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  <p:sldMasterId id="2147483725" r:id="rId2"/>
  </p:sldMasterIdLst>
  <p:sldIdLst>
    <p:sldId id="256" r:id="rId3"/>
    <p:sldId id="257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8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6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330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45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46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300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435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103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0599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425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1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2083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48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813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310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320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624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448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6809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7487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7098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92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48093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207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5990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8718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34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1925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2475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493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84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73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6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990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08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ECB2556-E212-4D2B-B640-D7B16247AF09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E71992C-6AC4-48F9-A94F-CE58E34E41B7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14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06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r">
              <a:lnSpc>
                <a:spcPct val="100000"/>
              </a:lnSpc>
            </a:pPr>
            <a:fld id="{05E8730D-A882-4CD3-B9D4-EB22DCED7562}" type="datetime">
              <a:rPr lang="pt-BR" sz="1050" b="0" strike="noStrike" spc="-1" smtClean="0">
                <a:solidFill>
                  <a:srgbClr val="FFFFFF"/>
                </a:solidFill>
                <a:latin typeface="Trebuchet MS"/>
              </a:rPr>
              <a:t>16/10/2018</a:t>
            </a:fld>
            <a:endParaRPr lang="pt-BR" sz="105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lnSpc>
                <a:spcPct val="100000"/>
              </a:lnSpc>
            </a:pPr>
            <a:fld id="{1A9A4073-8A4E-49EB-899F-91F1EF2A1BF3}" type="slidenum">
              <a:rPr lang="pt-BR" sz="3600" b="0" strike="noStrike" spc="-1" smtClean="0">
                <a:solidFill>
                  <a:srgbClr val="FFFFFF"/>
                </a:solidFill>
                <a:latin typeface="Trebuchet MS"/>
              </a:rPr>
              <a:t>‹nº›</a:t>
            </a:fld>
            <a:endParaRPr lang="pt-BR" sz="36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20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FFFFFF"/>
                </a:solidFill>
                <a:latin typeface="Trebuchet MS"/>
              </a:rPr>
              <a:t>Aula 6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 dirty="0">
                <a:solidFill>
                  <a:srgbClr val="FFFFFF"/>
                </a:solidFill>
                <a:latin typeface="Trebuchet MS"/>
              </a:rPr>
              <a:t>UML – Diagrama de Atividade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Bifurcação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EEB98F-F850-49E4-997D-A2E51105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07" y="1668333"/>
            <a:ext cx="79629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Raias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2859A3-5134-49D4-9D92-20F220E7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251" y="1582352"/>
            <a:ext cx="8324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Atividade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7DBCCB-4D19-442C-AFC0-FF81EBC0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7" y="1526625"/>
            <a:ext cx="84582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Atividade</a:t>
            </a:r>
          </a:p>
        </p:txBody>
      </p:sp>
      <p:pic>
        <p:nvPicPr>
          <p:cNvPr id="1026" name="Picture 2" descr="https://image.slidesharecdn.com/uml-diagramadeatividades-120503065306-phpapp01/95/uml-diagrama-de-atividades-12-728.jpg?cb=1336028048">
            <a:extLst>
              <a:ext uri="{FF2B5EF4-FFF2-40B4-BE49-F238E27FC236}">
                <a16:creationId xmlns:a16="http://schemas.microsoft.com/office/drawing/2014/main" id="{29FC4799-AA28-462E-BC31-76F6F09C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5" y="1394847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52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542F2-32A0-4427-A410-5C5661A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584F8-AAB7-4232-BD1D-A0D4568F31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76272"/>
            <a:ext cx="10972440" cy="1144800"/>
          </a:xfrm>
        </p:spPr>
        <p:txBody>
          <a:bodyPr>
            <a:normAutofit/>
          </a:bodyPr>
          <a:lstStyle/>
          <a:p>
            <a:r>
              <a:rPr lang="pt-BR" sz="3200" dirty="0"/>
              <a:t>Enviar no e-mail: katia.etec.embu@gmail.com</a:t>
            </a:r>
          </a:p>
        </p:txBody>
      </p:sp>
    </p:spTree>
    <p:extLst>
      <p:ext uri="{BB962C8B-B14F-4D97-AF65-F5344CB8AC3E}">
        <p14:creationId xmlns:p14="http://schemas.microsoft.com/office/powerpoint/2010/main" val="177805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Diagrama</a:t>
            </a:r>
            <a:r>
              <a:rPr lang="en-US" sz="40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de </a:t>
            </a:r>
            <a:r>
              <a:rPr lang="en-US" sz="4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Atividade</a:t>
            </a:r>
            <a:endParaRPr lang="en-US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pt-BR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Um relacionamento em UML nada mais é do que uma forma de expressar como um objeto poderá referenciar o outro.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74604-2235-489B-8E98-AD433285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2208365" cy="1144800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648D71-4790-49F0-AEF8-EB2330F1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65" y="0"/>
            <a:ext cx="5147972" cy="66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000" dirty="0">
                <a:effectLst/>
              </a:rPr>
              <a:t>O objetivo do diagrama de atividades é mostrar o fluxo de atividades em um único processo. O diagrama mostra como um atividade depende uma da outra.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9867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B0B5E-CA3B-4049-B869-C439C81A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35A84C-ADBE-42D3-A88B-CC3500907F8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31883"/>
            <a:ext cx="10972440" cy="302889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5800" dirty="0"/>
              <a:t>É o diagrama com maior ênfase ao nível de algoritmo da UML e provavelmente um dos mais detalhistas.</a:t>
            </a:r>
          </a:p>
          <a:p>
            <a:pPr algn="just"/>
            <a:r>
              <a:rPr lang="pt-BR" sz="5800" dirty="0"/>
              <a:t>Apresenta muitas semelhanças com os fluxogramas.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0672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Estado Inicial e Final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C48DCD-CC52-4466-BF12-9E70B0DC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69" y="1418400"/>
            <a:ext cx="8086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2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DA1521-713F-4510-B883-197DCCB7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86" y="1655309"/>
            <a:ext cx="7839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Transições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37211C-924D-4FB0-9ABA-915224D9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17" y="1736271"/>
            <a:ext cx="81438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3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7EE7-5AEB-4693-9FDB-3379B688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Diagrama de Atividade</a:t>
            </a:r>
            <a:br>
              <a:rPr lang="pt-BR" dirty="0"/>
            </a:br>
            <a:r>
              <a:rPr lang="pt-BR" dirty="0"/>
              <a:t>Decisões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7B6EA5-B707-4C70-A54B-D7A005D9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04" y="1554421"/>
            <a:ext cx="8534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132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Calisto MT</vt:lpstr>
      <vt:lpstr>Times New Roman</vt:lpstr>
      <vt:lpstr>Trebuchet MS</vt:lpstr>
      <vt:lpstr>Wingdings 2</vt:lpstr>
      <vt:lpstr>Ardósia</vt:lpstr>
      <vt:lpstr>1_Ardósia</vt:lpstr>
      <vt:lpstr>Apresentação do PowerPoint</vt:lpstr>
      <vt:lpstr>Apresentação do PowerPoint</vt:lpstr>
      <vt:lpstr>Diagrama de Atividade</vt:lpstr>
      <vt:lpstr>Diagrama de Atividade</vt:lpstr>
      <vt:lpstr>Diagrama de Atividade</vt:lpstr>
      <vt:lpstr>Diagrama de Atividade Estado Inicial e Final</vt:lpstr>
      <vt:lpstr>Diagrama de Atividade Atividades</vt:lpstr>
      <vt:lpstr>Diagrama de Atividade Transições</vt:lpstr>
      <vt:lpstr>Diagrama de Atividade Decisões</vt:lpstr>
      <vt:lpstr>Diagrama de Atividade Bifurcação</vt:lpstr>
      <vt:lpstr>Diagrama de Atividade Raias</vt:lpstr>
      <vt:lpstr>Diagrama de Atividade</vt:lpstr>
      <vt:lpstr>Diagrama de Atividade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5</dc:title>
  <dc:subject/>
  <dc:creator>Kátia Mendes Striitzel</dc:creator>
  <dc:description/>
  <cp:lastModifiedBy>Kátia Mendes Striitzel</cp:lastModifiedBy>
  <cp:revision>17</cp:revision>
  <dcterms:created xsi:type="dcterms:W3CDTF">2018-10-02T01:12:47Z</dcterms:created>
  <dcterms:modified xsi:type="dcterms:W3CDTF">2018-10-16T22:23:39Z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