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60" r:id="rId13"/>
    <p:sldId id="270" r:id="rId14"/>
    <p:sldId id="267" r:id="rId15"/>
    <p:sldId id="26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28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9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09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412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431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890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603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96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19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70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20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3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33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64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4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66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22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2BB4DF-F553-4E68-93B6-486726023F49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0FBC31B-06BF-438C-A339-92312CDB6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65E84-6393-469B-84D6-53AFB6C13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15E6DE-D10C-474F-B1D6-48FFF2F4D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037" y="4777381"/>
            <a:ext cx="8825658" cy="86142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Orientado por professor Luiz Felipe</a:t>
            </a:r>
          </a:p>
        </p:txBody>
      </p:sp>
    </p:spTree>
    <p:extLst>
      <p:ext uri="{BB962C8B-B14F-4D97-AF65-F5344CB8AC3E}">
        <p14:creationId xmlns:p14="http://schemas.microsoft.com/office/powerpoint/2010/main" val="16695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" y="294290"/>
            <a:ext cx="10275586" cy="62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Pizzaria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154955" y="2603500"/>
            <a:ext cx="4121238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Codificação de itens.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4" y="68904"/>
            <a:ext cx="7849938" cy="6675781"/>
          </a:xfrm>
        </p:spPr>
      </p:pic>
    </p:spTree>
    <p:extLst>
      <p:ext uri="{BB962C8B-B14F-4D97-AF65-F5344CB8AC3E}">
        <p14:creationId xmlns:p14="http://schemas.microsoft.com/office/powerpoint/2010/main" val="148870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Pizzaria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Cadastro de funcionários e clientes.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Cadastro de pedidos e entregas.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64" y="157655"/>
            <a:ext cx="7780746" cy="6700345"/>
          </a:xfrm>
        </p:spPr>
      </p:pic>
    </p:spTree>
    <p:extLst>
      <p:ext uri="{BB962C8B-B14F-4D97-AF65-F5344CB8AC3E}">
        <p14:creationId xmlns:p14="http://schemas.microsoft.com/office/powerpoint/2010/main" val="2666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43F19D1-272A-4DE9-AFC8-AAD4C4BA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512" y="3033885"/>
            <a:ext cx="10515600" cy="1325563"/>
          </a:xfrm>
        </p:spPr>
        <p:txBody>
          <a:bodyPr/>
          <a:lstStyle/>
          <a:p>
            <a:pPr algn="ctr"/>
            <a:r>
              <a:rPr lang="pt-BR" sz="9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sz="9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22670-2FF6-4413-902E-210F60E6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E75D01-56A4-4B1A-B814-6E69C16AB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Leonardo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Costa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Natalia Pires de Almeida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Paulo Arthur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Haller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Junior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Polyana Feitosa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Rebeca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Yonara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9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C0920-E8E8-4D31-83D8-334BB19E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ED5A3-9E3C-47FB-A3C5-E7991962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Locadora;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Pizzaria.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B9C8A-55AE-4696-894C-4CB44859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Locadora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D8C47-6020-41BA-8ED4-6A3A07EFD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4583693" cy="2231259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Controle de empréstimos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Identificação de DVD.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95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761413" cy="708025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49" y="732486"/>
            <a:ext cx="7179990" cy="562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Locadora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499"/>
            <a:ext cx="3290921" cy="2367893"/>
          </a:xfrm>
        </p:spPr>
        <p:txBody>
          <a:bodyPr/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Busca por ator;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Busca por categoria;</a:t>
            </a:r>
          </a:p>
          <a:p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Busca por título.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85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761413" cy="708025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2603500"/>
            <a:ext cx="3290888" cy="2368550"/>
          </a:xfrm>
        </p:spPr>
        <p:txBody>
          <a:bodyPr/>
          <a:lstStyle/>
          <a:p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10" y="584254"/>
            <a:ext cx="6793361" cy="574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Locadora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Cadastro de cliente.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761413" cy="708025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08" y="583360"/>
            <a:ext cx="6949290" cy="57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</TotalTime>
  <Words>75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Íon - Sala da Diretoria</vt:lpstr>
      <vt:lpstr>Banco de Dados</vt:lpstr>
      <vt:lpstr>Integrantes</vt:lpstr>
      <vt:lpstr>Temas</vt:lpstr>
      <vt:lpstr>Locadora</vt:lpstr>
      <vt:lpstr>Apresentação do PowerPoint</vt:lpstr>
      <vt:lpstr>Locadora</vt:lpstr>
      <vt:lpstr> </vt:lpstr>
      <vt:lpstr>Locadora</vt:lpstr>
      <vt:lpstr> </vt:lpstr>
      <vt:lpstr>Apresentação do PowerPoint</vt:lpstr>
      <vt:lpstr>Pizzaria</vt:lpstr>
      <vt:lpstr>Apresentação do PowerPoint</vt:lpstr>
      <vt:lpstr>Pizzaria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NATALIA PIRES DE ALMEIDA</dc:creator>
  <cp:lastModifiedBy>Alunos</cp:lastModifiedBy>
  <cp:revision>12</cp:revision>
  <dcterms:created xsi:type="dcterms:W3CDTF">2018-10-18T13:27:36Z</dcterms:created>
  <dcterms:modified xsi:type="dcterms:W3CDTF">2018-10-18T22:01:26Z</dcterms:modified>
</cp:coreProperties>
</file>