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9d8950c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9d8950c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9d8950c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9d8950c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9d8950c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9d8950c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9d8950c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9d8950c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9e900b96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9e900b96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3754e5a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3754e5a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375503f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375503f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e900b96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e900b96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e900b96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9e900b96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e900b96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e900b96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9e900b96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9e900b96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9e900b96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9e900b96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9e900b96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9e900b96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9e900b96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9e900b96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mike.salvatore@canonical.com" TargetMode="External"/><Relationship Id="rId4" Type="http://schemas.openxmlformats.org/officeDocument/2006/relationships/hyperlink" Target="mailto:clairelsouthwell@gmail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echjunkie.com/ova-virtualbox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eople.canonical.com/~ubuntu-security/cv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eople.canonical.com/~ubuntu-security/cve/priority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vim.rtorr.com/" TargetMode="External"/><Relationship Id="rId4" Type="http://schemas.openxmlformats.org/officeDocument/2006/relationships/hyperlink" Target="https://vim-adventures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tlassian.com/git/tutorials/atlassian-git-cheatshe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0475" y="1578400"/>
            <a:ext cx="5898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CVE Triage 101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00475" y="3157300"/>
            <a:ext cx="5898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 Hackers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Staging files to commit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171050"/>
            <a:ext cx="70389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add .</a:t>
            </a:r>
            <a:r>
              <a:rPr lang="en"/>
              <a:t> adds the pwd (I moved into ./active before running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r>
              <a:rPr lang="en"/>
              <a:t>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 you can add files individually: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active/CVE-2020-11025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 </a:t>
            </a:r>
            <a:r>
              <a:rPr lang="en"/>
              <a:t>shows changes that are staged to commit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35700"/>
            <a:ext cx="58959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Configuring your identity for git 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entering the 2 git config commands, you will need to run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</a:t>
            </a:r>
            <a:r>
              <a:rPr lang="en"/>
              <a:t>again.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419225"/>
            <a:ext cx="65341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Entering a commit message 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6873650" y="1153275"/>
            <a:ext cx="2034300" cy="3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Enter brief commit message in top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"/>
              <a:t> to leave insert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:wq</a:t>
            </a:r>
            <a:r>
              <a:rPr lang="en"/>
              <a:t> to write and quit 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1115325"/>
            <a:ext cx="5777349" cy="37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6d. Formatting patch file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patch file is now available in the directory where it was created.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1307838"/>
            <a:ext cx="62769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500" y="2811388"/>
            <a:ext cx="52768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Submit your patch file!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Email your patch file to </a:t>
            </a:r>
            <a:r>
              <a:rPr lang="en"/>
              <a:t> </a:t>
            </a:r>
            <a:r>
              <a:rPr lang="en" u="sng">
                <a:hlinkClick r:id="rId3"/>
              </a:rPr>
              <a:t>mike.salvatore@canonical.com</a:t>
            </a:r>
            <a:r>
              <a:rPr lang="en"/>
              <a:t> and </a:t>
            </a:r>
            <a:r>
              <a:rPr lang="en" u="sng">
                <a:hlinkClick r:id="rId4"/>
              </a:rPr>
              <a:t>clairelsouthwell@gmail.com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probably won’t be perfect and that’s ok!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 any feedback by editing CVE files as necessary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en"/>
              <a:t> to stage  new changes, then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--amend --no-edit</a:t>
            </a:r>
            <a:r>
              <a:rPr lang="en"/>
              <a:t> to  edit your last commit without changing the commit message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a new patch file and resubmit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Congratulations! You just contributed to Ubuntu security.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Questions? 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587" y="1318237"/>
            <a:ext cx="5118838" cy="3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Initial setup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Download triage VM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Set up VM in VirtualBox (</a:t>
            </a:r>
            <a:r>
              <a:rPr lang="en" u="sng">
                <a:solidFill>
                  <a:schemeClr val="hlink"/>
                </a:solidFill>
                <a:hlinkClick r:id="rId3"/>
              </a:rPr>
              <a:t>tutorial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Change VM password: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From the command line, type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passwd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Confirm current password, then enter new password 2x</a:t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Under VM Settings &gt; General &gt; Advanced, change clipboard and drag &amp; drop to Bidirectional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Pick a CVE on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tracker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Look for CVE’s that need triage in the following releases: 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Xenial, Bionic, Focal, and Gorilla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Disregard Precise and Trusty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Skip anything related to the kernel; it will be handled by the kernel 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Check package versions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10375"/>
            <a:ext cx="7038900" cy="3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your terminal, run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umt search PACKAGE </a:t>
            </a:r>
            <a:r>
              <a:rPr lang="en"/>
              <a:t>to determine which version of the package in question is included in each release of Ubuntu.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149" y="1761700"/>
            <a:ext cx="5383600" cy="30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Research!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using the links on the CVE page (and Google) to determine which Ubuntu releases are affected by the vulnerability. See “Determining vulnerability” document.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lots of questions!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Open the CVE’s file	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second terminal window/tab: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$UCT </a:t>
            </a:r>
            <a:r>
              <a:rPr lang="en"/>
              <a:t>to open the Ubuntu CVE tracker git repo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vim active/CVE-2020-11025 </a:t>
            </a:r>
            <a:r>
              <a:rPr lang="en"/>
              <a:t>to open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you’d rather not use vim, use gedit. Vim basics are coming up.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Update the file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000525"/>
            <a:ext cx="7038900" cy="3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Ubuntu releases: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Change each instance of “needs-triage” to “needed” or “not-affected” as appropriate.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“not-affected”, include the version of the patched package in parentheses, or say “(code not present)” if the code that introduced the vulnerability had not yet been added to the package.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“DNE” stands for “does not exist”, indicating that the package was not present *at all* in that release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the upstream needs triage, change to “needed” or “released (patched version)” if there is a patched version.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the priority is unspecified, triage it too!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3"/>
              </a:rPr>
              <a:t>priority guide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</a:t>
            </a:r>
            <a:r>
              <a:rPr lang="en"/>
              <a:t>. Vim basics!	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266575"/>
            <a:ext cx="7038900" cy="32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new to using Vim, here are a few commands to get started: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 to enter Insert mode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"/>
              <a:t> to leave insert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Shift+C</a:t>
            </a:r>
            <a:r>
              <a:rPr lang="en"/>
              <a:t> means “change” and will edit from the cursor to the end of the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. will repeat the previous 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/>
              <a:t> = undo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quit without saving,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:q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:q!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write and quit,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:wq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Vim Cheat Sheet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Vim Adventures</a:t>
            </a:r>
            <a:r>
              <a:rPr lang="en"/>
              <a:t> (game tutorial)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Commit your changes 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 </a:t>
            </a:r>
            <a:r>
              <a:rPr lang="en"/>
              <a:t>adds the pwd as staged to commit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commit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Text editor opens: enter a commit message such as “CVE triage of some Wordpress CVEs”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format-patch -1 </a:t>
            </a:r>
            <a:r>
              <a:rPr lang="en"/>
              <a:t>creates a patch file for your last 1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your first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r>
              <a:rPr lang="en"/>
              <a:t>, you will need to configure your username and email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Might also come in handy: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 </a:t>
            </a:r>
            <a:r>
              <a:rPr lang="en"/>
              <a:t>shows which files have been modified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r>
              <a:rPr lang="en"/>
              <a:t>  shows your changes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Git cheat sheet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following slides for examples of each step!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