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10058400" cx="18288000"/>
  <p:notesSz cx="6858000" cy="9144000"/>
  <p:embeddedFontLst>
    <p:embeddedFont>
      <p:font typeface="Rubik Medium"/>
      <p:regular r:id="rId24"/>
      <p:bold r:id="rId25"/>
      <p:italic r:id="rId26"/>
      <p:boldItalic r:id="rId27"/>
    </p:embeddedFont>
    <p:embeddedFont>
      <p:font typeface="Space Mono"/>
      <p:regular r:id="rId28"/>
      <p:bold r:id="rId29"/>
      <p:italic r:id="rId30"/>
      <p:boldItalic r:id="rId31"/>
    </p:embeddedFont>
    <p:embeddedFont>
      <p:font typeface="Roboto"/>
      <p:regular r:id="rId32"/>
      <p:bold r:id="rId33"/>
      <p:italic r:id="rId34"/>
      <p:boldItalic r:id="rId35"/>
    </p:embeddedFont>
    <p:embeddedFont>
      <p:font typeface="Rubik Light"/>
      <p:regular r:id="rId36"/>
      <p:bold r:id="rId37"/>
      <p:italic r:id="rId38"/>
      <p:boldItalic r:id="rId39"/>
    </p:embeddedFont>
    <p:embeddedFont>
      <p:font typeface="Inter"/>
      <p:regular r:id="rId40"/>
      <p:bold r:id="rId41"/>
    </p:embeddedFont>
    <p:embeddedFont>
      <p:font typeface="Space Grotesk Medium"/>
      <p:regular r:id="rId42"/>
      <p:bold r:id="rId43"/>
    </p:embeddedFont>
    <p:embeddedFont>
      <p:font typeface="Rubik SemiBold"/>
      <p:regular r:id="rId44"/>
      <p:bold r:id="rId45"/>
      <p:italic r:id="rId46"/>
      <p:boldItalic r:id="rId47"/>
    </p:embeddedFont>
    <p:embeddedFont>
      <p:font typeface="Rubik"/>
      <p:regular r:id="rId48"/>
      <p:bold r:id="rId49"/>
      <p:italic r:id="rId50"/>
      <p:boldItalic r:id="rId51"/>
    </p:embeddedFont>
    <p:embeddedFont>
      <p:font typeface="Roboto Mono"/>
      <p:regular r:id="rId52"/>
      <p:bold r:id="rId53"/>
      <p:italic r:id="rId54"/>
      <p:boldItalic r:id="rId55"/>
    </p:embeddedFont>
    <p:embeddedFont>
      <p:font typeface="Inter Medium"/>
      <p:regular r:id="rId56"/>
      <p:bold r:id="rId57"/>
    </p:embeddedFont>
    <p:embeddedFont>
      <p:font typeface="Space Grotesk"/>
      <p:regular r:id="rId58"/>
      <p:bold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122">
          <p15:clr>
            <a:srgbClr val="9AA0A6"/>
          </p15:clr>
        </p15:guide>
        <p15:guide id="2" pos="5812">
          <p15:clr>
            <a:srgbClr val="9AA0A6"/>
          </p15:clr>
        </p15:guide>
        <p15:guide id="3" pos="8490">
          <p15:clr>
            <a:srgbClr val="9AA0A6"/>
          </p15:clr>
        </p15:guide>
        <p15:guide id="4" pos="3024">
          <p15:clr>
            <a:srgbClr val="9AA0A6"/>
          </p15:clr>
        </p15:guide>
        <p15:guide id="5" pos="5705">
          <p15:clr>
            <a:srgbClr val="9AA0A6"/>
          </p15:clr>
        </p15:guide>
        <p15:guide id="6" pos="839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22"/>
        <p:guide pos="5812"/>
        <p:guide pos="8490"/>
        <p:guide pos="3024"/>
        <p:guide pos="5705"/>
        <p:guide pos="839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-regular.fntdata"/><Relationship Id="rId42" Type="http://schemas.openxmlformats.org/officeDocument/2006/relationships/font" Target="fonts/SpaceGroteskMedium-regular.fntdata"/><Relationship Id="rId41" Type="http://schemas.openxmlformats.org/officeDocument/2006/relationships/font" Target="fonts/Inter-bold.fntdata"/><Relationship Id="rId44" Type="http://schemas.openxmlformats.org/officeDocument/2006/relationships/font" Target="fonts/RubikSemiBold-regular.fntdata"/><Relationship Id="rId43" Type="http://schemas.openxmlformats.org/officeDocument/2006/relationships/font" Target="fonts/SpaceGroteskMedium-bold.fntdata"/><Relationship Id="rId46" Type="http://schemas.openxmlformats.org/officeDocument/2006/relationships/font" Target="fonts/RubikSemiBold-italic.fntdata"/><Relationship Id="rId45" Type="http://schemas.openxmlformats.org/officeDocument/2006/relationships/font" Target="fonts/Rubik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ubik-regular.fntdata"/><Relationship Id="rId47" Type="http://schemas.openxmlformats.org/officeDocument/2006/relationships/font" Target="fonts/RubikSemiBold-boldItalic.fntdata"/><Relationship Id="rId49" Type="http://schemas.openxmlformats.org/officeDocument/2006/relationships/font" Target="fonts/Rubi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paceMono-boldItalic.fntdata"/><Relationship Id="rId30" Type="http://schemas.openxmlformats.org/officeDocument/2006/relationships/font" Target="fonts/SpaceMono-italic.fntdata"/><Relationship Id="rId33" Type="http://schemas.openxmlformats.org/officeDocument/2006/relationships/font" Target="fonts/Roboto-bold.fntdata"/><Relationship Id="rId32" Type="http://schemas.openxmlformats.org/officeDocument/2006/relationships/font" Target="fonts/Roboto-regular.fntdata"/><Relationship Id="rId35" Type="http://schemas.openxmlformats.org/officeDocument/2006/relationships/font" Target="fonts/Roboto-boldItalic.fntdata"/><Relationship Id="rId34" Type="http://schemas.openxmlformats.org/officeDocument/2006/relationships/font" Target="fonts/Roboto-italic.fntdata"/><Relationship Id="rId37" Type="http://schemas.openxmlformats.org/officeDocument/2006/relationships/font" Target="fonts/RubikLight-bold.fntdata"/><Relationship Id="rId36" Type="http://schemas.openxmlformats.org/officeDocument/2006/relationships/font" Target="fonts/RubikLight-regular.fntdata"/><Relationship Id="rId39" Type="http://schemas.openxmlformats.org/officeDocument/2006/relationships/font" Target="fonts/RubikLight-boldItalic.fntdata"/><Relationship Id="rId38" Type="http://schemas.openxmlformats.org/officeDocument/2006/relationships/font" Target="fonts/RubikLight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ubikMedium-regular.fntdata"/><Relationship Id="rId23" Type="http://schemas.openxmlformats.org/officeDocument/2006/relationships/slide" Target="slides/slide18.xml"/><Relationship Id="rId26" Type="http://schemas.openxmlformats.org/officeDocument/2006/relationships/font" Target="fonts/RubikMedium-italic.fntdata"/><Relationship Id="rId25" Type="http://schemas.openxmlformats.org/officeDocument/2006/relationships/font" Target="fonts/RubikMedium-bold.fntdata"/><Relationship Id="rId28" Type="http://schemas.openxmlformats.org/officeDocument/2006/relationships/font" Target="fonts/SpaceMono-regular.fntdata"/><Relationship Id="rId27" Type="http://schemas.openxmlformats.org/officeDocument/2006/relationships/font" Target="fonts/RubikMedium-boldItalic.fntdata"/><Relationship Id="rId29" Type="http://schemas.openxmlformats.org/officeDocument/2006/relationships/font" Target="fonts/SpaceMono-bold.fntdata"/><Relationship Id="rId51" Type="http://schemas.openxmlformats.org/officeDocument/2006/relationships/font" Target="fonts/Rubik-boldItalic.fntdata"/><Relationship Id="rId50" Type="http://schemas.openxmlformats.org/officeDocument/2006/relationships/font" Target="fonts/Rubik-italic.fntdata"/><Relationship Id="rId53" Type="http://schemas.openxmlformats.org/officeDocument/2006/relationships/font" Target="fonts/RobotoMono-bold.fntdata"/><Relationship Id="rId52" Type="http://schemas.openxmlformats.org/officeDocument/2006/relationships/font" Target="fonts/RobotoMono-regular.fntdata"/><Relationship Id="rId11" Type="http://schemas.openxmlformats.org/officeDocument/2006/relationships/slide" Target="slides/slide6.xml"/><Relationship Id="rId55" Type="http://schemas.openxmlformats.org/officeDocument/2006/relationships/font" Target="fonts/RobotoMono-boldItalic.fntdata"/><Relationship Id="rId10" Type="http://schemas.openxmlformats.org/officeDocument/2006/relationships/slide" Target="slides/slide5.xml"/><Relationship Id="rId54" Type="http://schemas.openxmlformats.org/officeDocument/2006/relationships/font" Target="fonts/RobotoMono-italic.fntdata"/><Relationship Id="rId13" Type="http://schemas.openxmlformats.org/officeDocument/2006/relationships/slide" Target="slides/slide8.xml"/><Relationship Id="rId57" Type="http://schemas.openxmlformats.org/officeDocument/2006/relationships/font" Target="fonts/InterMedium-bold.fntdata"/><Relationship Id="rId12" Type="http://schemas.openxmlformats.org/officeDocument/2006/relationships/slide" Target="slides/slide7.xml"/><Relationship Id="rId56" Type="http://schemas.openxmlformats.org/officeDocument/2006/relationships/font" Target="fonts/InterMedium-regular.fntdata"/><Relationship Id="rId15" Type="http://schemas.openxmlformats.org/officeDocument/2006/relationships/slide" Target="slides/slide10.xml"/><Relationship Id="rId59" Type="http://schemas.openxmlformats.org/officeDocument/2006/relationships/font" Target="fonts/SpaceGrotesk-bold.fntdata"/><Relationship Id="rId14" Type="http://schemas.openxmlformats.org/officeDocument/2006/relationships/slide" Target="slides/slide9.xml"/><Relationship Id="rId58" Type="http://schemas.openxmlformats.org/officeDocument/2006/relationships/font" Target="fonts/SpaceGrotesk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12026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4833803880_0_0:notes"/>
          <p:cNvSpPr/>
          <p:nvPr>
            <p:ph idx="2" type="sldImg"/>
          </p:nvPr>
        </p:nvSpPr>
        <p:spPr>
          <a:xfrm>
            <a:off x="312026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48338038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0242cba2ce_1_0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0242cba2c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be635ca8b5_0_484:notes"/>
          <p:cNvSpPr/>
          <p:nvPr>
            <p:ph idx="2" type="sldImg"/>
          </p:nvPr>
        </p:nvSpPr>
        <p:spPr>
          <a:xfrm>
            <a:off x="312026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be635ca8b5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dfad29b019_0_195:notes"/>
          <p:cNvSpPr/>
          <p:nvPr>
            <p:ph idx="2" type="sldImg"/>
          </p:nvPr>
        </p:nvSpPr>
        <p:spPr>
          <a:xfrm>
            <a:off x="312026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dfad29b019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4d63d281d_0_317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4d63d281d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df925bcc07_0_8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df925bcc0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79a024f88c_0_2086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79a024f88c_0_2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Perspectives:</a:t>
            </a:r>
            <a:endParaRPr sz="13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Agents engage with transparency reports with nuance – they see datasets and models with different perspectives, guided by their roles, agendas, tasks, foundations and frameworks from their experience and communities.</a:t>
            </a:r>
            <a:endParaRPr sz="13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Lenses:</a:t>
            </a:r>
            <a:endParaRPr sz="13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Each agent comes to a transparency card with their own lenses – aspects of a dataset that will help them make a decision. They look for information which supports or negates a lens, and will often evaluate the usefulness of transparency reports through lenses.</a:t>
            </a:r>
            <a:endParaRPr sz="13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Scopes:</a:t>
            </a:r>
            <a:endParaRPr sz="13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Scopes, like field glasses with varying focal lengths, are questions of different specificity that agents ask in order to learn things about a dataset. As an agent gets an answer to a scope, they get one step closer to forming a lens- based understanding of the dataset.</a:t>
            </a:r>
            <a:endParaRPr sz="13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df925bcc07_0_28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df925bcc0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df925bcc07_0_0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df925bcc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79a024f88c_0_2119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79a024f88c_0_2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79a024f88c_0_2129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79a024f88c_0_2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79a024f88c_0_2139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79a024f88c_0_2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bdedd35c85_0_682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bdedd35c85_0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Model the activity before the brainstorm: </a:t>
            </a:r>
            <a:r>
              <a:rPr lang="en"/>
              <a:t>Ask participants to frame their own agent information journeys and share it with the room.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in chat or shout out!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dfad29b019_0_203:notes"/>
          <p:cNvSpPr/>
          <p:nvPr>
            <p:ph idx="2" type="sldImg"/>
          </p:nvPr>
        </p:nvSpPr>
        <p:spPr>
          <a:xfrm>
            <a:off x="312026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dfad29b019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Recommended duration: </a:t>
            </a:r>
            <a:r>
              <a:rPr lang="en"/>
              <a:t>12 minutes (2 minutes per AIJ)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Pro-tip: </a:t>
            </a:r>
            <a:r>
              <a:rPr lang="en"/>
              <a:t>When framing scopes, consider starting with a high level question, followed by a question that seeks evidence, and another that seeks rationale.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dfad29b019_0_214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dfad29b019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Recommended duration: </a:t>
            </a:r>
            <a:r>
              <a:rPr lang="en">
                <a:solidFill>
                  <a:schemeClr val="dk1"/>
                </a:solidFill>
              </a:rPr>
              <a:t>15 minutes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Pro-tip: </a:t>
            </a:r>
            <a:r>
              <a:rPr lang="en">
                <a:solidFill>
                  <a:schemeClr val="dk1"/>
                </a:solidFill>
              </a:rPr>
              <a:t>Cluster-as-you-share. Once everyone has had an opportunity to add their AIJs, discuss each cluster and look for ways to consolidate the cluster into a couple of representative AIJs.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How: </a:t>
            </a:r>
            <a:r>
              <a:rPr lang="en">
                <a:solidFill>
                  <a:schemeClr val="dk1"/>
                </a:solidFill>
              </a:rPr>
              <a:t>Volunteer</a:t>
            </a:r>
            <a:r>
              <a:rPr lang="en">
                <a:solidFill>
                  <a:schemeClr val="dk1"/>
                </a:solidFill>
              </a:rPr>
              <a:t> a participant to share </a:t>
            </a:r>
            <a:r>
              <a:rPr lang="en">
                <a:solidFill>
                  <a:schemeClr val="dk1"/>
                </a:solidFill>
              </a:rPr>
              <a:t>their</a:t>
            </a:r>
            <a:r>
              <a:rPr lang="en">
                <a:solidFill>
                  <a:schemeClr val="dk1"/>
                </a:solidFill>
              </a:rPr>
              <a:t> AIJs and place them on this slide to get the conversation going. Use this as a </a:t>
            </a:r>
            <a:r>
              <a:rPr lang="en">
                <a:solidFill>
                  <a:schemeClr val="dk1"/>
                </a:solidFill>
              </a:rPr>
              <a:t>starting</a:t>
            </a:r>
            <a:r>
              <a:rPr lang="en">
                <a:solidFill>
                  <a:schemeClr val="dk1"/>
                </a:solidFill>
              </a:rPr>
              <a:t> point for other participants to share their AIJs and add them to the slide to create clusters.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Once everyone has shared their AIJs, discuss each cluster and look for ways to consolidate them into a framing that can be used to solicit information.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dfad29b019_0_585:notes"/>
          <p:cNvSpPr/>
          <p:nvPr>
            <p:ph idx="2" type="sldImg"/>
          </p:nvPr>
        </p:nvSpPr>
        <p:spPr>
          <a:xfrm>
            <a:off x="312027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dfad29b019_0_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4833803880_0_6:notes"/>
          <p:cNvSpPr/>
          <p:nvPr>
            <p:ph idx="2" type="sldImg"/>
          </p:nvPr>
        </p:nvSpPr>
        <p:spPr>
          <a:xfrm>
            <a:off x="312026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1483380388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14833803880_0_12:notes"/>
          <p:cNvSpPr/>
          <p:nvPr>
            <p:ph idx="2" type="sldImg"/>
          </p:nvPr>
        </p:nvSpPr>
        <p:spPr>
          <a:xfrm>
            <a:off x="312026" y="685800"/>
            <a:ext cx="623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1483380388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1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1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18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9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9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9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Section Break" type="title">
  <p:cSld name="TITLE">
    <p:bg>
      <p:bgPr>
        <a:solidFill>
          <a:srgbClr val="090B0C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6398250" y="1600202"/>
            <a:ext cx="10972800" cy="64008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6398250" y="894080"/>
            <a:ext cx="10972800" cy="7599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spcBef>
                <a:spcPts val="3200"/>
              </a:spcBef>
              <a:spcAft>
                <a:spcPts val="320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>
            <a:off x="-6" y="0"/>
            <a:ext cx="4515555" cy="5163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>
            <a:off x="-6" y="4895114"/>
            <a:ext cx="4515555" cy="5163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900">
          <p15:clr>
            <a:srgbClr val="00FF00"/>
          </p15:clr>
        </p15:guide>
        <p15:guide id="2" pos="4032">
          <p15:clr>
            <a:srgbClr val="00FF00"/>
          </p15:clr>
        </p15:guide>
        <p15:guide id="3" pos="7486">
          <p15:clr>
            <a:srgbClr val="00FF00"/>
          </p15:clr>
        </p15:guide>
        <p15:guide id="4" pos="7622">
          <p15:clr>
            <a:srgbClr val="00FF0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of Module Sheet">
  <p:cSld name="TITLE_6">
    <p:bg>
      <p:bgPr>
        <a:solidFill>
          <a:srgbClr val="090B0C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ctrTitle"/>
          </p:nvPr>
        </p:nvSpPr>
        <p:spPr>
          <a:xfrm>
            <a:off x="6398250" y="1600202"/>
            <a:ext cx="10972800" cy="64008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7590750" y="8155500"/>
            <a:ext cx="9780300" cy="7599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Space Grotesk"/>
              <a:buNone/>
              <a:defRPr sz="2200">
                <a:solidFill>
                  <a:srgbClr val="F1F7F7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Space Grotesk"/>
              <a:buNone/>
              <a:defRPr sz="2200">
                <a:solidFill>
                  <a:srgbClr val="F1F7F7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Space Grotesk"/>
              <a:buNone/>
              <a:defRPr sz="2200">
                <a:solidFill>
                  <a:srgbClr val="F1F7F7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Space Grotesk"/>
              <a:buNone/>
              <a:defRPr>
                <a:solidFill>
                  <a:srgbClr val="F1F7F7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Space Grotesk"/>
              <a:buNone/>
              <a:defRPr>
                <a:solidFill>
                  <a:srgbClr val="F1F7F7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Space Grotesk"/>
              <a:buNone/>
              <a:defRPr>
                <a:solidFill>
                  <a:srgbClr val="F1F7F7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Space Grotesk"/>
              <a:buNone/>
              <a:defRPr>
                <a:solidFill>
                  <a:srgbClr val="F1F7F7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Space Grotesk"/>
              <a:buNone/>
              <a:defRPr>
                <a:solidFill>
                  <a:srgbClr val="F1F7F7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Space Grotesk"/>
              <a:buNone/>
              <a:defRPr>
                <a:solidFill>
                  <a:srgbClr val="F1F7F7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2">
            <a:alphaModFix amt="60000"/>
          </a:blip>
          <a:srcRect b="2533" l="55835" r="2002" t="33658"/>
          <a:stretch/>
        </p:blipFill>
        <p:spPr>
          <a:xfrm flipH="1" rot="5400000">
            <a:off x="282873" y="-282878"/>
            <a:ext cx="3944053" cy="4509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 rotWithShape="1">
          <a:blip r:embed="rId2">
            <a:alphaModFix amt="60000"/>
          </a:blip>
          <a:srcRect b="2533" l="55835" r="2002" t="33658"/>
          <a:stretch/>
        </p:blipFill>
        <p:spPr>
          <a:xfrm flipH="1" rot="-5400000">
            <a:off x="286577" y="5505548"/>
            <a:ext cx="4248148" cy="485755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/>
        </p:nvSpPr>
        <p:spPr>
          <a:xfrm>
            <a:off x="6398250" y="8155575"/>
            <a:ext cx="11925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1F7F7"/>
                </a:solidFill>
                <a:latin typeface="Space Grotesk"/>
                <a:ea typeface="Space Grotesk"/>
                <a:cs typeface="Space Grotesk"/>
                <a:sym typeface="Space Grotesk"/>
              </a:rPr>
              <a:t>Next:</a:t>
            </a:r>
            <a:endParaRPr b="1" sz="2200">
              <a:solidFill>
                <a:srgbClr val="F1F7F7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pic>
        <p:nvPicPr>
          <p:cNvPr id="19" name="Google Shape;19;p3"/>
          <p:cNvPicPr preferRelativeResize="0"/>
          <p:nvPr/>
        </p:nvPicPr>
        <p:blipFill rotWithShape="1">
          <a:blip r:embed="rId2">
            <a:alphaModFix amt="60000"/>
          </a:blip>
          <a:srcRect b="31460" l="56214" r="1623" t="6742"/>
          <a:stretch/>
        </p:blipFill>
        <p:spPr>
          <a:xfrm flipH="1" rot="-5400000">
            <a:off x="210014" y="2095961"/>
            <a:ext cx="4248148" cy="47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900">
          <p15:clr>
            <a:srgbClr val="00FF00"/>
          </p15:clr>
        </p15:guide>
        <p15:guide id="2" pos="4032">
          <p15:clr>
            <a:srgbClr val="00FF00"/>
          </p15:clr>
        </p15:guide>
        <p15:guide id="3" pos="7486">
          <p15:clr>
            <a:srgbClr val="00FF00"/>
          </p15:clr>
        </p15:guide>
        <p15:guide id="4" pos="7622">
          <p15:clr>
            <a:srgbClr val="00FF0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Section Break">
  <p:cSld name="TITLE_2">
    <p:bg>
      <p:bgPr>
        <a:solidFill>
          <a:srgbClr val="090B0C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ctrTitle"/>
          </p:nvPr>
        </p:nvSpPr>
        <p:spPr>
          <a:xfrm>
            <a:off x="4946900" y="1600202"/>
            <a:ext cx="12394200" cy="64008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" type="subTitle"/>
          </p:nvPr>
        </p:nvSpPr>
        <p:spPr>
          <a:xfrm>
            <a:off x="4946900" y="894080"/>
            <a:ext cx="12394200" cy="7599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pic>
        <p:nvPicPr>
          <p:cNvPr id="23" name="Google Shape;23;p4"/>
          <p:cNvPicPr preferRelativeResize="0"/>
          <p:nvPr/>
        </p:nvPicPr>
        <p:blipFill rotWithShape="1">
          <a:blip r:embed="rId2">
            <a:alphaModFix amt="80000"/>
          </a:blip>
          <a:srcRect b="2533" l="55835" r="2002" t="33658"/>
          <a:stretch/>
        </p:blipFill>
        <p:spPr>
          <a:xfrm flipH="1">
            <a:off x="0" y="0"/>
            <a:ext cx="4800601" cy="5489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4"/>
          <p:cNvPicPr preferRelativeResize="0"/>
          <p:nvPr/>
        </p:nvPicPr>
        <p:blipFill rotWithShape="1">
          <a:blip r:embed="rId2">
            <a:alphaModFix amt="80000"/>
          </a:blip>
          <a:srcRect b="10779" l="55835" r="2002" t="33655"/>
          <a:stretch/>
        </p:blipFill>
        <p:spPr>
          <a:xfrm flipH="1">
            <a:off x="-1" y="5278276"/>
            <a:ext cx="4800601" cy="4780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Introduction">
  <p:cSld name="TITLE_2_1">
    <p:bg>
      <p:bgPr>
        <a:solidFill>
          <a:srgbClr val="090B0C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ctrTitle"/>
          </p:nvPr>
        </p:nvSpPr>
        <p:spPr>
          <a:xfrm>
            <a:off x="4946900" y="1600200"/>
            <a:ext cx="12655500" cy="58461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4946900" y="685800"/>
            <a:ext cx="12655500" cy="901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pic>
        <p:nvPicPr>
          <p:cNvPr id="28" name="Google Shape;28;p5"/>
          <p:cNvPicPr preferRelativeResize="0"/>
          <p:nvPr/>
        </p:nvPicPr>
        <p:blipFill rotWithShape="1">
          <a:blip r:embed="rId2">
            <a:alphaModFix amt="80000"/>
          </a:blip>
          <a:srcRect b="2533" l="55835" r="2002" t="33658"/>
          <a:stretch/>
        </p:blipFill>
        <p:spPr>
          <a:xfrm flipH="1">
            <a:off x="0" y="0"/>
            <a:ext cx="4800601" cy="5489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5"/>
          <p:cNvPicPr preferRelativeResize="0"/>
          <p:nvPr/>
        </p:nvPicPr>
        <p:blipFill rotWithShape="1">
          <a:blip r:embed="rId2">
            <a:alphaModFix amt="80000"/>
          </a:blip>
          <a:srcRect b="10779" l="55835" r="2002" t="33655"/>
          <a:stretch/>
        </p:blipFill>
        <p:spPr>
          <a:xfrm flipH="1">
            <a:off x="-1" y="5278276"/>
            <a:ext cx="4800601" cy="478012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 txBox="1"/>
          <p:nvPr/>
        </p:nvSpPr>
        <p:spPr>
          <a:xfrm>
            <a:off x="4946900" y="7338975"/>
            <a:ext cx="4114800" cy="20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1828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F8D8E"/>
                </a:solidFill>
                <a:latin typeface="Inter Medium"/>
                <a:ea typeface="Inter Medium"/>
                <a:cs typeface="Inter Medium"/>
                <a:sym typeface="Inter Medium"/>
              </a:rPr>
              <a:t>IN THIS SECTION</a:t>
            </a:r>
            <a:endParaRPr sz="2400">
              <a:solidFill>
                <a:srgbClr val="6F8D8E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9230825" y="7338975"/>
            <a:ext cx="8371500" cy="2074800"/>
          </a:xfrm>
          <a:prstGeom prst="rect">
            <a:avLst/>
          </a:prstGeom>
        </p:spPr>
        <p:txBody>
          <a:bodyPr anchorCtr="0" anchor="t" bIns="91425" lIns="182875" spcFirstLastPara="1" rIns="182875" wrap="square" tIns="18287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>
                <a:solidFill>
                  <a:schemeClr val="lt1"/>
                </a:solidFill>
              </a:defRPr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15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  <p15:guide id="7" pos="4461">
          <p15:clr>
            <a:srgbClr val="FA7B17"/>
          </p15:clr>
        </p15:guide>
        <p15:guide id="8" pos="7102">
          <p15:clr>
            <a:srgbClr val="FA7B17"/>
          </p15:clr>
        </p15:guide>
        <p15:guide id="9" pos="9789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escription">
  <p:cSld name="TITLE_2_1_1">
    <p:bg>
      <p:bgPr>
        <a:solidFill>
          <a:srgbClr val="090B0C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4946900" y="685800"/>
            <a:ext cx="12655500" cy="901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pic>
        <p:nvPicPr>
          <p:cNvPr id="34" name="Google Shape;34;p6"/>
          <p:cNvPicPr preferRelativeResize="0"/>
          <p:nvPr/>
        </p:nvPicPr>
        <p:blipFill rotWithShape="1">
          <a:blip r:embed="rId2">
            <a:alphaModFix amt="80000"/>
          </a:blip>
          <a:srcRect b="2533" l="55835" r="2002" t="33658"/>
          <a:stretch/>
        </p:blipFill>
        <p:spPr>
          <a:xfrm flipH="1">
            <a:off x="0" y="0"/>
            <a:ext cx="4800601" cy="5489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6"/>
          <p:cNvPicPr preferRelativeResize="0"/>
          <p:nvPr/>
        </p:nvPicPr>
        <p:blipFill rotWithShape="1">
          <a:blip r:embed="rId2">
            <a:alphaModFix amt="80000"/>
          </a:blip>
          <a:srcRect b="10779" l="55835" r="2002" t="33655"/>
          <a:stretch/>
        </p:blipFill>
        <p:spPr>
          <a:xfrm flipH="1">
            <a:off x="-1" y="5278276"/>
            <a:ext cx="4800601" cy="478012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 txBox="1"/>
          <p:nvPr/>
        </p:nvSpPr>
        <p:spPr>
          <a:xfrm>
            <a:off x="4946900" y="1587000"/>
            <a:ext cx="41148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75" lIns="182875" spcFirstLastPara="1" rIns="182875" wrap="square" tIns="1828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F8D8E"/>
                </a:solidFill>
                <a:latin typeface="Inter Medium"/>
                <a:ea typeface="Inter Medium"/>
                <a:cs typeface="Inter Medium"/>
                <a:sym typeface="Inter Medium"/>
              </a:rPr>
              <a:t>INSTRUCTIONS</a:t>
            </a:r>
            <a:endParaRPr sz="2400">
              <a:solidFill>
                <a:srgbClr val="6F8D8E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7" name="Google Shape;37;p6"/>
          <p:cNvSpPr txBox="1"/>
          <p:nvPr>
            <p:ph idx="2" type="body"/>
          </p:nvPr>
        </p:nvSpPr>
        <p:spPr>
          <a:xfrm>
            <a:off x="9230825" y="1587000"/>
            <a:ext cx="8371500" cy="3200400"/>
          </a:xfrm>
          <a:prstGeom prst="rect">
            <a:avLst/>
          </a:prstGeom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4064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1pPr>
            <a:lvl2pPr indent="-406400" lvl="1" marL="9144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>
                <a:solidFill>
                  <a:schemeClr val="lt1"/>
                </a:solidFill>
              </a:defRPr>
            </a:lvl2pPr>
            <a:lvl3pPr indent="-406400" lvl="2" marL="13716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3pPr>
            <a:lvl4pPr indent="-406400" lvl="3" marL="18288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4pPr>
            <a:lvl5pPr indent="-406400" lvl="4" marL="22860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5pPr>
            <a:lvl6pPr indent="-406400" lvl="5" marL="27432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6pPr>
            <a:lvl7pPr indent="-406400" lvl="6" marL="32004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7pPr>
            <a:lvl8pPr indent="-406400" lvl="7" marL="36576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8pPr>
            <a:lvl9pPr indent="-406400" lvl="8" marL="4114800" rtl="0">
              <a:spcBef>
                <a:spcPts val="3200"/>
              </a:spcBef>
              <a:spcAft>
                <a:spcPts val="320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6"/>
          <p:cNvSpPr txBox="1"/>
          <p:nvPr/>
        </p:nvSpPr>
        <p:spPr>
          <a:xfrm>
            <a:off x="4946900" y="5168400"/>
            <a:ext cx="41148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75" lIns="182875" spcFirstLastPara="1" rIns="182875" wrap="square" tIns="1828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F8D8E"/>
                </a:solidFill>
                <a:latin typeface="Inter Medium"/>
                <a:ea typeface="Inter Medium"/>
                <a:cs typeface="Inter Medium"/>
                <a:sym typeface="Inter Medium"/>
              </a:rPr>
              <a:t>OUTCOMES</a:t>
            </a:r>
            <a:endParaRPr sz="2400">
              <a:solidFill>
                <a:srgbClr val="6F8D8E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9" name="Google Shape;39;p6"/>
          <p:cNvSpPr txBox="1"/>
          <p:nvPr>
            <p:ph idx="3" type="body"/>
          </p:nvPr>
        </p:nvSpPr>
        <p:spPr>
          <a:xfrm>
            <a:off x="9230825" y="5168400"/>
            <a:ext cx="8371500" cy="3200400"/>
          </a:xfrm>
          <a:prstGeom prst="rect">
            <a:avLst/>
          </a:prstGeom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4064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1pPr>
            <a:lvl2pPr indent="-406400" lvl="1" marL="9144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>
                <a:solidFill>
                  <a:schemeClr val="lt1"/>
                </a:solidFill>
              </a:defRPr>
            </a:lvl2pPr>
            <a:lvl3pPr indent="-406400" lvl="2" marL="13716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3pPr>
            <a:lvl4pPr indent="-406400" lvl="3" marL="18288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4pPr>
            <a:lvl5pPr indent="-406400" lvl="4" marL="22860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5pPr>
            <a:lvl6pPr indent="-406400" lvl="5" marL="27432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6pPr>
            <a:lvl7pPr indent="-406400" lvl="6" marL="32004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7pPr>
            <a:lvl8pPr indent="-406400" lvl="7" marL="36576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8pPr>
            <a:lvl9pPr indent="-406400" lvl="8" marL="4114800" rtl="0">
              <a:spcBef>
                <a:spcPts val="3200"/>
              </a:spcBef>
              <a:spcAft>
                <a:spcPts val="320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6"/>
          <p:cNvSpPr txBox="1"/>
          <p:nvPr/>
        </p:nvSpPr>
        <p:spPr>
          <a:xfrm>
            <a:off x="4946900" y="8471400"/>
            <a:ext cx="41148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75" lIns="182875" spcFirstLastPara="1" rIns="182875" wrap="square" tIns="1828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F8D8E"/>
                </a:solidFill>
                <a:latin typeface="Inter Medium"/>
                <a:ea typeface="Inter Medium"/>
                <a:cs typeface="Inter Medium"/>
                <a:sym typeface="Inter Medium"/>
              </a:rPr>
              <a:t>ACTIVITY LEVEL</a:t>
            </a:r>
            <a:endParaRPr sz="2400">
              <a:solidFill>
                <a:srgbClr val="6F8D8E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9230825" y="8471400"/>
            <a:ext cx="8371500" cy="901200"/>
          </a:xfrm>
          <a:prstGeom prst="rect">
            <a:avLst/>
          </a:prstGeom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4064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1pPr>
            <a:lvl2pPr indent="-406400" lvl="1" marL="9144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>
                <a:solidFill>
                  <a:schemeClr val="lt1"/>
                </a:solidFill>
              </a:defRPr>
            </a:lvl2pPr>
            <a:lvl3pPr indent="-406400" lvl="2" marL="13716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3pPr>
            <a:lvl4pPr indent="-406400" lvl="3" marL="18288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4pPr>
            <a:lvl5pPr indent="-406400" lvl="4" marL="22860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5pPr>
            <a:lvl6pPr indent="-406400" lvl="5" marL="27432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6pPr>
            <a:lvl7pPr indent="-406400" lvl="6" marL="32004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7pPr>
            <a:lvl8pPr indent="-406400" lvl="7" marL="36576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8pPr>
            <a:lvl9pPr indent="-406400" lvl="8" marL="4114800" rtl="0">
              <a:spcBef>
                <a:spcPts val="3200"/>
              </a:spcBef>
              <a:spcAft>
                <a:spcPts val="320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15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Table of Contents - Dark">
  <p:cSld name="TITLE_1">
    <p:bg>
      <p:bgPr>
        <a:solidFill>
          <a:srgbClr val="090B0C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ctrTitle"/>
          </p:nvPr>
        </p:nvSpPr>
        <p:spPr>
          <a:xfrm>
            <a:off x="6400800" y="1600195"/>
            <a:ext cx="10972800" cy="6400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1" type="subTitle"/>
          </p:nvPr>
        </p:nvSpPr>
        <p:spPr>
          <a:xfrm>
            <a:off x="6398250" y="894080"/>
            <a:ext cx="10972800" cy="7599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pic>
        <p:nvPicPr>
          <p:cNvPr id="45" name="Google Shape;45;p7"/>
          <p:cNvPicPr preferRelativeResize="0"/>
          <p:nvPr/>
        </p:nvPicPr>
        <p:blipFill rotWithShape="1">
          <a:blip r:embed="rId2">
            <a:alphaModFix amt="60000"/>
          </a:blip>
          <a:srcRect b="2533" l="55835" r="2002" t="33658"/>
          <a:stretch/>
        </p:blipFill>
        <p:spPr>
          <a:xfrm flipH="1" rot="5400000">
            <a:off x="282873" y="-282878"/>
            <a:ext cx="3944053" cy="4509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7"/>
          <p:cNvPicPr preferRelativeResize="0"/>
          <p:nvPr/>
        </p:nvPicPr>
        <p:blipFill rotWithShape="1">
          <a:blip r:embed="rId2">
            <a:alphaModFix amt="60000"/>
          </a:blip>
          <a:srcRect b="2533" l="55835" r="2002" t="33658"/>
          <a:stretch/>
        </p:blipFill>
        <p:spPr>
          <a:xfrm flipH="1" rot="-5400000">
            <a:off x="286577" y="5505548"/>
            <a:ext cx="4248148" cy="4857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7"/>
          <p:cNvPicPr preferRelativeResize="0"/>
          <p:nvPr/>
        </p:nvPicPr>
        <p:blipFill rotWithShape="1">
          <a:blip r:embed="rId2">
            <a:alphaModFix amt="60000"/>
          </a:blip>
          <a:srcRect b="31460" l="56214" r="1623" t="6742"/>
          <a:stretch/>
        </p:blipFill>
        <p:spPr>
          <a:xfrm flipH="1" rot="-5400000">
            <a:off x="210014" y="2095961"/>
            <a:ext cx="4248148" cy="47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900">
          <p15:clr>
            <a:srgbClr val="00FF00"/>
          </p15:clr>
        </p15:guide>
        <p15:guide id="2" pos="4032">
          <p15:clr>
            <a:srgbClr val="00FF00"/>
          </p15:clr>
        </p15:guide>
        <p15:guide id="3" pos="7488">
          <p15:clr>
            <a:srgbClr val="00FF00"/>
          </p15:clr>
        </p15:guide>
        <p15:guide id="4" pos="7620">
          <p15:clr>
            <a:srgbClr val="00FF0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Table of Contents - Light">
  <p:cSld name="TITLE_1_3">
    <p:bg>
      <p:bgPr>
        <a:solidFill>
          <a:srgbClr val="FFFFFF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8"/>
          <p:cNvPicPr preferRelativeResize="0"/>
          <p:nvPr/>
        </p:nvPicPr>
        <p:blipFill rotWithShape="1">
          <a:blip r:embed="rId2">
            <a:alphaModFix/>
          </a:blip>
          <a:srcRect b="0" l="35529" r="0" t="0"/>
          <a:stretch/>
        </p:blipFill>
        <p:spPr>
          <a:xfrm>
            <a:off x="0" y="0"/>
            <a:ext cx="6190502" cy="5281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8"/>
          <p:cNvPicPr preferRelativeResize="0"/>
          <p:nvPr/>
        </p:nvPicPr>
        <p:blipFill rotWithShape="1">
          <a:blip r:embed="rId2">
            <a:alphaModFix/>
          </a:blip>
          <a:srcRect b="0" l="35337" r="0" t="8045"/>
          <a:stretch/>
        </p:blipFill>
        <p:spPr>
          <a:xfrm flipH="1" rot="10800000">
            <a:off x="-17775" y="5236350"/>
            <a:ext cx="6206528" cy="4854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8"/>
          <p:cNvSpPr txBox="1"/>
          <p:nvPr>
            <p:ph type="ctrTitle"/>
          </p:nvPr>
        </p:nvSpPr>
        <p:spPr>
          <a:xfrm>
            <a:off x="6400800" y="1600200"/>
            <a:ext cx="11201400" cy="6400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" type="subTitle"/>
          </p:nvPr>
        </p:nvSpPr>
        <p:spPr>
          <a:xfrm>
            <a:off x="6398250" y="894080"/>
            <a:ext cx="10972800" cy="7599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Space Grotesk"/>
              <a:buNone/>
              <a:defRPr sz="22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 sz="2200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 sz="2200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900">
          <p15:clr>
            <a:srgbClr val="00FF00"/>
          </p15:clr>
        </p15:guide>
        <p15:guide id="2" pos="4032">
          <p15:clr>
            <a:srgbClr val="00FF00"/>
          </p15:clr>
        </p15:guide>
        <p15:guide id="3" pos="7488">
          <p15:clr>
            <a:srgbClr val="00FF00"/>
          </p15:clr>
        </p15:guide>
        <p15:guide id="4" pos="7620">
          <p15:clr>
            <a:srgbClr val="00FF0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Table of Contents - Light">
  <p:cSld name="TITLE_1_2"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9"/>
          <p:cNvPicPr preferRelativeResize="0"/>
          <p:nvPr/>
        </p:nvPicPr>
        <p:blipFill rotWithShape="1">
          <a:blip r:embed="rId2">
            <a:alphaModFix/>
          </a:blip>
          <a:srcRect b="0" l="55367" r="0" t="0"/>
          <a:stretch/>
        </p:blipFill>
        <p:spPr>
          <a:xfrm>
            <a:off x="0" y="0"/>
            <a:ext cx="4800602" cy="591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9"/>
          <p:cNvPicPr preferRelativeResize="0"/>
          <p:nvPr/>
        </p:nvPicPr>
        <p:blipFill rotWithShape="1">
          <a:blip r:embed="rId2">
            <a:alphaModFix/>
          </a:blip>
          <a:srcRect b="0" l="55365" r="711" t="29577"/>
          <a:stretch/>
        </p:blipFill>
        <p:spPr>
          <a:xfrm rot="10800000">
            <a:off x="-14797" y="5915875"/>
            <a:ext cx="4717747" cy="41602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9"/>
          <p:cNvSpPr txBox="1"/>
          <p:nvPr>
            <p:ph type="ctrTitle"/>
          </p:nvPr>
        </p:nvSpPr>
        <p:spPr>
          <a:xfrm>
            <a:off x="4949900" y="1600200"/>
            <a:ext cx="12642900" cy="6400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" type="subTitle"/>
          </p:nvPr>
        </p:nvSpPr>
        <p:spPr>
          <a:xfrm>
            <a:off x="4946900" y="685799"/>
            <a:ext cx="12394200" cy="914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Space Grotesk"/>
              <a:buNone/>
              <a:defRPr sz="22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Space Grotesk"/>
              <a:buNone/>
              <a:defRPr sz="2200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 sz="2200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SzPts val="2200"/>
              <a:buFont typeface="Space Grotesk"/>
              <a:buNone/>
              <a:defRPr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8">
          <p15:clr>
            <a:srgbClr val="FA7B17"/>
          </p15:clr>
        </p15:guide>
        <p15:guide id="3" pos="5710">
          <p15:clr>
            <a:srgbClr val="FA7B17"/>
          </p15:clr>
        </p15:guide>
        <p15:guide id="4" pos="5804">
          <p15:clr>
            <a:srgbClr val="FA7B17"/>
          </p15:clr>
        </p15:guide>
        <p15:guide id="5" pos="8396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Module Title">
  <p:cSld name="TITLE_1_2_2">
    <p:bg>
      <p:bgPr>
        <a:noFill/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0"/>
          <p:cNvPicPr preferRelativeResize="0"/>
          <p:nvPr/>
        </p:nvPicPr>
        <p:blipFill rotWithShape="1">
          <a:blip r:embed="rId2">
            <a:alphaModFix/>
          </a:blip>
          <a:srcRect b="-979" l="0" r="73749" t="0"/>
          <a:stretch/>
        </p:blipFill>
        <p:spPr>
          <a:xfrm>
            <a:off x="0" y="-49187"/>
            <a:ext cx="4800602" cy="1015677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0"/>
          <p:cNvSpPr txBox="1"/>
          <p:nvPr>
            <p:ph type="ctrTitle"/>
          </p:nvPr>
        </p:nvSpPr>
        <p:spPr>
          <a:xfrm>
            <a:off x="4947000" y="1600200"/>
            <a:ext cx="12645900" cy="7772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61" name="Google Shape;61;p10"/>
          <p:cNvSpPr txBox="1"/>
          <p:nvPr/>
        </p:nvSpPr>
        <p:spPr>
          <a:xfrm>
            <a:off x="4946900" y="685800"/>
            <a:ext cx="12645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rPr>
              <a:t>THE DATA CARDS PLAYBOOK</a:t>
            </a:r>
            <a:endParaRPr sz="2200">
              <a:solidFill>
                <a:schemeClr val="lt2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00FF00"/>
          </p15:clr>
        </p15:guide>
        <p15:guide id="2" pos="3116">
          <p15:clr>
            <a:srgbClr val="00FF00"/>
          </p15:clr>
        </p15:guide>
        <p15:guide id="3" pos="5708">
          <p15:clr>
            <a:srgbClr val="00FF00"/>
          </p15:clr>
        </p15:guide>
        <p15:guide id="4" pos="5806">
          <p15:clr>
            <a:srgbClr val="00FF00"/>
          </p15:clr>
        </p15:guide>
        <p15:guide id="5" pos="8398">
          <p15:clr>
            <a:srgbClr val="00FF00"/>
          </p15:clr>
        </p15:guide>
        <p15:guide id="6" pos="8490">
          <p15:clr>
            <a:srgbClr val="00FF0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Table of Contents - Dark">
  <p:cSld name="TITLE_1_2_1">
    <p:bg>
      <p:bgPr>
        <a:solidFill>
          <a:srgbClr val="090B0C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ctrTitle"/>
          </p:nvPr>
        </p:nvSpPr>
        <p:spPr>
          <a:xfrm>
            <a:off x="4946900" y="1600212"/>
            <a:ext cx="12625200" cy="6400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4800"/>
              <a:buNone/>
              <a:defRPr sz="4800">
                <a:solidFill>
                  <a:srgbClr val="CDDCDC"/>
                </a:solidFill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" type="subTitle"/>
          </p:nvPr>
        </p:nvSpPr>
        <p:spPr>
          <a:xfrm>
            <a:off x="4946900" y="685800"/>
            <a:ext cx="10972800" cy="914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 sz="2200"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2200"/>
              <a:buFont typeface="Space Grotesk"/>
              <a:buNone/>
              <a:defRPr>
                <a:solidFill>
                  <a:srgbClr val="CDDCDC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pic>
        <p:nvPicPr>
          <p:cNvPr id="65" name="Google Shape;65;p11"/>
          <p:cNvPicPr preferRelativeResize="0"/>
          <p:nvPr/>
        </p:nvPicPr>
        <p:blipFill rotWithShape="1">
          <a:blip r:embed="rId2">
            <a:alphaModFix amt="60000"/>
          </a:blip>
          <a:srcRect b="2533" l="55835" r="2002" t="33658"/>
          <a:stretch/>
        </p:blipFill>
        <p:spPr>
          <a:xfrm flipH="1" rot="5400000">
            <a:off x="301952" y="-301948"/>
            <a:ext cx="4210049" cy="4813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1"/>
          <p:cNvPicPr preferRelativeResize="0"/>
          <p:nvPr/>
        </p:nvPicPr>
        <p:blipFill rotWithShape="1">
          <a:blip r:embed="rId2">
            <a:alphaModFix amt="60000"/>
          </a:blip>
          <a:srcRect b="2533" l="55835" r="2002" t="33658"/>
          <a:stretch/>
        </p:blipFill>
        <p:spPr>
          <a:xfrm flipH="1" rot="-5400000">
            <a:off x="285213" y="5525961"/>
            <a:ext cx="4229098" cy="483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1"/>
          <p:cNvPicPr preferRelativeResize="0"/>
          <p:nvPr/>
        </p:nvPicPr>
        <p:blipFill rotWithShape="1">
          <a:blip r:embed="rId2">
            <a:alphaModFix amt="60000"/>
          </a:blip>
          <a:srcRect b="31460" l="56214" r="1623" t="6742"/>
          <a:stretch/>
        </p:blipFill>
        <p:spPr>
          <a:xfrm flipH="1" rot="-5400000">
            <a:off x="216024" y="2244777"/>
            <a:ext cx="4360026" cy="4828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024">
          <p15:clr>
            <a:srgbClr val="00FF00"/>
          </p15:clr>
        </p15:guide>
        <p15:guide id="2" pos="3116">
          <p15:clr>
            <a:srgbClr val="00FF00"/>
          </p15:clr>
        </p15:guide>
        <p15:guide id="3" pos="5708">
          <p15:clr>
            <a:srgbClr val="00FF00"/>
          </p15:clr>
        </p15:guide>
        <p15:guide id="4" pos="5806">
          <p15:clr>
            <a:srgbClr val="00FF00"/>
          </p15:clr>
        </p15:guide>
        <p15:guide id="5" pos="8398">
          <p15:clr>
            <a:srgbClr val="00FF00"/>
          </p15:clr>
        </p15:guide>
        <p15:guide id="6" pos="8490">
          <p15:clr>
            <a:srgbClr val="00FF0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- Supplementary Section with Subtitle" type="tx">
  <p:cSld name="TITLE_AND_BOD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Google Shape;69;p12"/>
          <p:cNvCxnSpPr/>
          <p:nvPr/>
        </p:nvCxnSpPr>
        <p:spPr>
          <a:xfrm>
            <a:off x="6400800" y="670560"/>
            <a:ext cx="11201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" name="Google Shape;70;p12"/>
          <p:cNvCxnSpPr/>
          <p:nvPr/>
        </p:nvCxnSpPr>
        <p:spPr>
          <a:xfrm>
            <a:off x="6400800" y="9387840"/>
            <a:ext cx="11191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" name="Google Shape;71;p12"/>
          <p:cNvSpPr txBox="1"/>
          <p:nvPr>
            <p:ph type="title"/>
          </p:nvPr>
        </p:nvSpPr>
        <p:spPr>
          <a:xfrm>
            <a:off x="6400800" y="838205"/>
            <a:ext cx="11201400" cy="5486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72" name="Google Shape;72;p12"/>
          <p:cNvSpPr txBox="1"/>
          <p:nvPr>
            <p:ph idx="1" type="subTitle"/>
          </p:nvPr>
        </p:nvSpPr>
        <p:spPr>
          <a:xfrm>
            <a:off x="6400800" y="7315200"/>
            <a:ext cx="11201400" cy="18288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73" name="Google Shape;73;p12"/>
          <p:cNvGrpSpPr/>
          <p:nvPr/>
        </p:nvGrpSpPr>
        <p:grpSpPr>
          <a:xfrm>
            <a:off x="-5" y="-9000"/>
            <a:ext cx="6200927" cy="10067403"/>
            <a:chOff x="-5" y="-9000"/>
            <a:chExt cx="6200927" cy="10067403"/>
          </a:xfrm>
        </p:grpSpPr>
        <p:pic>
          <p:nvPicPr>
            <p:cNvPr id="74" name="Google Shape;74;p12"/>
            <p:cNvPicPr preferRelativeResize="0"/>
            <p:nvPr/>
          </p:nvPicPr>
          <p:blipFill rotWithShape="1">
            <a:blip r:embed="rId2">
              <a:alphaModFix/>
            </a:blip>
            <a:srcRect b="21064" l="0" r="0" t="21064"/>
            <a:stretch/>
          </p:blipFill>
          <p:spPr>
            <a:xfrm rot="10800000">
              <a:off x="1" y="2645048"/>
              <a:ext cx="6189774" cy="20152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12"/>
            <p:cNvPicPr preferRelativeResize="0"/>
            <p:nvPr/>
          </p:nvPicPr>
          <p:blipFill rotWithShape="1">
            <a:blip r:embed="rId3">
              <a:alphaModFix/>
            </a:blip>
            <a:srcRect b="10473" l="0" r="0" t="10481"/>
            <a:stretch/>
          </p:blipFill>
          <p:spPr>
            <a:xfrm rot="10800000">
              <a:off x="0" y="7305375"/>
              <a:ext cx="6190494" cy="2753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2"/>
            <p:cNvPicPr preferRelativeResize="0"/>
            <p:nvPr/>
          </p:nvPicPr>
          <p:blipFill rotWithShape="1">
            <a:blip r:embed="rId4">
              <a:alphaModFix/>
            </a:blip>
            <a:srcRect b="11390" l="0" r="0" t="11383"/>
            <a:stretch/>
          </p:blipFill>
          <p:spPr>
            <a:xfrm flipH="1" rot="10800000">
              <a:off x="0" y="-9000"/>
              <a:ext cx="6200922" cy="2694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2"/>
            <p:cNvPicPr preferRelativeResize="0"/>
            <p:nvPr/>
          </p:nvPicPr>
          <p:blipFill rotWithShape="1">
            <a:blip r:embed="rId5">
              <a:alphaModFix/>
            </a:blip>
            <a:srcRect b="11325" l="0" r="0" t="3647"/>
            <a:stretch/>
          </p:blipFill>
          <p:spPr>
            <a:xfrm flipH="1">
              <a:off x="-5" y="4381425"/>
              <a:ext cx="6190480" cy="29614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pos="3900">
          <p15:clr>
            <a:srgbClr val="FA7B17"/>
          </p15:clr>
        </p15:guide>
        <p15:guide id="2" pos="4032">
          <p15:clr>
            <a:srgbClr val="FA7B17"/>
          </p15:clr>
        </p15:guide>
        <p15:guide id="3" pos="7488">
          <p15:clr>
            <a:srgbClr val="FA7B17"/>
          </p15:clr>
        </p15:guide>
        <p15:guide id="4" pos="7620">
          <p15:clr>
            <a:srgbClr val="FA7B17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- Supplementary Section with Description">
  <p:cSld name="TITLE_AND_BODY_4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Google Shape;79;p13"/>
          <p:cNvCxnSpPr/>
          <p:nvPr/>
        </p:nvCxnSpPr>
        <p:spPr>
          <a:xfrm>
            <a:off x="6400922" y="670560"/>
            <a:ext cx="11201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0" name="Google Shape;80;p13"/>
          <p:cNvCxnSpPr/>
          <p:nvPr/>
        </p:nvCxnSpPr>
        <p:spPr>
          <a:xfrm>
            <a:off x="6401583" y="9387840"/>
            <a:ext cx="11191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" name="Google Shape;81;p13"/>
          <p:cNvSpPr txBox="1"/>
          <p:nvPr>
            <p:ph type="title"/>
          </p:nvPr>
        </p:nvSpPr>
        <p:spPr>
          <a:xfrm>
            <a:off x="6400922" y="838200"/>
            <a:ext cx="11201400" cy="365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6400800" y="5486400"/>
            <a:ext cx="11201400" cy="3657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indent="-457200" lvl="0" marL="4572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393700" lvl="2" marL="1371600" rtl="0">
              <a:spcBef>
                <a:spcPts val="3200"/>
              </a:spcBef>
              <a:spcAft>
                <a:spcPts val="0"/>
              </a:spcAft>
              <a:buSzPts val="2600"/>
              <a:buChar char="■"/>
              <a:defRPr/>
            </a:lvl3pPr>
            <a:lvl4pPr indent="-368300" lvl="3" marL="1828800" rtl="0">
              <a:spcBef>
                <a:spcPts val="32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32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32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32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32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3200"/>
              </a:spcBef>
              <a:spcAft>
                <a:spcPts val="3200"/>
              </a:spcAft>
              <a:buSzPts val="2200"/>
              <a:buChar char="■"/>
              <a:defRPr/>
            </a:lvl9pPr>
          </a:lstStyle>
          <a:p/>
        </p:txBody>
      </p:sp>
      <p:grpSp>
        <p:nvGrpSpPr>
          <p:cNvPr id="83" name="Google Shape;83;p13"/>
          <p:cNvGrpSpPr/>
          <p:nvPr/>
        </p:nvGrpSpPr>
        <p:grpSpPr>
          <a:xfrm>
            <a:off x="-5" y="-9000"/>
            <a:ext cx="6200927" cy="10067403"/>
            <a:chOff x="-5" y="-9000"/>
            <a:chExt cx="6200927" cy="10067403"/>
          </a:xfrm>
        </p:grpSpPr>
        <p:pic>
          <p:nvPicPr>
            <p:cNvPr id="84" name="Google Shape;84;p13"/>
            <p:cNvPicPr preferRelativeResize="0"/>
            <p:nvPr/>
          </p:nvPicPr>
          <p:blipFill rotWithShape="1">
            <a:blip r:embed="rId2">
              <a:alphaModFix/>
            </a:blip>
            <a:srcRect b="21064" l="0" r="0" t="21064"/>
            <a:stretch/>
          </p:blipFill>
          <p:spPr>
            <a:xfrm rot="10800000">
              <a:off x="1" y="2645048"/>
              <a:ext cx="6189774" cy="20152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3"/>
            <p:cNvPicPr preferRelativeResize="0"/>
            <p:nvPr/>
          </p:nvPicPr>
          <p:blipFill rotWithShape="1">
            <a:blip r:embed="rId3">
              <a:alphaModFix/>
            </a:blip>
            <a:srcRect b="10473" l="0" r="0" t="10481"/>
            <a:stretch/>
          </p:blipFill>
          <p:spPr>
            <a:xfrm rot="10800000">
              <a:off x="0" y="7305375"/>
              <a:ext cx="6190494" cy="2753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3"/>
            <p:cNvPicPr preferRelativeResize="0"/>
            <p:nvPr/>
          </p:nvPicPr>
          <p:blipFill rotWithShape="1">
            <a:blip r:embed="rId4">
              <a:alphaModFix/>
            </a:blip>
            <a:srcRect b="11390" l="0" r="0" t="11383"/>
            <a:stretch/>
          </p:blipFill>
          <p:spPr>
            <a:xfrm flipH="1" rot="10800000">
              <a:off x="0" y="-9000"/>
              <a:ext cx="6200922" cy="2694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3"/>
            <p:cNvPicPr preferRelativeResize="0"/>
            <p:nvPr/>
          </p:nvPicPr>
          <p:blipFill rotWithShape="1">
            <a:blip r:embed="rId5">
              <a:alphaModFix/>
            </a:blip>
            <a:srcRect b="11325" l="0" r="0" t="3647"/>
            <a:stretch/>
          </p:blipFill>
          <p:spPr>
            <a:xfrm flipH="1">
              <a:off x="-5" y="4381425"/>
              <a:ext cx="6190480" cy="29614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pos="3900">
          <p15:clr>
            <a:srgbClr val="FF9900"/>
          </p15:clr>
        </p15:guide>
        <p15:guide id="2" pos="4032">
          <p15:clr>
            <a:srgbClr val="FF9900"/>
          </p15:clr>
        </p15:guide>
        <p15:guide id="3" pos="7488">
          <p15:clr>
            <a:srgbClr val="FF9900"/>
          </p15:clr>
        </p15:guide>
        <p15:guide id="4" pos="7620">
          <p15:clr>
            <a:srgbClr val="FF990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- Supplementary Cover">
  <p:cSld name="TITLE_AND_BODY_4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Google Shape;89;p14"/>
          <p:cNvCxnSpPr/>
          <p:nvPr/>
        </p:nvCxnSpPr>
        <p:spPr>
          <a:xfrm>
            <a:off x="6400800" y="670560"/>
            <a:ext cx="11201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" name="Google Shape;90;p14"/>
          <p:cNvCxnSpPr/>
          <p:nvPr/>
        </p:nvCxnSpPr>
        <p:spPr>
          <a:xfrm>
            <a:off x="6400800" y="9387840"/>
            <a:ext cx="11200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14"/>
          <p:cNvSpPr txBox="1"/>
          <p:nvPr>
            <p:ph type="title"/>
          </p:nvPr>
        </p:nvSpPr>
        <p:spPr>
          <a:xfrm>
            <a:off x="6400800" y="1600205"/>
            <a:ext cx="11201400" cy="5486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92" name="Google Shape;92;p14"/>
          <p:cNvSpPr txBox="1"/>
          <p:nvPr>
            <p:ph idx="1" type="subTitle"/>
          </p:nvPr>
        </p:nvSpPr>
        <p:spPr>
          <a:xfrm>
            <a:off x="6400800" y="7315200"/>
            <a:ext cx="11201400" cy="18288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4"/>
          <p:cNvSpPr txBox="1"/>
          <p:nvPr>
            <p:ph idx="2" type="subTitle"/>
          </p:nvPr>
        </p:nvSpPr>
        <p:spPr>
          <a:xfrm>
            <a:off x="6400800" y="685800"/>
            <a:ext cx="11201400" cy="914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grpSp>
        <p:nvGrpSpPr>
          <p:cNvPr id="94" name="Google Shape;94;p14"/>
          <p:cNvGrpSpPr/>
          <p:nvPr/>
        </p:nvGrpSpPr>
        <p:grpSpPr>
          <a:xfrm>
            <a:off x="-5" y="-9000"/>
            <a:ext cx="6200927" cy="10067403"/>
            <a:chOff x="-5" y="-9000"/>
            <a:chExt cx="6200927" cy="10067403"/>
          </a:xfrm>
        </p:grpSpPr>
        <p:pic>
          <p:nvPicPr>
            <p:cNvPr id="95" name="Google Shape;95;p14"/>
            <p:cNvPicPr preferRelativeResize="0"/>
            <p:nvPr/>
          </p:nvPicPr>
          <p:blipFill rotWithShape="1">
            <a:blip r:embed="rId2">
              <a:alphaModFix/>
            </a:blip>
            <a:srcRect b="21064" l="0" r="0" t="21064"/>
            <a:stretch/>
          </p:blipFill>
          <p:spPr>
            <a:xfrm rot="10800000">
              <a:off x="1" y="2645048"/>
              <a:ext cx="6189774" cy="20152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4"/>
            <p:cNvPicPr preferRelativeResize="0"/>
            <p:nvPr/>
          </p:nvPicPr>
          <p:blipFill rotWithShape="1">
            <a:blip r:embed="rId3">
              <a:alphaModFix/>
            </a:blip>
            <a:srcRect b="10473" l="0" r="0" t="10481"/>
            <a:stretch/>
          </p:blipFill>
          <p:spPr>
            <a:xfrm rot="10800000">
              <a:off x="0" y="7305375"/>
              <a:ext cx="6190494" cy="2753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14"/>
            <p:cNvPicPr preferRelativeResize="0"/>
            <p:nvPr/>
          </p:nvPicPr>
          <p:blipFill rotWithShape="1">
            <a:blip r:embed="rId4">
              <a:alphaModFix/>
            </a:blip>
            <a:srcRect b="11390" l="0" r="0" t="11383"/>
            <a:stretch/>
          </p:blipFill>
          <p:spPr>
            <a:xfrm flipH="1" rot="10800000">
              <a:off x="0" y="-9000"/>
              <a:ext cx="6200922" cy="2694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4"/>
            <p:cNvPicPr preferRelativeResize="0"/>
            <p:nvPr/>
          </p:nvPicPr>
          <p:blipFill rotWithShape="1">
            <a:blip r:embed="rId5">
              <a:alphaModFix/>
            </a:blip>
            <a:srcRect b="11325" l="0" r="0" t="3647"/>
            <a:stretch/>
          </p:blipFill>
          <p:spPr>
            <a:xfrm flipH="1">
              <a:off x="-5" y="4381425"/>
              <a:ext cx="6190480" cy="29614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pos="3900">
          <p15:clr>
            <a:srgbClr val="00FF00"/>
          </p15:clr>
        </p15:guide>
        <p15:guide id="2" pos="4032">
          <p15:clr>
            <a:srgbClr val="00FF00"/>
          </p15:clr>
        </p15:guide>
        <p15:guide id="3" pos="7488">
          <p15:clr>
            <a:srgbClr val="00FF00"/>
          </p15:clr>
        </p15:guide>
        <p15:guide id="4" pos="7620">
          <p15:clr>
            <a:srgbClr val="00FF0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- Cover">
  <p:cSld name="TITLE_AND_BODY_4_1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Google Shape;100;p15"/>
          <p:cNvCxnSpPr/>
          <p:nvPr/>
        </p:nvCxnSpPr>
        <p:spPr>
          <a:xfrm>
            <a:off x="6400800" y="670560"/>
            <a:ext cx="11201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1" name="Google Shape;101;p15"/>
          <p:cNvCxnSpPr/>
          <p:nvPr/>
        </p:nvCxnSpPr>
        <p:spPr>
          <a:xfrm>
            <a:off x="6400800" y="9387840"/>
            <a:ext cx="11200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p15"/>
          <p:cNvSpPr txBox="1"/>
          <p:nvPr>
            <p:ph type="title"/>
          </p:nvPr>
        </p:nvSpPr>
        <p:spPr>
          <a:xfrm>
            <a:off x="6400800" y="838201"/>
            <a:ext cx="11201400" cy="365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Font typeface="Rubik SemiBold"/>
              <a:buNone/>
              <a:defRPr sz="9600">
                <a:latin typeface="Rubik SemiBold"/>
                <a:ea typeface="Rubik SemiBold"/>
                <a:cs typeface="Rubik SemiBold"/>
                <a:sym typeface="Rubik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03" name="Google Shape;103;p15"/>
          <p:cNvSpPr txBox="1"/>
          <p:nvPr>
            <p:ph idx="1" type="subTitle"/>
          </p:nvPr>
        </p:nvSpPr>
        <p:spPr>
          <a:xfrm>
            <a:off x="6400800" y="4495800"/>
            <a:ext cx="11201400" cy="182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320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320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spcBef>
                <a:spcPts val="320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spcBef>
                <a:spcPts val="320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spcBef>
                <a:spcPts val="320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spcBef>
                <a:spcPts val="320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spcBef>
                <a:spcPts val="320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spcBef>
                <a:spcPts val="3200"/>
              </a:spcBef>
              <a:spcAft>
                <a:spcPts val="320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5"/>
          <p:cNvSpPr txBox="1"/>
          <p:nvPr>
            <p:ph idx="2" type="subTitle"/>
          </p:nvPr>
        </p:nvSpPr>
        <p:spPr>
          <a:xfrm>
            <a:off x="6400800" y="8458200"/>
            <a:ext cx="6719700" cy="6858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pic>
        <p:nvPicPr>
          <p:cNvPr id="105" name="Google Shape;105;p15"/>
          <p:cNvPicPr preferRelativeResize="0"/>
          <p:nvPr/>
        </p:nvPicPr>
        <p:blipFill rotWithShape="1">
          <a:blip r:embed="rId2">
            <a:alphaModFix/>
          </a:blip>
          <a:srcRect b="33231" l="33287" r="33290" t="33224"/>
          <a:stretch/>
        </p:blipFill>
        <p:spPr>
          <a:xfrm>
            <a:off x="15999565" y="8519713"/>
            <a:ext cx="560250" cy="56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169" r="169" t="0"/>
          <a:stretch/>
        </p:blipFill>
        <p:spPr>
          <a:xfrm>
            <a:off x="17011898" y="8514394"/>
            <a:ext cx="573404" cy="5734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" name="Google Shape;107;p15"/>
          <p:cNvGrpSpPr/>
          <p:nvPr/>
        </p:nvGrpSpPr>
        <p:grpSpPr>
          <a:xfrm>
            <a:off x="-5" y="-9000"/>
            <a:ext cx="6200927" cy="10067403"/>
            <a:chOff x="-5" y="-9000"/>
            <a:chExt cx="6200927" cy="10067403"/>
          </a:xfrm>
        </p:grpSpPr>
        <p:pic>
          <p:nvPicPr>
            <p:cNvPr id="108" name="Google Shape;108;p15"/>
            <p:cNvPicPr preferRelativeResize="0"/>
            <p:nvPr/>
          </p:nvPicPr>
          <p:blipFill rotWithShape="1">
            <a:blip r:embed="rId4">
              <a:alphaModFix/>
            </a:blip>
            <a:srcRect b="20012" l="0" r="0" t="2630"/>
            <a:stretch/>
          </p:blipFill>
          <p:spPr>
            <a:xfrm flipH="1">
              <a:off x="-5" y="4648625"/>
              <a:ext cx="6190480" cy="2694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5"/>
            <p:cNvPicPr preferRelativeResize="0"/>
            <p:nvPr/>
          </p:nvPicPr>
          <p:blipFill rotWithShape="1">
            <a:blip r:embed="rId5">
              <a:alphaModFix/>
            </a:blip>
            <a:srcRect b="40266" l="0" r="0" t="1863"/>
            <a:stretch/>
          </p:blipFill>
          <p:spPr>
            <a:xfrm rot="10800000">
              <a:off x="1" y="2645048"/>
              <a:ext cx="6189774" cy="20152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5"/>
            <p:cNvPicPr preferRelativeResize="0"/>
            <p:nvPr/>
          </p:nvPicPr>
          <p:blipFill rotWithShape="1">
            <a:blip r:embed="rId6">
              <a:alphaModFix/>
            </a:blip>
            <a:srcRect b="20954" l="0" r="0" t="0"/>
            <a:stretch/>
          </p:blipFill>
          <p:spPr>
            <a:xfrm rot="10800000">
              <a:off x="0" y="7305375"/>
              <a:ext cx="6190494" cy="2753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15"/>
            <p:cNvPicPr preferRelativeResize="0"/>
            <p:nvPr/>
          </p:nvPicPr>
          <p:blipFill rotWithShape="1">
            <a:blip r:embed="rId7">
              <a:alphaModFix/>
            </a:blip>
            <a:srcRect b="22820" l="0" r="0" t="-46"/>
            <a:stretch/>
          </p:blipFill>
          <p:spPr>
            <a:xfrm flipH="1" rot="10800000">
              <a:off x="0" y="-9000"/>
              <a:ext cx="6200922" cy="26942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pos="3900">
          <p15:clr>
            <a:srgbClr val="00FF00"/>
          </p15:clr>
        </p15:guide>
        <p15:guide id="2" pos="4032">
          <p15:clr>
            <a:srgbClr val="00FF00"/>
          </p15:clr>
        </p15:guide>
        <p15:guide id="3" pos="7488">
          <p15:clr>
            <a:srgbClr val="00FF00"/>
          </p15:clr>
        </p15:guide>
        <p15:guide id="4" pos="7620">
          <p15:clr>
            <a:srgbClr val="00FF0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- Supplementary Section with Description">
  <p:cSld name="TITLE_AND_BODY_3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" name="Google Shape;113;p16"/>
          <p:cNvCxnSpPr/>
          <p:nvPr/>
        </p:nvCxnSpPr>
        <p:spPr>
          <a:xfrm>
            <a:off x="4956000" y="674108"/>
            <a:ext cx="1264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4946900" y="9372600"/>
            <a:ext cx="12655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16"/>
          <p:cNvSpPr txBox="1"/>
          <p:nvPr>
            <p:ph type="title"/>
          </p:nvPr>
        </p:nvSpPr>
        <p:spPr>
          <a:xfrm>
            <a:off x="4946900" y="838200"/>
            <a:ext cx="12646200" cy="365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16" name="Google Shape;116;p16"/>
          <p:cNvSpPr txBox="1"/>
          <p:nvPr>
            <p:ph idx="1" type="body"/>
          </p:nvPr>
        </p:nvSpPr>
        <p:spPr>
          <a:xfrm>
            <a:off x="4972100" y="5486400"/>
            <a:ext cx="12646200" cy="3657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indent="-457200" lvl="0" marL="457200" rtl="0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600"/>
              <a:buChar char="●"/>
              <a:defRPr>
                <a:solidFill>
                  <a:srgbClr val="3C4043"/>
                </a:solidFill>
              </a:defRPr>
            </a:lvl1pPr>
            <a:lvl2pPr indent="-406400" lvl="1" marL="914400" rtl="0">
              <a:spcBef>
                <a:spcPts val="3200"/>
              </a:spcBef>
              <a:spcAft>
                <a:spcPts val="0"/>
              </a:spcAft>
              <a:buClr>
                <a:srgbClr val="3C4043"/>
              </a:buClr>
              <a:buSzPts val="2800"/>
              <a:buChar char="○"/>
              <a:defRPr>
                <a:solidFill>
                  <a:srgbClr val="3C4043"/>
                </a:solidFill>
              </a:defRPr>
            </a:lvl2pPr>
            <a:lvl3pPr indent="-393700" lvl="2" marL="1371600" rtl="0">
              <a:spcBef>
                <a:spcPts val="3200"/>
              </a:spcBef>
              <a:spcAft>
                <a:spcPts val="0"/>
              </a:spcAft>
              <a:buClr>
                <a:srgbClr val="3C4043"/>
              </a:buClr>
              <a:buSzPts val="2600"/>
              <a:buChar char="■"/>
              <a:defRPr>
                <a:solidFill>
                  <a:srgbClr val="3C4043"/>
                </a:solidFill>
              </a:defRPr>
            </a:lvl3pPr>
            <a:lvl4pPr indent="-368300" lvl="3" marL="1828800" rtl="0">
              <a:spcBef>
                <a:spcPts val="3200"/>
              </a:spcBef>
              <a:spcAft>
                <a:spcPts val="0"/>
              </a:spcAft>
              <a:buClr>
                <a:srgbClr val="3C4043"/>
              </a:buClr>
              <a:buSzPts val="2200"/>
              <a:buChar char="●"/>
              <a:defRPr>
                <a:solidFill>
                  <a:srgbClr val="3C4043"/>
                </a:solidFill>
              </a:defRPr>
            </a:lvl4pPr>
            <a:lvl5pPr indent="-368300" lvl="4" marL="2286000" rtl="0">
              <a:spcBef>
                <a:spcPts val="3200"/>
              </a:spcBef>
              <a:spcAft>
                <a:spcPts val="0"/>
              </a:spcAft>
              <a:buClr>
                <a:srgbClr val="3C4043"/>
              </a:buClr>
              <a:buSzPts val="2200"/>
              <a:buChar char="○"/>
              <a:defRPr>
                <a:solidFill>
                  <a:srgbClr val="3C4043"/>
                </a:solidFill>
              </a:defRPr>
            </a:lvl5pPr>
            <a:lvl6pPr indent="-368300" lvl="5" marL="2743200" rtl="0">
              <a:spcBef>
                <a:spcPts val="3200"/>
              </a:spcBef>
              <a:spcAft>
                <a:spcPts val="0"/>
              </a:spcAft>
              <a:buClr>
                <a:srgbClr val="3C4043"/>
              </a:buClr>
              <a:buSzPts val="2200"/>
              <a:buChar char="■"/>
              <a:defRPr>
                <a:solidFill>
                  <a:srgbClr val="3C4043"/>
                </a:solidFill>
              </a:defRPr>
            </a:lvl6pPr>
            <a:lvl7pPr indent="-368300" lvl="6" marL="3200400" rtl="0">
              <a:spcBef>
                <a:spcPts val="3200"/>
              </a:spcBef>
              <a:spcAft>
                <a:spcPts val="0"/>
              </a:spcAft>
              <a:buClr>
                <a:srgbClr val="3C4043"/>
              </a:buClr>
              <a:buSzPts val="2200"/>
              <a:buChar char="●"/>
              <a:defRPr>
                <a:solidFill>
                  <a:srgbClr val="3C4043"/>
                </a:solidFill>
              </a:defRPr>
            </a:lvl7pPr>
            <a:lvl8pPr indent="-368300" lvl="7" marL="3657600" rtl="0">
              <a:spcBef>
                <a:spcPts val="3200"/>
              </a:spcBef>
              <a:spcAft>
                <a:spcPts val="0"/>
              </a:spcAft>
              <a:buClr>
                <a:srgbClr val="3C4043"/>
              </a:buClr>
              <a:buSzPts val="2200"/>
              <a:buChar char="○"/>
              <a:defRPr>
                <a:solidFill>
                  <a:srgbClr val="3C4043"/>
                </a:solidFill>
              </a:defRPr>
            </a:lvl8pPr>
            <a:lvl9pPr indent="-368300" lvl="8" marL="4114800" rtl="0">
              <a:spcBef>
                <a:spcPts val="3200"/>
              </a:spcBef>
              <a:spcAft>
                <a:spcPts val="3200"/>
              </a:spcAft>
              <a:buClr>
                <a:srgbClr val="3C4043"/>
              </a:buClr>
              <a:buSzPts val="2200"/>
              <a:buChar char="■"/>
              <a:defRPr>
                <a:solidFill>
                  <a:srgbClr val="3C4043"/>
                </a:solidFill>
              </a:defRPr>
            </a:lvl9pPr>
          </a:lstStyle>
          <a:p/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2">
            <a:alphaModFix/>
          </a:blip>
          <a:srcRect b="9" l="0" r="0" t="9"/>
          <a:stretch/>
        </p:blipFill>
        <p:spPr>
          <a:xfrm flipH="1">
            <a:off x="-2" y="4648622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 b="9" l="0" r="0" t="9"/>
          <a:stretch/>
        </p:blipFill>
        <p:spPr>
          <a:xfrm rot="10800000">
            <a:off x="-2" y="1943741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4">
            <a:alphaModFix/>
          </a:blip>
          <a:srcRect b="9" l="0" r="0" t="9"/>
          <a:stretch/>
        </p:blipFill>
        <p:spPr>
          <a:xfrm>
            <a:off x="-6" y="7353502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5">
            <a:alphaModFix/>
          </a:blip>
          <a:srcRect b="12394" l="0" r="0" t="12394"/>
          <a:stretch/>
        </p:blipFill>
        <p:spPr>
          <a:xfrm flipH="1" rot="10800000">
            <a:off x="8997" y="12743"/>
            <a:ext cx="4808668" cy="2034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024">
          <p15:clr>
            <a:srgbClr val="00FF00"/>
          </p15:clr>
        </p15:guide>
        <p15:guide id="2" pos="3116">
          <p15:clr>
            <a:srgbClr val="00FF00"/>
          </p15:clr>
        </p15:guide>
        <p15:guide id="3" pos="5708">
          <p15:clr>
            <a:srgbClr val="00FF00"/>
          </p15:clr>
        </p15:guide>
        <p15:guide id="4" pos="5806">
          <p15:clr>
            <a:srgbClr val="00FF00"/>
          </p15:clr>
        </p15:guide>
        <p15:guide id="5" pos="8398">
          <p15:clr>
            <a:srgbClr val="00FF00"/>
          </p15:clr>
        </p15:guide>
        <p15:guide id="6" pos="8490">
          <p15:clr>
            <a:srgbClr val="00FF0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- Supplementary Section with Subtitle">
  <p:cSld name="TITLE_AND_BODY_3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Google Shape;122;p17"/>
          <p:cNvCxnSpPr/>
          <p:nvPr/>
        </p:nvCxnSpPr>
        <p:spPr>
          <a:xfrm>
            <a:off x="4953939" y="670560"/>
            <a:ext cx="12656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" name="Google Shape;123;p17"/>
          <p:cNvCxnSpPr/>
          <p:nvPr/>
        </p:nvCxnSpPr>
        <p:spPr>
          <a:xfrm>
            <a:off x="4954653" y="9387851"/>
            <a:ext cx="12638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17"/>
          <p:cNvSpPr txBox="1"/>
          <p:nvPr>
            <p:ph type="title"/>
          </p:nvPr>
        </p:nvSpPr>
        <p:spPr>
          <a:xfrm>
            <a:off x="4953939" y="838200"/>
            <a:ext cx="12613500" cy="5486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25" name="Google Shape;125;p17"/>
          <p:cNvSpPr txBox="1"/>
          <p:nvPr>
            <p:ph idx="1" type="subTitle"/>
          </p:nvPr>
        </p:nvSpPr>
        <p:spPr>
          <a:xfrm>
            <a:off x="4946900" y="7315200"/>
            <a:ext cx="12638400" cy="18288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3200"/>
              </a:spcBef>
              <a:spcAft>
                <a:spcPts val="3200"/>
              </a:spcAft>
              <a:buSzPts val="2400"/>
              <a:buNone/>
              <a:defRPr sz="2400"/>
            </a:lvl9pPr>
          </a:lstStyle>
          <a:p/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2">
            <a:alphaModFix/>
          </a:blip>
          <a:srcRect b="9" l="0" r="0" t="9"/>
          <a:stretch/>
        </p:blipFill>
        <p:spPr>
          <a:xfrm flipH="1">
            <a:off x="-2" y="4648622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3">
            <a:alphaModFix/>
          </a:blip>
          <a:srcRect b="9" l="0" r="0" t="9"/>
          <a:stretch/>
        </p:blipFill>
        <p:spPr>
          <a:xfrm rot="10800000">
            <a:off x="-2" y="1943741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 rotWithShape="1">
          <a:blip r:embed="rId4">
            <a:alphaModFix/>
          </a:blip>
          <a:srcRect b="9" l="0" r="0" t="9"/>
          <a:stretch/>
        </p:blipFill>
        <p:spPr>
          <a:xfrm>
            <a:off x="-6" y="7353502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5">
            <a:alphaModFix/>
          </a:blip>
          <a:srcRect b="12394" l="0" r="0" t="12394"/>
          <a:stretch/>
        </p:blipFill>
        <p:spPr>
          <a:xfrm flipH="1" rot="10800000">
            <a:off x="8997" y="12743"/>
            <a:ext cx="4808668" cy="2034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024">
          <p15:clr>
            <a:srgbClr val="00FF00"/>
          </p15:clr>
        </p15:guide>
        <p15:guide id="2" pos="3116">
          <p15:clr>
            <a:srgbClr val="00FF00"/>
          </p15:clr>
        </p15:guide>
        <p15:guide id="3" pos="5708">
          <p15:clr>
            <a:srgbClr val="00FF00"/>
          </p15:clr>
        </p15:guide>
        <p15:guide id="4" pos="5806">
          <p15:clr>
            <a:srgbClr val="00FF00"/>
          </p15:clr>
        </p15:guide>
        <p15:guide id="5" pos="8398">
          <p15:clr>
            <a:srgbClr val="00FF00"/>
          </p15:clr>
        </p15:guide>
        <p15:guide id="6" pos="8490">
          <p15:clr>
            <a:srgbClr val="00FF0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- Supplementary Cover">
  <p:cSld name="TITLE_AND_BODY_3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" name="Google Shape;131;p18"/>
          <p:cNvCxnSpPr/>
          <p:nvPr/>
        </p:nvCxnSpPr>
        <p:spPr>
          <a:xfrm>
            <a:off x="4953939" y="670560"/>
            <a:ext cx="12656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" name="Google Shape;132;p18"/>
          <p:cNvCxnSpPr/>
          <p:nvPr/>
        </p:nvCxnSpPr>
        <p:spPr>
          <a:xfrm>
            <a:off x="4954653" y="9387851"/>
            <a:ext cx="12638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" name="Google Shape;133;p18"/>
          <p:cNvSpPr txBox="1"/>
          <p:nvPr>
            <p:ph type="title"/>
          </p:nvPr>
        </p:nvSpPr>
        <p:spPr>
          <a:xfrm>
            <a:off x="4953939" y="1600200"/>
            <a:ext cx="12646200" cy="5486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34" name="Google Shape;134;p18"/>
          <p:cNvSpPr txBox="1"/>
          <p:nvPr>
            <p:ph idx="1" type="subTitle"/>
          </p:nvPr>
        </p:nvSpPr>
        <p:spPr>
          <a:xfrm>
            <a:off x="4946900" y="7315200"/>
            <a:ext cx="12646200" cy="18288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320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3200"/>
              </a:spcBef>
              <a:spcAft>
                <a:spcPts val="320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5" name="Google Shape;135;p18"/>
          <p:cNvSpPr txBox="1"/>
          <p:nvPr>
            <p:ph idx="2" type="subTitle"/>
          </p:nvPr>
        </p:nvSpPr>
        <p:spPr>
          <a:xfrm>
            <a:off x="4953939" y="914405"/>
            <a:ext cx="12638400" cy="6858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Space Grotesk"/>
              <a:buNone/>
              <a:defRPr sz="2400"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pic>
        <p:nvPicPr>
          <p:cNvPr id="136" name="Google Shape;136;p18"/>
          <p:cNvPicPr preferRelativeResize="0"/>
          <p:nvPr/>
        </p:nvPicPr>
        <p:blipFill rotWithShape="1">
          <a:blip r:embed="rId2">
            <a:alphaModFix/>
          </a:blip>
          <a:srcRect b="9" l="0" r="0" t="9"/>
          <a:stretch/>
        </p:blipFill>
        <p:spPr>
          <a:xfrm flipH="1">
            <a:off x="-2" y="4648622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 rotWithShape="1">
          <a:blip r:embed="rId3">
            <a:alphaModFix/>
          </a:blip>
          <a:srcRect b="9" l="0" r="0" t="9"/>
          <a:stretch/>
        </p:blipFill>
        <p:spPr>
          <a:xfrm rot="10800000">
            <a:off x="-2" y="1943741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 rotWithShape="1">
          <a:blip r:embed="rId4">
            <a:alphaModFix/>
          </a:blip>
          <a:srcRect b="9" l="0" r="0" t="9"/>
          <a:stretch/>
        </p:blipFill>
        <p:spPr>
          <a:xfrm>
            <a:off x="-6" y="7353502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 rotWithShape="1">
          <a:blip r:embed="rId5">
            <a:alphaModFix/>
          </a:blip>
          <a:srcRect b="12394" l="0" r="0" t="12394"/>
          <a:stretch/>
        </p:blipFill>
        <p:spPr>
          <a:xfrm flipH="1" rot="10800000">
            <a:off x="8997" y="12743"/>
            <a:ext cx="4808668" cy="2034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024">
          <p15:clr>
            <a:srgbClr val="00FF00"/>
          </p15:clr>
        </p15:guide>
        <p15:guide id="2" pos="3116">
          <p15:clr>
            <a:srgbClr val="00FF00"/>
          </p15:clr>
        </p15:guide>
        <p15:guide id="3" pos="5708">
          <p15:clr>
            <a:srgbClr val="00FF00"/>
          </p15:clr>
        </p15:guide>
        <p15:guide id="4" pos="5806">
          <p15:clr>
            <a:srgbClr val="00FF00"/>
          </p15:clr>
        </p15:guide>
        <p15:guide id="5" pos="8398">
          <p15:clr>
            <a:srgbClr val="00FF00"/>
          </p15:clr>
        </p15:guide>
        <p15:guide id="6" pos="8490">
          <p15:clr>
            <a:srgbClr val="00FF0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- Cover">
  <p:cSld name="TITLE_AND_BODY_3_1_1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Google Shape;141;p19"/>
          <p:cNvCxnSpPr/>
          <p:nvPr/>
        </p:nvCxnSpPr>
        <p:spPr>
          <a:xfrm>
            <a:off x="4953939" y="670560"/>
            <a:ext cx="12588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2" name="Google Shape;142;p19"/>
          <p:cNvCxnSpPr/>
          <p:nvPr/>
        </p:nvCxnSpPr>
        <p:spPr>
          <a:xfrm>
            <a:off x="4954653" y="9387851"/>
            <a:ext cx="12638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3" name="Google Shape;143;p19"/>
          <p:cNvSpPr txBox="1"/>
          <p:nvPr>
            <p:ph type="title"/>
          </p:nvPr>
        </p:nvSpPr>
        <p:spPr>
          <a:xfrm>
            <a:off x="4953939" y="838200"/>
            <a:ext cx="12646200" cy="365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Font typeface="Rubik SemiBold"/>
              <a:buNone/>
              <a:defRPr sz="9600">
                <a:latin typeface="Rubik SemiBold"/>
                <a:ea typeface="Rubik SemiBold"/>
                <a:cs typeface="Rubik SemiBold"/>
                <a:sym typeface="Rubik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44" name="Google Shape;144;p19"/>
          <p:cNvSpPr txBox="1"/>
          <p:nvPr>
            <p:ph idx="1" type="subTitle"/>
          </p:nvPr>
        </p:nvSpPr>
        <p:spPr>
          <a:xfrm>
            <a:off x="4946900" y="4495800"/>
            <a:ext cx="12646200" cy="182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5" name="Google Shape;145;p19"/>
          <p:cNvSpPr txBox="1"/>
          <p:nvPr>
            <p:ph idx="2" type="subTitle"/>
          </p:nvPr>
        </p:nvSpPr>
        <p:spPr>
          <a:xfrm>
            <a:off x="4954648" y="8458200"/>
            <a:ext cx="9729600" cy="6858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Inter Medium"/>
              <a:buNone/>
              <a:defRPr sz="2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pic>
        <p:nvPicPr>
          <p:cNvPr id="146" name="Google Shape;146;p19"/>
          <p:cNvPicPr preferRelativeResize="0"/>
          <p:nvPr/>
        </p:nvPicPr>
        <p:blipFill rotWithShape="1">
          <a:blip r:embed="rId2">
            <a:alphaModFix/>
          </a:blip>
          <a:srcRect b="9" l="0" r="0" t="9"/>
          <a:stretch/>
        </p:blipFill>
        <p:spPr>
          <a:xfrm flipH="1">
            <a:off x="-2" y="4648622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 rotWithShape="1">
          <a:blip r:embed="rId3">
            <a:alphaModFix/>
          </a:blip>
          <a:srcRect b="9" l="0" r="0" t="9"/>
          <a:stretch/>
        </p:blipFill>
        <p:spPr>
          <a:xfrm rot="10800000">
            <a:off x="-2" y="1943741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9"/>
          <p:cNvPicPr preferRelativeResize="0"/>
          <p:nvPr/>
        </p:nvPicPr>
        <p:blipFill rotWithShape="1">
          <a:blip r:embed="rId4">
            <a:alphaModFix/>
          </a:blip>
          <a:srcRect b="9" l="0" r="0" t="9"/>
          <a:stretch/>
        </p:blipFill>
        <p:spPr>
          <a:xfrm>
            <a:off x="-6" y="7353502"/>
            <a:ext cx="4808694" cy="270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/>
          <p:cNvPicPr preferRelativeResize="0"/>
          <p:nvPr/>
        </p:nvPicPr>
        <p:blipFill rotWithShape="1">
          <a:blip r:embed="rId5">
            <a:alphaModFix/>
          </a:blip>
          <a:srcRect b="12394" l="0" r="0" t="12394"/>
          <a:stretch/>
        </p:blipFill>
        <p:spPr>
          <a:xfrm flipH="1" rot="10800000">
            <a:off x="0" y="-14793"/>
            <a:ext cx="4808668" cy="203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 rotWithShape="1">
          <a:blip r:embed="rId6">
            <a:alphaModFix/>
          </a:blip>
          <a:srcRect b="33231" l="33287" r="33290" t="33224"/>
          <a:stretch/>
        </p:blipFill>
        <p:spPr>
          <a:xfrm>
            <a:off x="15999565" y="8519713"/>
            <a:ext cx="560250" cy="56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 rotWithShape="1">
          <a:blip r:embed="rId7">
            <a:alphaModFix/>
          </a:blip>
          <a:srcRect b="0" l="169" r="169" t="0"/>
          <a:stretch/>
        </p:blipFill>
        <p:spPr>
          <a:xfrm>
            <a:off x="17011898" y="8514394"/>
            <a:ext cx="573404" cy="573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024">
          <p15:clr>
            <a:srgbClr val="00FF00"/>
          </p15:clr>
        </p15:guide>
        <p15:guide id="2" pos="3116">
          <p15:clr>
            <a:srgbClr val="00FF00"/>
          </p15:clr>
        </p15:guide>
        <p15:guide id="3" pos="5708">
          <p15:clr>
            <a:srgbClr val="00FF00"/>
          </p15:clr>
        </p15:guide>
        <p15:guide id="4" pos="5806">
          <p15:clr>
            <a:srgbClr val="00FF00"/>
          </p15:clr>
        </p15:guide>
        <p15:guide id="5" pos="8398">
          <p15:clr>
            <a:srgbClr val="00FF00"/>
          </p15:clr>
        </p15:guide>
        <p15:guide id="6" pos="8490">
          <p15:clr>
            <a:srgbClr val="00FF0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- 2 column body">
  <p:cSld name="ONE_COLUMN_TEX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>
            <p:ph idx="1" type="body"/>
          </p:nvPr>
        </p:nvSpPr>
        <p:spPr>
          <a:xfrm>
            <a:off x="685800" y="2743200"/>
            <a:ext cx="11201400" cy="6629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54" name="Google Shape;154;p20"/>
          <p:cNvSpPr txBox="1"/>
          <p:nvPr>
            <p:ph type="title"/>
          </p:nvPr>
        </p:nvSpPr>
        <p:spPr>
          <a:xfrm>
            <a:off x="685800" y="6858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900">
          <p15:clr>
            <a:srgbClr val="FA7B17"/>
          </p15:clr>
        </p15:guide>
        <p15:guide id="2" pos="4032">
          <p15:clr>
            <a:srgbClr val="FA7B17"/>
          </p15:clr>
        </p15:guide>
        <p15:guide id="3" pos="7488">
          <p15:clr>
            <a:srgbClr val="FA7B17"/>
          </p15:clr>
        </p15:guide>
        <p15:guide id="4" pos="7620">
          <p15:clr>
            <a:srgbClr val="FA7B17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ule Overview Sheet">
  <p:cSld name="ONE_COLUMN_TEXT_6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>
            <p:ph idx="1" type="body"/>
          </p:nvPr>
        </p:nvSpPr>
        <p:spPr>
          <a:xfrm>
            <a:off x="685800" y="2743200"/>
            <a:ext cx="5504100" cy="6258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81000" lvl="1" marL="914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81000" lvl="3" marL="18288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4pPr>
            <a:lvl5pPr indent="-381000" lvl="4" marL="22860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5pPr>
            <a:lvl6pPr indent="-381000" lvl="5" marL="27432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6pPr>
            <a:lvl7pPr indent="-381000" lvl="6" marL="3200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7pPr>
            <a:lvl8pPr indent="-381000" lvl="7" marL="3657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8pPr>
            <a:lvl9pPr indent="-381000" lvl="8" marL="4114800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7" name="Google Shape;157;p21"/>
          <p:cNvSpPr txBox="1"/>
          <p:nvPr>
            <p:ph idx="2" type="body"/>
          </p:nvPr>
        </p:nvSpPr>
        <p:spPr>
          <a:xfrm>
            <a:off x="6426600" y="2743200"/>
            <a:ext cx="5460600" cy="6258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81000" lvl="1" marL="914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81000" lvl="3" marL="18288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4pPr>
            <a:lvl5pPr indent="-381000" lvl="4" marL="22860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5pPr>
            <a:lvl6pPr indent="-381000" lvl="5" marL="27432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6pPr>
            <a:lvl7pPr indent="-381000" lvl="6" marL="3200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7pPr>
            <a:lvl8pPr indent="-381000" lvl="7" marL="3657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8pPr>
            <a:lvl9pPr indent="-381000" lvl="8" marL="4114800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8" name="Google Shape;158;p21"/>
          <p:cNvSpPr txBox="1"/>
          <p:nvPr/>
        </p:nvSpPr>
        <p:spPr>
          <a:xfrm>
            <a:off x="6400800" y="2286000"/>
            <a:ext cx="55047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600">
                <a:solidFill>
                  <a:schemeClr val="lt2"/>
                </a:solidFill>
                <a:latin typeface="Rubik"/>
                <a:ea typeface="Rubik"/>
                <a:cs typeface="Rubik"/>
                <a:sym typeface="Rubik"/>
              </a:rPr>
              <a:t>OUTCOMES</a:t>
            </a:r>
            <a:endParaRPr sz="1600">
              <a:solidFill>
                <a:schemeClr val="lt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9" name="Google Shape;159;p21"/>
          <p:cNvSpPr txBox="1"/>
          <p:nvPr/>
        </p:nvSpPr>
        <p:spPr>
          <a:xfrm>
            <a:off x="685800" y="2286000"/>
            <a:ext cx="55047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600">
                <a:solidFill>
                  <a:schemeClr val="lt2"/>
                </a:solidFill>
                <a:latin typeface="Rubik"/>
                <a:ea typeface="Rubik"/>
                <a:cs typeface="Rubik"/>
                <a:sym typeface="Rubik"/>
              </a:rPr>
              <a:t>WHAT TO EXPECT</a:t>
            </a:r>
            <a:endParaRPr sz="1600">
              <a:solidFill>
                <a:schemeClr val="lt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0" name="Google Shape;160;p21"/>
          <p:cNvSpPr/>
          <p:nvPr/>
        </p:nvSpPr>
        <p:spPr>
          <a:xfrm>
            <a:off x="12103425" y="2293250"/>
            <a:ext cx="55041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2"/>
                </a:solidFill>
                <a:latin typeface="Rubik"/>
                <a:ea typeface="Rubik"/>
                <a:cs typeface="Rubik"/>
                <a:sym typeface="Rubik"/>
              </a:rPr>
              <a:t>SUGGESTED PARTICIPANTS</a:t>
            </a:r>
            <a:endParaRPr sz="1600">
              <a:solidFill>
                <a:schemeClr val="lt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1" name="Google Shape;161;p21"/>
          <p:cNvSpPr txBox="1"/>
          <p:nvPr>
            <p:ph idx="3" type="subTitle"/>
          </p:nvPr>
        </p:nvSpPr>
        <p:spPr>
          <a:xfrm>
            <a:off x="12103425" y="2743202"/>
            <a:ext cx="5504700" cy="6705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 sz="22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 sz="22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 sz="22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62" name="Google Shape;162;p21"/>
          <p:cNvSpPr/>
          <p:nvPr/>
        </p:nvSpPr>
        <p:spPr>
          <a:xfrm>
            <a:off x="12103425" y="4415850"/>
            <a:ext cx="55047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2"/>
                </a:solidFill>
                <a:latin typeface="Rubik"/>
                <a:ea typeface="Rubik"/>
                <a:cs typeface="Rubik"/>
                <a:sym typeface="Rubik"/>
              </a:rPr>
              <a:t>EXPECTED TIME</a:t>
            </a:r>
            <a:endParaRPr sz="1600">
              <a:solidFill>
                <a:schemeClr val="lt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3" name="Google Shape;163;p21"/>
          <p:cNvSpPr txBox="1"/>
          <p:nvPr>
            <p:ph idx="4" type="subTitle"/>
          </p:nvPr>
        </p:nvSpPr>
        <p:spPr>
          <a:xfrm>
            <a:off x="12103425" y="4927400"/>
            <a:ext cx="5504700" cy="6705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 sz="22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 sz="22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 sz="22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200"/>
              <a:buFont typeface="Inter Medium"/>
              <a:buNone/>
              <a:defRPr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64" name="Google Shape;164;p21"/>
          <p:cNvSpPr txBox="1"/>
          <p:nvPr>
            <p:ph type="title"/>
          </p:nvPr>
        </p:nvSpPr>
        <p:spPr>
          <a:xfrm>
            <a:off x="685800" y="6858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900">
          <p15:clr>
            <a:srgbClr val="FA7B17"/>
          </p15:clr>
        </p15:guide>
        <p15:guide id="2" pos="4032">
          <p15:clr>
            <a:srgbClr val="FA7B17"/>
          </p15:clr>
        </p15:guide>
        <p15:guide id="3" pos="7488">
          <p15:clr>
            <a:srgbClr val="FA7B17"/>
          </p15:clr>
        </p15:guide>
        <p15:guide id="4" pos="7620">
          <p15:clr>
            <a:srgbClr val="FA7B17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- None - Body">
  <p:cSld name="ONE_COLUMN_TEXT_5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/>
          <p:nvPr>
            <p:ph idx="1" type="body"/>
          </p:nvPr>
        </p:nvSpPr>
        <p:spPr>
          <a:xfrm>
            <a:off x="685800" y="2743200"/>
            <a:ext cx="8376000" cy="5486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81000" lvl="1" marL="914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81000" lvl="3" marL="18288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4pPr>
            <a:lvl5pPr indent="-381000" lvl="4" marL="22860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5pPr>
            <a:lvl6pPr indent="-381000" lvl="5" marL="27432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6pPr>
            <a:lvl7pPr indent="-381000" lvl="6" marL="3200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7pPr>
            <a:lvl8pPr indent="-381000" lvl="7" marL="3657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8pPr>
            <a:lvl9pPr indent="-381000" lvl="8" marL="4114800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7" name="Google Shape;167;p22"/>
          <p:cNvSpPr txBox="1"/>
          <p:nvPr>
            <p:ph type="title"/>
          </p:nvPr>
        </p:nvSpPr>
        <p:spPr>
          <a:xfrm>
            <a:off x="685800" y="6858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- Vert - Body">
  <p:cSld name="ONE_COLUMN_TEXT_5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/>
          <p:nvPr>
            <p:ph idx="1" type="body"/>
          </p:nvPr>
        </p:nvSpPr>
        <p:spPr>
          <a:xfrm>
            <a:off x="685800" y="2743200"/>
            <a:ext cx="8339400" cy="5486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81000" lvl="1" marL="914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81000" lvl="3" marL="18288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4pPr>
            <a:lvl5pPr indent="-381000" lvl="4" marL="22860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5pPr>
            <a:lvl6pPr indent="-381000" lvl="5" marL="27432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6pPr>
            <a:lvl7pPr indent="-381000" lvl="6" marL="3200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7pPr>
            <a:lvl8pPr indent="-381000" lvl="7" marL="3657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8pPr>
            <a:lvl9pPr indent="-381000" lvl="8" marL="4114800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170" name="Google Shape;170;p23"/>
          <p:cNvPicPr preferRelativeResize="0"/>
          <p:nvPr/>
        </p:nvPicPr>
        <p:blipFill rotWithShape="1">
          <a:blip r:embed="rId2">
            <a:alphaModFix/>
          </a:blip>
          <a:srcRect b="0" l="38188" r="51056" t="0"/>
          <a:stretch/>
        </p:blipFill>
        <p:spPr>
          <a:xfrm>
            <a:off x="16365150" y="0"/>
            <a:ext cx="1922854" cy="100583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3"/>
          <p:cNvSpPr txBox="1"/>
          <p:nvPr>
            <p:ph type="title"/>
          </p:nvPr>
        </p:nvSpPr>
        <p:spPr>
          <a:xfrm>
            <a:off x="685800" y="6858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- Hori - Body">
  <p:cSld name="ONE_COLUMN_TEXT_5_1_1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4"/>
          <p:cNvPicPr preferRelativeResize="0"/>
          <p:nvPr/>
        </p:nvPicPr>
        <p:blipFill rotWithShape="1">
          <a:blip r:embed="rId2">
            <a:alphaModFix/>
          </a:blip>
          <a:srcRect b="0" l="0" r="0" t="93333"/>
          <a:stretch/>
        </p:blipFill>
        <p:spPr>
          <a:xfrm>
            <a:off x="-300" y="9387839"/>
            <a:ext cx="18288000" cy="67058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4"/>
          <p:cNvSpPr txBox="1"/>
          <p:nvPr>
            <p:ph idx="1" type="body"/>
          </p:nvPr>
        </p:nvSpPr>
        <p:spPr>
          <a:xfrm>
            <a:off x="685800" y="2743200"/>
            <a:ext cx="8376000" cy="5486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81000" lvl="1" marL="914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81000" lvl="3" marL="18288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4pPr>
            <a:lvl5pPr indent="-381000" lvl="4" marL="22860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5pPr>
            <a:lvl6pPr indent="-381000" lvl="5" marL="27432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6pPr>
            <a:lvl7pPr indent="-381000" lvl="6" marL="3200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7pPr>
            <a:lvl8pPr indent="-381000" lvl="7" marL="3657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8pPr>
            <a:lvl9pPr indent="-381000" lvl="8" marL="4114800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5" name="Google Shape;175;p24"/>
          <p:cNvSpPr txBox="1"/>
          <p:nvPr>
            <p:ph type="title"/>
          </p:nvPr>
        </p:nvSpPr>
        <p:spPr>
          <a:xfrm>
            <a:off x="685800" y="6797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Glance">
  <p:cSld name="ONE_COLUMN_TEXT_5_1_1_1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5"/>
          <p:cNvPicPr preferRelativeResize="0"/>
          <p:nvPr/>
        </p:nvPicPr>
        <p:blipFill rotWithShape="1">
          <a:blip r:embed="rId2">
            <a:alphaModFix/>
          </a:blip>
          <a:srcRect b="0" l="0" r="0" t="93333"/>
          <a:stretch/>
        </p:blipFill>
        <p:spPr>
          <a:xfrm>
            <a:off x="-300" y="9387839"/>
            <a:ext cx="18288000" cy="67058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5"/>
          <p:cNvSpPr txBox="1"/>
          <p:nvPr>
            <p:ph type="title"/>
          </p:nvPr>
        </p:nvSpPr>
        <p:spPr>
          <a:xfrm>
            <a:off x="685800" y="6797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9" name="Google Shape;179;p25"/>
          <p:cNvSpPr txBox="1"/>
          <p:nvPr>
            <p:ph idx="1" type="subTitle"/>
          </p:nvPr>
        </p:nvSpPr>
        <p:spPr>
          <a:xfrm>
            <a:off x="4952000" y="2109075"/>
            <a:ext cx="4114800" cy="10815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320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4pPr>
            <a:lvl5pPr lvl="4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5pPr>
            <a:lvl6pPr lvl="5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6pPr>
            <a:lvl7pPr lvl="6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7pPr>
            <a:lvl8pPr lvl="7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8pPr>
            <a:lvl9pPr lvl="8">
              <a:spcBef>
                <a:spcPts val="3200"/>
              </a:spcBef>
              <a:spcAft>
                <a:spcPts val="3200"/>
              </a:spcAft>
              <a:buSzPts val="2200"/>
              <a:buNone/>
              <a:defRPr/>
            </a:lvl9pPr>
          </a:lstStyle>
          <a:p/>
        </p:txBody>
      </p:sp>
      <p:sp>
        <p:nvSpPr>
          <p:cNvPr id="180" name="Google Shape;180;p25"/>
          <p:cNvSpPr txBox="1"/>
          <p:nvPr>
            <p:ph idx="2" type="body"/>
          </p:nvPr>
        </p:nvSpPr>
        <p:spPr>
          <a:xfrm>
            <a:off x="4947050" y="3190575"/>
            <a:ext cx="4114800" cy="590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1pPr>
            <a:lvl2pPr indent="-2286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 sz="2600"/>
            </a:lvl2pPr>
            <a:lvl3pPr indent="-393700" lvl="2" marL="1371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■"/>
              <a:defRPr/>
            </a:lvl3pPr>
            <a:lvl4pPr indent="-3937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181" name="Google Shape;181;p25"/>
          <p:cNvSpPr txBox="1"/>
          <p:nvPr>
            <p:ph idx="3" type="subTitle"/>
          </p:nvPr>
        </p:nvSpPr>
        <p:spPr>
          <a:xfrm>
            <a:off x="690750" y="2109075"/>
            <a:ext cx="4114800" cy="10815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320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3200"/>
              </a:spcBef>
              <a:spcAft>
                <a:spcPts val="3200"/>
              </a:spcAft>
              <a:buSzPts val="2200"/>
              <a:buNone/>
              <a:defRPr/>
            </a:lvl9pPr>
          </a:lstStyle>
          <a:p/>
        </p:txBody>
      </p:sp>
      <p:sp>
        <p:nvSpPr>
          <p:cNvPr id="182" name="Google Shape;182;p25"/>
          <p:cNvSpPr txBox="1"/>
          <p:nvPr>
            <p:ph idx="4" type="body"/>
          </p:nvPr>
        </p:nvSpPr>
        <p:spPr>
          <a:xfrm>
            <a:off x="685800" y="3190575"/>
            <a:ext cx="4114800" cy="590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1pPr>
            <a:lvl2pPr indent="-2286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 sz="2600"/>
            </a:lvl2pPr>
            <a:lvl3pPr indent="-393700" lvl="2" marL="1371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■"/>
              <a:defRPr/>
            </a:lvl3pPr>
            <a:lvl4pPr indent="-393700" lvl="3" marL="1828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183" name="Google Shape;183;p25"/>
          <p:cNvSpPr txBox="1"/>
          <p:nvPr>
            <p:ph idx="5" type="subTitle"/>
          </p:nvPr>
        </p:nvSpPr>
        <p:spPr>
          <a:xfrm>
            <a:off x="9221150" y="2109075"/>
            <a:ext cx="4114800" cy="10815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320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3200"/>
              </a:spcBef>
              <a:spcAft>
                <a:spcPts val="3200"/>
              </a:spcAft>
              <a:buSzPts val="2200"/>
              <a:buNone/>
              <a:defRPr/>
            </a:lvl9pPr>
          </a:lstStyle>
          <a:p/>
        </p:txBody>
      </p:sp>
      <p:sp>
        <p:nvSpPr>
          <p:cNvPr id="184" name="Google Shape;184;p25"/>
          <p:cNvSpPr txBox="1"/>
          <p:nvPr>
            <p:ph idx="6" type="body"/>
          </p:nvPr>
        </p:nvSpPr>
        <p:spPr>
          <a:xfrm>
            <a:off x="9221150" y="3190575"/>
            <a:ext cx="4114800" cy="590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1pPr>
            <a:lvl2pPr indent="-2286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 sz="2600"/>
            </a:lvl2pPr>
            <a:lvl3pPr indent="-393700" lvl="2" marL="1371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■"/>
              <a:defRPr/>
            </a:lvl3pPr>
            <a:lvl4pPr indent="-393700" lvl="3" marL="1828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185" name="Google Shape;185;p25"/>
          <p:cNvSpPr txBox="1"/>
          <p:nvPr>
            <p:ph idx="7" type="subTitle"/>
          </p:nvPr>
        </p:nvSpPr>
        <p:spPr>
          <a:xfrm>
            <a:off x="13483189" y="2109075"/>
            <a:ext cx="4114800" cy="10815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320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320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3200"/>
              </a:spcBef>
              <a:spcAft>
                <a:spcPts val="3200"/>
              </a:spcAft>
              <a:buSzPts val="2200"/>
              <a:buNone/>
              <a:defRPr/>
            </a:lvl9pPr>
          </a:lstStyle>
          <a:p/>
        </p:txBody>
      </p:sp>
      <p:sp>
        <p:nvSpPr>
          <p:cNvPr id="186" name="Google Shape;186;p25"/>
          <p:cNvSpPr txBox="1"/>
          <p:nvPr>
            <p:ph idx="8" type="body"/>
          </p:nvPr>
        </p:nvSpPr>
        <p:spPr>
          <a:xfrm>
            <a:off x="13478239" y="3190575"/>
            <a:ext cx="4114800" cy="590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1pPr>
            <a:lvl2pPr indent="-2286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 sz="2600"/>
            </a:lvl2pPr>
            <a:lvl3pPr indent="-393700" lvl="2" marL="1371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■"/>
              <a:defRPr/>
            </a:lvl3pPr>
            <a:lvl4pPr indent="-393700" lvl="3" marL="1828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600"/>
              <a:buChar char="■"/>
              <a:defRPr sz="26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Detailed">
  <p:cSld name="ONE_COLUMN_TEXT_5_1_1_1_1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/>
          <p:nvPr>
            <p:ph type="title"/>
          </p:nvPr>
        </p:nvSpPr>
        <p:spPr>
          <a:xfrm>
            <a:off x="685800" y="679700"/>
            <a:ext cx="126462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89" name="Google Shape;189;p26"/>
          <p:cNvSpPr txBox="1"/>
          <p:nvPr>
            <p:ph idx="1" type="body"/>
          </p:nvPr>
        </p:nvSpPr>
        <p:spPr>
          <a:xfrm>
            <a:off x="685800" y="2109075"/>
            <a:ext cx="8376000" cy="69891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chemeClr val="dk2"/>
                </a:solidFill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 sz="2600">
                <a:solidFill>
                  <a:schemeClr val="dk2"/>
                </a:solidFill>
              </a:defRPr>
            </a:lvl2pPr>
            <a:lvl3pPr indent="-393700" lvl="2" marL="1371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>
                <a:solidFill>
                  <a:schemeClr val="dk2"/>
                </a:solidFill>
              </a:defRPr>
            </a:lvl3pPr>
            <a:lvl4pPr indent="-393700" lvl="3" marL="1828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4pPr>
            <a:lvl5pPr indent="-393700" lvl="4" marL="22860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5pPr>
            <a:lvl6pPr indent="-393700" lvl="5" marL="27432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6pPr>
            <a:lvl7pPr indent="-393700" lvl="6" marL="3200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7pPr>
            <a:lvl8pPr indent="-393700" lvl="7" marL="3657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8pPr>
            <a:lvl9pPr indent="-393700" lvl="8" marL="4114800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190" name="Google Shape;190;p26"/>
          <p:cNvCxnSpPr/>
          <p:nvPr/>
        </p:nvCxnSpPr>
        <p:spPr>
          <a:xfrm>
            <a:off x="359450" y="6285950"/>
            <a:ext cx="0" cy="3778500"/>
          </a:xfrm>
          <a:prstGeom prst="straightConnector1">
            <a:avLst/>
          </a:prstGeom>
          <a:noFill/>
          <a:ln cap="flat" cmpd="sng" w="9525">
            <a:solidFill>
              <a:srgbClr val="7C919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" name="Google Shape;191;p26"/>
          <p:cNvSpPr txBox="1"/>
          <p:nvPr/>
        </p:nvSpPr>
        <p:spPr>
          <a:xfrm rot="-5400000">
            <a:off x="-29350" y="5625100"/>
            <a:ext cx="81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7C9192"/>
                </a:solidFill>
                <a:latin typeface="Space Grotesk"/>
                <a:ea typeface="Space Grotesk"/>
                <a:cs typeface="Space Grotesk"/>
                <a:sym typeface="Space Grotesk"/>
              </a:rPr>
              <a:t>AGENDA</a:t>
            </a:r>
            <a:endParaRPr b="1" sz="1600">
              <a:solidFill>
                <a:srgbClr val="7C9192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92" name="Google Shape;192;p26"/>
          <p:cNvSpPr txBox="1"/>
          <p:nvPr>
            <p:ph idx="2" type="body"/>
          </p:nvPr>
        </p:nvSpPr>
        <p:spPr>
          <a:xfrm>
            <a:off x="9217150" y="2109075"/>
            <a:ext cx="8376000" cy="69891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chemeClr val="dk2"/>
                </a:solidFill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 sz="2600">
                <a:solidFill>
                  <a:schemeClr val="dk2"/>
                </a:solidFill>
              </a:defRPr>
            </a:lvl2pPr>
            <a:lvl3pPr indent="-393700" lvl="2" marL="1371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>
                <a:solidFill>
                  <a:schemeClr val="dk2"/>
                </a:solidFill>
              </a:defRPr>
            </a:lvl3pPr>
            <a:lvl4pPr indent="-393700" lvl="3" marL="1828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4pPr>
            <a:lvl5pPr indent="-393700" lvl="4" marL="22860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5pPr>
            <a:lvl6pPr indent="-393700" lvl="5" marL="27432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6pPr>
            <a:lvl7pPr indent="-393700" lvl="6" marL="3200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7pPr>
            <a:lvl8pPr indent="-393700" lvl="7" marL="3657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8pPr>
            <a:lvl9pPr indent="-393700" lvl="8" marL="4114800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3" name="Google Shape;193;p26"/>
          <p:cNvSpPr txBox="1"/>
          <p:nvPr>
            <p:ph idx="3" type="subTitle"/>
          </p:nvPr>
        </p:nvSpPr>
        <p:spPr>
          <a:xfrm>
            <a:off x="13478250" y="685800"/>
            <a:ext cx="4114800" cy="9144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Rubik"/>
                <a:ea typeface="Rubik"/>
                <a:cs typeface="Rubik"/>
                <a:sym typeface="Rubi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32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32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32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32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32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32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3200"/>
              </a:spcBef>
              <a:spcAft>
                <a:spcPts val="320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- Hori - Body">
  <p:cSld name="ONE_COLUMN_TEXT_4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>
            <p:ph idx="1" type="body"/>
          </p:nvPr>
        </p:nvSpPr>
        <p:spPr>
          <a:xfrm>
            <a:off x="685800" y="2743200"/>
            <a:ext cx="11201400" cy="5486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81000" lvl="1" marL="914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81000" lvl="3" marL="18288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4pPr>
            <a:lvl5pPr indent="-381000" lvl="4" marL="22860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5pPr>
            <a:lvl6pPr indent="-381000" lvl="5" marL="27432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6pPr>
            <a:lvl7pPr indent="-381000" lvl="6" marL="3200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7pPr>
            <a:lvl8pPr indent="-381000" lvl="7" marL="3657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8pPr>
            <a:lvl9pPr indent="-381000" lvl="8" marL="4114800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196" name="Google Shape;196;p27"/>
          <p:cNvPicPr preferRelativeResize="0"/>
          <p:nvPr/>
        </p:nvPicPr>
        <p:blipFill rotWithShape="1">
          <a:blip r:embed="rId2">
            <a:alphaModFix/>
          </a:blip>
          <a:srcRect b="0" l="0" r="0" t="93333"/>
          <a:stretch/>
        </p:blipFill>
        <p:spPr>
          <a:xfrm>
            <a:off x="-300" y="9387839"/>
            <a:ext cx="18288000" cy="670586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7"/>
          <p:cNvSpPr txBox="1"/>
          <p:nvPr>
            <p:ph type="title"/>
          </p:nvPr>
        </p:nvSpPr>
        <p:spPr>
          <a:xfrm>
            <a:off x="685800" y="6797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900">
          <p15:clr>
            <a:srgbClr val="FA7B17"/>
          </p15:clr>
        </p15:guide>
        <p15:guide id="2" pos="4032">
          <p15:clr>
            <a:srgbClr val="FA7B17"/>
          </p15:clr>
        </p15:guide>
        <p15:guide id="3" pos="7488">
          <p15:clr>
            <a:srgbClr val="FA7B17"/>
          </p15:clr>
        </p15:guide>
        <p15:guide id="4" pos="7620">
          <p15:clr>
            <a:srgbClr val="FA7B17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- Vert - Body">
  <p:cSld name="ONE_COLUMN_TEXT_3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/>
          <p:nvPr>
            <p:ph idx="1" type="body"/>
          </p:nvPr>
        </p:nvSpPr>
        <p:spPr>
          <a:xfrm>
            <a:off x="685800" y="2743200"/>
            <a:ext cx="11201400" cy="5486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81000" lvl="1" marL="914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81000" lvl="3" marL="18288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4pPr>
            <a:lvl5pPr indent="-381000" lvl="4" marL="22860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5pPr>
            <a:lvl6pPr indent="-381000" lvl="5" marL="27432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6pPr>
            <a:lvl7pPr indent="-381000" lvl="6" marL="3200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7pPr>
            <a:lvl8pPr indent="-381000" lvl="7" marL="3657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8pPr>
            <a:lvl9pPr indent="-381000" lvl="8" marL="4114800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200" name="Google Shape;200;p28"/>
          <p:cNvPicPr preferRelativeResize="0"/>
          <p:nvPr/>
        </p:nvPicPr>
        <p:blipFill rotWithShape="1">
          <a:blip r:embed="rId2">
            <a:alphaModFix/>
          </a:blip>
          <a:srcRect b="0" l="52607" r="35300" t="0"/>
          <a:stretch/>
        </p:blipFill>
        <p:spPr>
          <a:xfrm>
            <a:off x="16076551" y="0"/>
            <a:ext cx="2211450" cy="100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8"/>
          <p:cNvSpPr txBox="1"/>
          <p:nvPr>
            <p:ph type="title"/>
          </p:nvPr>
        </p:nvSpPr>
        <p:spPr>
          <a:xfrm>
            <a:off x="685800" y="6797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900">
          <p15:clr>
            <a:srgbClr val="FA7B17"/>
          </p15:clr>
        </p15:guide>
        <p15:guide id="2" pos="4032">
          <p15:clr>
            <a:srgbClr val="FA7B17"/>
          </p15:clr>
        </p15:guide>
        <p15:guide id="3" pos="7488">
          <p15:clr>
            <a:srgbClr val="FA7B17"/>
          </p15:clr>
        </p15:guide>
        <p15:guide id="4" pos="7620">
          <p15:clr>
            <a:srgbClr val="FA7B17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- Split Layout Images">
  <p:cSld name="CUSTOM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"/>
          <p:cNvSpPr txBox="1"/>
          <p:nvPr>
            <p:ph type="title"/>
          </p:nvPr>
        </p:nvSpPr>
        <p:spPr>
          <a:xfrm>
            <a:off x="6400800" y="1600200"/>
            <a:ext cx="11201400" cy="654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9pPr>
          </a:lstStyle>
          <a:p/>
        </p:txBody>
      </p:sp>
      <p:pic>
        <p:nvPicPr>
          <p:cNvPr id="204" name="Google Shape;204;p29"/>
          <p:cNvPicPr preferRelativeResize="0"/>
          <p:nvPr/>
        </p:nvPicPr>
        <p:blipFill rotWithShape="1">
          <a:blip r:embed="rId2">
            <a:alphaModFix/>
          </a:blip>
          <a:srcRect b="0" l="32284" r="33219" t="0"/>
          <a:stretch/>
        </p:blipFill>
        <p:spPr>
          <a:xfrm flipH="1">
            <a:off x="6" y="0"/>
            <a:ext cx="6167144" cy="1005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900">
          <p15:clr>
            <a:srgbClr val="FA7B17"/>
          </p15:clr>
        </p15:guide>
        <p15:guide id="2" pos="4032">
          <p15:clr>
            <a:srgbClr val="FA7B17"/>
          </p15:clr>
        </p15:guide>
        <p15:guide id="3" pos="7488">
          <p15:clr>
            <a:srgbClr val="FA7B17"/>
          </p15:clr>
        </p15:guide>
        <p15:guide id="4" pos="7620">
          <p15:clr>
            <a:srgbClr val="FA7B17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- Split Layout 1">
  <p:cSld name="CUSTOM_1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 txBox="1"/>
          <p:nvPr>
            <p:ph type="title"/>
          </p:nvPr>
        </p:nvSpPr>
        <p:spPr>
          <a:xfrm>
            <a:off x="6400800" y="1600200"/>
            <a:ext cx="11201400" cy="66933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07" name="Google Shape;207;p30"/>
          <p:cNvSpPr/>
          <p:nvPr/>
        </p:nvSpPr>
        <p:spPr>
          <a:xfrm>
            <a:off x="0" y="0"/>
            <a:ext cx="6196800" cy="10058400"/>
          </a:xfrm>
          <a:prstGeom prst="rect">
            <a:avLst/>
          </a:prstGeom>
          <a:solidFill>
            <a:srgbClr val="F1F7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900">
          <p15:clr>
            <a:srgbClr val="FA7B17"/>
          </p15:clr>
        </p15:guide>
        <p15:guide id="2" pos="4032">
          <p15:clr>
            <a:srgbClr val="FA7B17"/>
          </p15:clr>
        </p15:guide>
        <p15:guide id="3" pos="7488">
          <p15:clr>
            <a:srgbClr val="FA7B17"/>
          </p15:clr>
        </p15:guide>
        <p15:guide id="4" pos="7620">
          <p15:clr>
            <a:srgbClr val="FA7B17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C - Pauses">
  <p:cSld name="CUSTOM_1_1">
    <p:bg>
      <p:bgPr>
        <a:gradFill>
          <a:gsLst>
            <a:gs pos="0">
              <a:srgbClr val="3C4F50"/>
            </a:gs>
            <a:gs pos="100000">
              <a:srgbClr val="232629"/>
            </a:gs>
          </a:gsLst>
          <a:lin ang="5400012" scaled="0"/>
        </a:gra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/>
          <p:nvPr>
            <p:ph type="title"/>
          </p:nvPr>
        </p:nvSpPr>
        <p:spPr>
          <a:xfrm>
            <a:off x="6400800" y="1600200"/>
            <a:ext cx="11201400" cy="66933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10" name="Google Shape;210;p31"/>
          <p:cNvPicPr preferRelativeResize="0"/>
          <p:nvPr/>
        </p:nvPicPr>
        <p:blipFill rotWithShape="1">
          <a:blip r:embed="rId2">
            <a:alphaModFix amt="60000"/>
          </a:blip>
          <a:srcRect b="2533" l="55835" r="2002" t="33658"/>
          <a:stretch/>
        </p:blipFill>
        <p:spPr>
          <a:xfrm flipH="1" rot="5400000">
            <a:off x="282873" y="-282878"/>
            <a:ext cx="3944053" cy="4509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1"/>
          <p:cNvPicPr preferRelativeResize="0"/>
          <p:nvPr/>
        </p:nvPicPr>
        <p:blipFill rotWithShape="1">
          <a:blip r:embed="rId2">
            <a:alphaModFix amt="60000"/>
          </a:blip>
          <a:srcRect b="2533" l="55835" r="2002" t="33658"/>
          <a:stretch/>
        </p:blipFill>
        <p:spPr>
          <a:xfrm flipH="1" rot="-5400000">
            <a:off x="286577" y="5505548"/>
            <a:ext cx="4248148" cy="4857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1"/>
          <p:cNvPicPr preferRelativeResize="0"/>
          <p:nvPr/>
        </p:nvPicPr>
        <p:blipFill rotWithShape="1">
          <a:blip r:embed="rId2">
            <a:alphaModFix amt="60000"/>
          </a:blip>
          <a:srcRect b="31460" l="56214" r="1623" t="6742"/>
          <a:stretch/>
        </p:blipFill>
        <p:spPr>
          <a:xfrm flipH="1" rot="-5400000">
            <a:off x="210014" y="2095961"/>
            <a:ext cx="4248148" cy="47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900">
          <p15:clr>
            <a:srgbClr val="FA7B17"/>
          </p15:clr>
        </p15:guide>
        <p15:guide id="2" pos="4032">
          <p15:clr>
            <a:srgbClr val="FA7B17"/>
          </p15:clr>
        </p15:guide>
        <p15:guide id="3" pos="7488">
          <p15:clr>
            <a:srgbClr val="FA7B17"/>
          </p15:clr>
        </p15:guide>
        <p15:guide id="4" pos="7620">
          <p15:clr>
            <a:srgbClr val="FA7B17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vertical background">
  <p:cSld name="BLANK_1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3"/>
          <p:cNvPicPr preferRelativeResize="0"/>
          <p:nvPr/>
        </p:nvPicPr>
        <p:blipFill rotWithShape="1">
          <a:blip r:embed="rId2">
            <a:alphaModFix/>
          </a:blip>
          <a:srcRect b="0" l="52607" r="35300" t="0"/>
          <a:stretch/>
        </p:blipFill>
        <p:spPr>
          <a:xfrm>
            <a:off x="16076551" y="0"/>
            <a:ext cx="2211450" cy="1005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Hori - Blank">
  <p:cSld name="BLANK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4"/>
          <p:cNvPicPr preferRelativeResize="0"/>
          <p:nvPr/>
        </p:nvPicPr>
        <p:blipFill rotWithShape="1">
          <a:blip r:embed="rId2">
            <a:alphaModFix/>
          </a:blip>
          <a:srcRect b="0" l="0" r="0" t="93333"/>
          <a:stretch/>
        </p:blipFill>
        <p:spPr>
          <a:xfrm>
            <a:off x="-300" y="9387839"/>
            <a:ext cx="18288000" cy="670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">
  <p:cSld name="BLANK_1_1_1">
    <p:bg>
      <p:bgPr>
        <a:solidFill>
          <a:schemeClr val="lt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5"/>
          <p:cNvPicPr preferRelativeResize="0"/>
          <p:nvPr/>
        </p:nvPicPr>
        <p:blipFill rotWithShape="1">
          <a:blip r:embed="rId2">
            <a:alphaModFix/>
          </a:blip>
          <a:srcRect b="-446" l="4199" r="3302" t="93303"/>
          <a:stretch/>
        </p:blipFill>
        <p:spPr>
          <a:xfrm>
            <a:off x="685800" y="9372600"/>
            <a:ext cx="16916400" cy="73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k Activity - Cover">
  <p:cSld name="BLANK_1_1_1_1">
    <p:bg>
      <p:bgPr>
        <a:solidFill>
          <a:srgbClr val="FFE9F5">
            <a:alpha val="64310"/>
          </a:srgbClr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6"/>
          <p:cNvSpPr txBox="1"/>
          <p:nvPr>
            <p:ph type="title"/>
          </p:nvPr>
        </p:nvSpPr>
        <p:spPr>
          <a:xfrm>
            <a:off x="680625" y="685804"/>
            <a:ext cx="12651300" cy="9144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4800"/>
              <a:buNone/>
              <a:defRPr sz="4800">
                <a:solidFill>
                  <a:srgbClr val="F439A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6000"/>
              <a:buNone/>
              <a:defRPr>
                <a:solidFill>
                  <a:srgbClr val="F439A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6000"/>
              <a:buNone/>
              <a:defRPr>
                <a:solidFill>
                  <a:srgbClr val="F439A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6000"/>
              <a:buNone/>
              <a:defRPr>
                <a:solidFill>
                  <a:srgbClr val="F439A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6000"/>
              <a:buNone/>
              <a:defRPr>
                <a:solidFill>
                  <a:srgbClr val="F439A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6000"/>
              <a:buNone/>
              <a:defRPr>
                <a:solidFill>
                  <a:srgbClr val="F439A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6000"/>
              <a:buNone/>
              <a:defRPr>
                <a:solidFill>
                  <a:srgbClr val="F439A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6000"/>
              <a:buNone/>
              <a:defRPr>
                <a:solidFill>
                  <a:srgbClr val="F439A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6000"/>
              <a:buNone/>
              <a:defRPr>
                <a:solidFill>
                  <a:srgbClr val="F439A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22" name="Google Shape;222;p36"/>
          <p:cNvSpPr txBox="1"/>
          <p:nvPr>
            <p:ph idx="2" type="title"/>
          </p:nvPr>
        </p:nvSpPr>
        <p:spPr>
          <a:xfrm>
            <a:off x="725000" y="2743200"/>
            <a:ext cx="8336700" cy="18288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BD2074"/>
              </a:buClr>
              <a:buSzPts val="3600"/>
              <a:buFont typeface="Rubik Light"/>
              <a:buNone/>
              <a:defRPr sz="3600">
                <a:solidFill>
                  <a:srgbClr val="BD2074"/>
                </a:solidFill>
                <a:latin typeface="Rubik Light"/>
                <a:ea typeface="Rubik Light"/>
                <a:cs typeface="Rubik Light"/>
                <a:sym typeface="Rubi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BD2074"/>
              </a:buClr>
              <a:buSzPts val="6000"/>
              <a:buFont typeface="Rubik Light"/>
              <a:buNone/>
              <a:defRPr>
                <a:solidFill>
                  <a:srgbClr val="BD2074"/>
                </a:solidFill>
                <a:latin typeface="Rubik Light"/>
                <a:ea typeface="Rubik Light"/>
                <a:cs typeface="Rubik Light"/>
                <a:sym typeface="Rubi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BD2074"/>
              </a:buClr>
              <a:buSzPts val="6000"/>
              <a:buFont typeface="Rubik Light"/>
              <a:buNone/>
              <a:defRPr>
                <a:solidFill>
                  <a:srgbClr val="BD2074"/>
                </a:solidFill>
                <a:latin typeface="Rubik Light"/>
                <a:ea typeface="Rubik Light"/>
                <a:cs typeface="Rubik Light"/>
                <a:sym typeface="Rubi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BD2074"/>
              </a:buClr>
              <a:buSzPts val="6000"/>
              <a:buFont typeface="Rubik Light"/>
              <a:buNone/>
              <a:defRPr>
                <a:solidFill>
                  <a:srgbClr val="BD2074"/>
                </a:solidFill>
                <a:latin typeface="Rubik Light"/>
                <a:ea typeface="Rubik Light"/>
                <a:cs typeface="Rubik Light"/>
                <a:sym typeface="Rubi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BD2074"/>
              </a:buClr>
              <a:buSzPts val="6000"/>
              <a:buFont typeface="Rubik Light"/>
              <a:buNone/>
              <a:defRPr>
                <a:solidFill>
                  <a:srgbClr val="BD2074"/>
                </a:solidFill>
                <a:latin typeface="Rubik Light"/>
                <a:ea typeface="Rubik Light"/>
                <a:cs typeface="Rubik Light"/>
                <a:sym typeface="Rubi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BD2074"/>
              </a:buClr>
              <a:buSzPts val="6000"/>
              <a:buFont typeface="Rubik Light"/>
              <a:buNone/>
              <a:defRPr>
                <a:solidFill>
                  <a:srgbClr val="BD2074"/>
                </a:solidFill>
                <a:latin typeface="Rubik Light"/>
                <a:ea typeface="Rubik Light"/>
                <a:cs typeface="Rubik Light"/>
                <a:sym typeface="Rubi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BD2074"/>
              </a:buClr>
              <a:buSzPts val="6000"/>
              <a:buFont typeface="Rubik Light"/>
              <a:buNone/>
              <a:defRPr>
                <a:solidFill>
                  <a:srgbClr val="BD2074"/>
                </a:solidFill>
                <a:latin typeface="Rubik Light"/>
                <a:ea typeface="Rubik Light"/>
                <a:cs typeface="Rubik Light"/>
                <a:sym typeface="Rubi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BD2074"/>
              </a:buClr>
              <a:buSzPts val="6000"/>
              <a:buFont typeface="Rubik Light"/>
              <a:buNone/>
              <a:defRPr>
                <a:solidFill>
                  <a:srgbClr val="BD2074"/>
                </a:solidFill>
                <a:latin typeface="Rubik Light"/>
                <a:ea typeface="Rubik Light"/>
                <a:cs typeface="Rubik Light"/>
                <a:sym typeface="Rubi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BD2074"/>
              </a:buClr>
              <a:buSzPts val="6000"/>
              <a:buFont typeface="Rubik Light"/>
              <a:buNone/>
              <a:defRPr>
                <a:solidFill>
                  <a:srgbClr val="BD2074"/>
                </a:solidFill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/>
        </p:txBody>
      </p:sp>
      <p:sp>
        <p:nvSpPr>
          <p:cNvPr id="223" name="Google Shape;223;p36"/>
          <p:cNvSpPr txBox="1"/>
          <p:nvPr>
            <p:ph idx="1" type="body"/>
          </p:nvPr>
        </p:nvSpPr>
        <p:spPr>
          <a:xfrm>
            <a:off x="680625" y="4572000"/>
            <a:ext cx="8381100" cy="365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1pPr>
            <a:lvl2pPr indent="-393700" lvl="1" marL="91440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68300" lvl="3" marL="182880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>
                <a:solidFill>
                  <a:schemeClr val="dk2"/>
                </a:solidFill>
              </a:defRPr>
            </a:lvl4pPr>
            <a:lvl5pPr indent="-368300" lvl="4" marL="228600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>
                <a:solidFill>
                  <a:schemeClr val="dk2"/>
                </a:solidFill>
              </a:defRPr>
            </a:lvl5pPr>
            <a:lvl6pPr indent="-368300" lvl="5" marL="274320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>
                <a:solidFill>
                  <a:schemeClr val="dk2"/>
                </a:solidFill>
              </a:defRPr>
            </a:lvl6pPr>
            <a:lvl7pPr indent="-368300" lvl="6" marL="320040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>
                <a:solidFill>
                  <a:schemeClr val="dk2"/>
                </a:solidFill>
              </a:defRPr>
            </a:lvl7pPr>
            <a:lvl8pPr indent="-368300" lvl="7" marL="365760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>
                <a:solidFill>
                  <a:schemeClr val="dk2"/>
                </a:solidFill>
              </a:defRPr>
            </a:lvl8pPr>
            <a:lvl9pPr indent="-368300" lvl="8" marL="411480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2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224" name="Google Shape;224;p36"/>
          <p:cNvCxnSpPr/>
          <p:nvPr/>
        </p:nvCxnSpPr>
        <p:spPr>
          <a:xfrm>
            <a:off x="359450" y="6285950"/>
            <a:ext cx="0" cy="3778500"/>
          </a:xfrm>
          <a:prstGeom prst="straightConnector1">
            <a:avLst/>
          </a:prstGeom>
          <a:noFill/>
          <a:ln cap="flat" cmpd="sng" w="9525">
            <a:solidFill>
              <a:srgbClr val="BD207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" name="Google Shape;225;p36"/>
          <p:cNvSpPr txBox="1"/>
          <p:nvPr/>
        </p:nvSpPr>
        <p:spPr>
          <a:xfrm rot="-5400000">
            <a:off x="-29350" y="5625100"/>
            <a:ext cx="81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BD2074"/>
                </a:solidFill>
                <a:latin typeface="Space Grotesk"/>
                <a:ea typeface="Space Grotesk"/>
                <a:cs typeface="Space Grotesk"/>
                <a:sym typeface="Space Grotesk"/>
              </a:rPr>
              <a:t>Activity</a:t>
            </a:r>
            <a:endParaRPr b="1" sz="1600">
              <a:solidFill>
                <a:srgbClr val="BD2074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26" name="Google Shape;226;p36"/>
          <p:cNvSpPr txBox="1"/>
          <p:nvPr>
            <p:ph idx="3" type="subTitle"/>
          </p:nvPr>
        </p:nvSpPr>
        <p:spPr>
          <a:xfrm rot="-5400000">
            <a:off x="-1677261" y="3082550"/>
            <a:ext cx="4109100" cy="45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1600"/>
              <a:buFont typeface="Space Grotesk"/>
              <a:buNone/>
              <a:defRPr sz="1600">
                <a:solidFill>
                  <a:srgbClr val="F439A0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439A0"/>
              </a:buClr>
              <a:buSzPts val="1600"/>
              <a:buFont typeface="Space Grotesk"/>
              <a:buNone/>
              <a:defRPr sz="1600">
                <a:solidFill>
                  <a:srgbClr val="F439A0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spcBef>
                <a:spcPts val="3200"/>
              </a:spcBef>
              <a:spcAft>
                <a:spcPts val="0"/>
              </a:spcAft>
              <a:buClr>
                <a:srgbClr val="F439A0"/>
              </a:buClr>
              <a:buSzPts val="1600"/>
              <a:buFont typeface="Space Grotesk"/>
              <a:buNone/>
              <a:defRPr sz="1600">
                <a:solidFill>
                  <a:srgbClr val="F439A0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spcBef>
                <a:spcPts val="3200"/>
              </a:spcBef>
              <a:spcAft>
                <a:spcPts val="0"/>
              </a:spcAft>
              <a:buClr>
                <a:srgbClr val="F439A0"/>
              </a:buClr>
              <a:buSzPts val="1600"/>
              <a:buFont typeface="Space Grotesk"/>
              <a:buNone/>
              <a:defRPr sz="1600">
                <a:solidFill>
                  <a:srgbClr val="F439A0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spcBef>
                <a:spcPts val="3200"/>
              </a:spcBef>
              <a:spcAft>
                <a:spcPts val="0"/>
              </a:spcAft>
              <a:buClr>
                <a:srgbClr val="F439A0"/>
              </a:buClr>
              <a:buSzPts val="1600"/>
              <a:buFont typeface="Space Grotesk"/>
              <a:buNone/>
              <a:defRPr sz="1600">
                <a:solidFill>
                  <a:srgbClr val="F439A0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spcBef>
                <a:spcPts val="3200"/>
              </a:spcBef>
              <a:spcAft>
                <a:spcPts val="0"/>
              </a:spcAft>
              <a:buClr>
                <a:srgbClr val="F439A0"/>
              </a:buClr>
              <a:buSzPts val="1600"/>
              <a:buFont typeface="Space Grotesk"/>
              <a:buNone/>
              <a:defRPr sz="1600">
                <a:solidFill>
                  <a:srgbClr val="F439A0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spcBef>
                <a:spcPts val="3200"/>
              </a:spcBef>
              <a:spcAft>
                <a:spcPts val="0"/>
              </a:spcAft>
              <a:buClr>
                <a:srgbClr val="F439A0"/>
              </a:buClr>
              <a:buSzPts val="1600"/>
              <a:buFont typeface="Space Grotesk"/>
              <a:buNone/>
              <a:defRPr sz="1600">
                <a:solidFill>
                  <a:srgbClr val="F439A0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spcBef>
                <a:spcPts val="3200"/>
              </a:spcBef>
              <a:spcAft>
                <a:spcPts val="0"/>
              </a:spcAft>
              <a:buClr>
                <a:srgbClr val="F439A0"/>
              </a:buClr>
              <a:buSzPts val="1600"/>
              <a:buFont typeface="Space Grotesk"/>
              <a:buNone/>
              <a:defRPr sz="1600">
                <a:solidFill>
                  <a:srgbClr val="F439A0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spcBef>
                <a:spcPts val="3200"/>
              </a:spcBef>
              <a:spcAft>
                <a:spcPts val="3200"/>
              </a:spcAft>
              <a:buClr>
                <a:srgbClr val="F439A0"/>
              </a:buClr>
              <a:buSzPts val="1600"/>
              <a:buFont typeface="Space Grotesk"/>
              <a:buNone/>
              <a:defRPr sz="1600">
                <a:solidFill>
                  <a:srgbClr val="F439A0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spect Activity Cover">
  <p:cSld name="BLANK_1_1_1_1_3">
    <p:bg>
      <p:bgPr>
        <a:solidFill>
          <a:srgbClr val="FFEDE0">
            <a:alpha val="64310"/>
          </a:srgbClr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 txBox="1"/>
          <p:nvPr>
            <p:ph type="title"/>
          </p:nvPr>
        </p:nvSpPr>
        <p:spPr>
          <a:xfrm>
            <a:off x="680625" y="685804"/>
            <a:ext cx="12651300" cy="9144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4800"/>
              <a:buNone/>
              <a:defRPr sz="4800">
                <a:solidFill>
                  <a:srgbClr val="FF7B1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6000"/>
              <a:buNone/>
              <a:defRPr>
                <a:solidFill>
                  <a:srgbClr val="FF7B1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6000"/>
              <a:buNone/>
              <a:defRPr>
                <a:solidFill>
                  <a:srgbClr val="FF7B1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6000"/>
              <a:buNone/>
              <a:defRPr>
                <a:solidFill>
                  <a:srgbClr val="FF7B1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6000"/>
              <a:buNone/>
              <a:defRPr>
                <a:solidFill>
                  <a:srgbClr val="FF7B1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6000"/>
              <a:buNone/>
              <a:defRPr>
                <a:solidFill>
                  <a:srgbClr val="FF7B1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6000"/>
              <a:buNone/>
              <a:defRPr>
                <a:solidFill>
                  <a:srgbClr val="FF7B1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6000"/>
              <a:buNone/>
              <a:defRPr>
                <a:solidFill>
                  <a:srgbClr val="FF7B1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6000"/>
              <a:buNone/>
              <a:defRPr>
                <a:solidFill>
                  <a:srgbClr val="FF7B1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29" name="Google Shape;229;p37"/>
          <p:cNvSpPr txBox="1"/>
          <p:nvPr>
            <p:ph idx="2" type="title"/>
          </p:nvPr>
        </p:nvSpPr>
        <p:spPr>
          <a:xfrm>
            <a:off x="725000" y="2743200"/>
            <a:ext cx="8336700" cy="18288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DB591E"/>
              </a:buClr>
              <a:buSzPts val="3600"/>
              <a:buFont typeface="Rubik Light"/>
              <a:buNone/>
              <a:defRPr sz="3600">
                <a:solidFill>
                  <a:srgbClr val="DB591E"/>
                </a:solidFill>
                <a:latin typeface="Rubik Light"/>
                <a:ea typeface="Rubik Light"/>
                <a:cs typeface="Rubik Light"/>
                <a:sym typeface="Rubik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DB591E"/>
              </a:buClr>
              <a:buSzPts val="6000"/>
              <a:buFont typeface="Rubik Light"/>
              <a:buNone/>
              <a:defRPr>
                <a:solidFill>
                  <a:srgbClr val="DB591E"/>
                </a:solidFill>
                <a:latin typeface="Rubik Light"/>
                <a:ea typeface="Rubik Light"/>
                <a:cs typeface="Rubik Light"/>
                <a:sym typeface="Rubik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DB591E"/>
              </a:buClr>
              <a:buSzPts val="6000"/>
              <a:buFont typeface="Rubik Light"/>
              <a:buNone/>
              <a:defRPr>
                <a:solidFill>
                  <a:srgbClr val="DB591E"/>
                </a:solidFill>
                <a:latin typeface="Rubik Light"/>
                <a:ea typeface="Rubik Light"/>
                <a:cs typeface="Rubik Light"/>
                <a:sym typeface="Rubik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DB591E"/>
              </a:buClr>
              <a:buSzPts val="6000"/>
              <a:buFont typeface="Rubik Light"/>
              <a:buNone/>
              <a:defRPr>
                <a:solidFill>
                  <a:srgbClr val="DB591E"/>
                </a:solidFill>
                <a:latin typeface="Rubik Light"/>
                <a:ea typeface="Rubik Light"/>
                <a:cs typeface="Rubik Light"/>
                <a:sym typeface="Rubik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DB591E"/>
              </a:buClr>
              <a:buSzPts val="6000"/>
              <a:buFont typeface="Rubik Light"/>
              <a:buNone/>
              <a:defRPr>
                <a:solidFill>
                  <a:srgbClr val="DB591E"/>
                </a:solidFill>
                <a:latin typeface="Rubik Light"/>
                <a:ea typeface="Rubik Light"/>
                <a:cs typeface="Rubik Light"/>
                <a:sym typeface="Rubik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DB591E"/>
              </a:buClr>
              <a:buSzPts val="6000"/>
              <a:buFont typeface="Rubik Light"/>
              <a:buNone/>
              <a:defRPr>
                <a:solidFill>
                  <a:srgbClr val="DB591E"/>
                </a:solidFill>
                <a:latin typeface="Rubik Light"/>
                <a:ea typeface="Rubik Light"/>
                <a:cs typeface="Rubik Light"/>
                <a:sym typeface="Rubik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DB591E"/>
              </a:buClr>
              <a:buSzPts val="6000"/>
              <a:buFont typeface="Rubik Light"/>
              <a:buNone/>
              <a:defRPr>
                <a:solidFill>
                  <a:srgbClr val="DB591E"/>
                </a:solidFill>
                <a:latin typeface="Rubik Light"/>
                <a:ea typeface="Rubik Light"/>
                <a:cs typeface="Rubik Light"/>
                <a:sym typeface="Rubik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DB591E"/>
              </a:buClr>
              <a:buSzPts val="6000"/>
              <a:buFont typeface="Rubik Light"/>
              <a:buNone/>
              <a:defRPr>
                <a:solidFill>
                  <a:srgbClr val="DB591E"/>
                </a:solidFill>
                <a:latin typeface="Rubik Light"/>
                <a:ea typeface="Rubik Light"/>
                <a:cs typeface="Rubik Light"/>
                <a:sym typeface="Rubik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DB591E"/>
              </a:buClr>
              <a:buSzPts val="6000"/>
              <a:buFont typeface="Rubik Light"/>
              <a:buNone/>
              <a:defRPr>
                <a:solidFill>
                  <a:srgbClr val="DB591E"/>
                </a:solidFill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/>
        </p:txBody>
      </p:sp>
      <p:cxnSp>
        <p:nvCxnSpPr>
          <p:cNvPr id="230" name="Google Shape;230;p37"/>
          <p:cNvCxnSpPr/>
          <p:nvPr/>
        </p:nvCxnSpPr>
        <p:spPr>
          <a:xfrm>
            <a:off x="359450" y="6285950"/>
            <a:ext cx="0" cy="3778500"/>
          </a:xfrm>
          <a:prstGeom prst="straightConnector1">
            <a:avLst/>
          </a:prstGeom>
          <a:noFill/>
          <a:ln cap="flat" cmpd="sng" w="9525">
            <a:solidFill>
              <a:srgbClr val="DB591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" name="Google Shape;231;p37"/>
          <p:cNvSpPr txBox="1"/>
          <p:nvPr/>
        </p:nvSpPr>
        <p:spPr>
          <a:xfrm rot="-5400000">
            <a:off x="-29350" y="5625100"/>
            <a:ext cx="81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DB591E"/>
                </a:solidFill>
                <a:latin typeface="Space Grotesk"/>
                <a:ea typeface="Space Grotesk"/>
                <a:cs typeface="Space Grotesk"/>
                <a:sym typeface="Space Grotesk"/>
              </a:rPr>
              <a:t>Activity</a:t>
            </a:r>
            <a:endParaRPr b="1" sz="1600">
              <a:solidFill>
                <a:srgbClr val="DB591E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32" name="Google Shape;232;p37"/>
          <p:cNvSpPr txBox="1"/>
          <p:nvPr>
            <p:ph idx="1" type="subTitle"/>
          </p:nvPr>
        </p:nvSpPr>
        <p:spPr>
          <a:xfrm rot="-5400000">
            <a:off x="-1677261" y="3082550"/>
            <a:ext cx="4109100" cy="45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1600"/>
              <a:buFont typeface="Space Grotesk"/>
              <a:buNone/>
              <a:defRPr sz="1600">
                <a:solidFill>
                  <a:srgbClr val="FF7B1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B19"/>
              </a:buClr>
              <a:buSzPts val="1600"/>
              <a:buFont typeface="Space Grotesk"/>
              <a:buNone/>
              <a:defRPr sz="1600">
                <a:solidFill>
                  <a:srgbClr val="FF7B1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FF7B19"/>
              </a:buClr>
              <a:buSzPts val="1600"/>
              <a:buFont typeface="Space Grotesk"/>
              <a:buNone/>
              <a:defRPr sz="1600">
                <a:solidFill>
                  <a:srgbClr val="FF7B1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FF7B19"/>
              </a:buClr>
              <a:buSzPts val="1600"/>
              <a:buFont typeface="Space Grotesk"/>
              <a:buNone/>
              <a:defRPr sz="1600">
                <a:solidFill>
                  <a:srgbClr val="FF7B1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FF7B19"/>
              </a:buClr>
              <a:buSzPts val="1600"/>
              <a:buFont typeface="Space Grotesk"/>
              <a:buNone/>
              <a:defRPr sz="1600">
                <a:solidFill>
                  <a:srgbClr val="FF7B1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FF7B19"/>
              </a:buClr>
              <a:buSzPts val="1600"/>
              <a:buFont typeface="Space Grotesk"/>
              <a:buNone/>
              <a:defRPr sz="1600">
                <a:solidFill>
                  <a:srgbClr val="FF7B1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FF7B19"/>
              </a:buClr>
              <a:buSzPts val="1600"/>
              <a:buFont typeface="Space Grotesk"/>
              <a:buNone/>
              <a:defRPr sz="1600">
                <a:solidFill>
                  <a:srgbClr val="FF7B1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FF7B19"/>
              </a:buClr>
              <a:buSzPts val="1600"/>
              <a:buFont typeface="Space Grotesk"/>
              <a:buNone/>
              <a:defRPr sz="1600">
                <a:solidFill>
                  <a:srgbClr val="FF7B1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FF7B19"/>
              </a:buClr>
              <a:buSzPts val="1600"/>
              <a:buFont typeface="Space Grotesk"/>
              <a:buNone/>
              <a:defRPr sz="1600">
                <a:solidFill>
                  <a:srgbClr val="FF7B1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233" name="Google Shape;233;p37"/>
          <p:cNvSpPr txBox="1"/>
          <p:nvPr>
            <p:ph idx="3" type="body"/>
          </p:nvPr>
        </p:nvSpPr>
        <p:spPr>
          <a:xfrm>
            <a:off x="680625" y="4572000"/>
            <a:ext cx="8381100" cy="365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1pPr>
            <a:lvl2pPr indent="-393700" lvl="1" marL="914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68300" lvl="3" marL="18288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>
                <a:solidFill>
                  <a:schemeClr val="dk2"/>
                </a:solidFill>
              </a:defRPr>
            </a:lvl4pPr>
            <a:lvl5pPr indent="-368300" lvl="4" marL="22860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>
                <a:solidFill>
                  <a:schemeClr val="dk2"/>
                </a:solidFill>
              </a:defRPr>
            </a:lvl5pPr>
            <a:lvl6pPr indent="-368300" lvl="5" marL="27432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>
                <a:solidFill>
                  <a:schemeClr val="dk2"/>
                </a:solidFill>
              </a:defRPr>
            </a:lvl6pPr>
            <a:lvl7pPr indent="-368300" lvl="6" marL="3200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>
                <a:solidFill>
                  <a:schemeClr val="dk2"/>
                </a:solidFill>
              </a:defRPr>
            </a:lvl7pPr>
            <a:lvl8pPr indent="-368300" lvl="7" marL="3657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>
                <a:solidFill>
                  <a:schemeClr val="dk2"/>
                </a:solidFill>
              </a:defRPr>
            </a:lvl8pPr>
            <a:lvl9pPr indent="-368300" lvl="8" marL="4114800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2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- Cover 2 1">
  <p:cSld name="BLANK_1_1_1_1_3_1">
    <p:bg>
      <p:bgPr>
        <a:solidFill>
          <a:srgbClr val="D6FDFB">
            <a:alpha val="64310"/>
          </a:srgbClr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 txBox="1"/>
          <p:nvPr>
            <p:ph type="title"/>
          </p:nvPr>
        </p:nvSpPr>
        <p:spPr>
          <a:xfrm>
            <a:off x="680625" y="688701"/>
            <a:ext cx="12651300" cy="9144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4800"/>
              <a:buNone/>
              <a:defRPr sz="4800">
                <a:solidFill>
                  <a:srgbClr val="19B2B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None/>
              <a:defRPr>
                <a:solidFill>
                  <a:srgbClr val="19B2BA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None/>
              <a:defRPr>
                <a:solidFill>
                  <a:srgbClr val="19B2BA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None/>
              <a:defRPr>
                <a:solidFill>
                  <a:srgbClr val="19B2BA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None/>
              <a:defRPr>
                <a:solidFill>
                  <a:srgbClr val="19B2BA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None/>
              <a:defRPr>
                <a:solidFill>
                  <a:srgbClr val="19B2BA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None/>
              <a:defRPr>
                <a:solidFill>
                  <a:srgbClr val="19B2BA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None/>
              <a:defRPr>
                <a:solidFill>
                  <a:srgbClr val="19B2BA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None/>
              <a:defRPr>
                <a:solidFill>
                  <a:srgbClr val="19B2BA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36" name="Google Shape;236;p38"/>
          <p:cNvSpPr txBox="1"/>
          <p:nvPr>
            <p:ph idx="2" type="title"/>
          </p:nvPr>
        </p:nvSpPr>
        <p:spPr>
          <a:xfrm>
            <a:off x="725000" y="2743200"/>
            <a:ext cx="8336700" cy="18288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27980"/>
              </a:buClr>
              <a:buSzPts val="3600"/>
              <a:buFont typeface="Rubik Light"/>
              <a:buNone/>
              <a:defRPr sz="3600">
                <a:solidFill>
                  <a:srgbClr val="027980"/>
                </a:solidFill>
                <a:latin typeface="Rubik Light"/>
                <a:ea typeface="Rubik Light"/>
                <a:cs typeface="Rubik Light"/>
                <a:sym typeface="Rubik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Font typeface="Rubik Light"/>
              <a:buNone/>
              <a:defRPr>
                <a:solidFill>
                  <a:srgbClr val="19B2BA"/>
                </a:solidFill>
                <a:latin typeface="Rubik Light"/>
                <a:ea typeface="Rubik Light"/>
                <a:cs typeface="Rubik Light"/>
                <a:sym typeface="Rubik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Font typeface="Rubik Light"/>
              <a:buNone/>
              <a:defRPr>
                <a:solidFill>
                  <a:srgbClr val="19B2BA"/>
                </a:solidFill>
                <a:latin typeface="Rubik Light"/>
                <a:ea typeface="Rubik Light"/>
                <a:cs typeface="Rubik Light"/>
                <a:sym typeface="Rubik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Font typeface="Rubik Light"/>
              <a:buNone/>
              <a:defRPr>
                <a:solidFill>
                  <a:srgbClr val="19B2BA"/>
                </a:solidFill>
                <a:latin typeface="Rubik Light"/>
                <a:ea typeface="Rubik Light"/>
                <a:cs typeface="Rubik Light"/>
                <a:sym typeface="Rubik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Font typeface="Rubik Light"/>
              <a:buNone/>
              <a:defRPr>
                <a:solidFill>
                  <a:srgbClr val="19B2BA"/>
                </a:solidFill>
                <a:latin typeface="Rubik Light"/>
                <a:ea typeface="Rubik Light"/>
                <a:cs typeface="Rubik Light"/>
                <a:sym typeface="Rubik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Font typeface="Rubik Light"/>
              <a:buNone/>
              <a:defRPr>
                <a:solidFill>
                  <a:srgbClr val="19B2BA"/>
                </a:solidFill>
                <a:latin typeface="Rubik Light"/>
                <a:ea typeface="Rubik Light"/>
                <a:cs typeface="Rubik Light"/>
                <a:sym typeface="Rubik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Font typeface="Rubik Light"/>
              <a:buNone/>
              <a:defRPr>
                <a:solidFill>
                  <a:srgbClr val="19B2BA"/>
                </a:solidFill>
                <a:latin typeface="Rubik Light"/>
                <a:ea typeface="Rubik Light"/>
                <a:cs typeface="Rubik Light"/>
                <a:sym typeface="Rubik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Font typeface="Rubik Light"/>
              <a:buNone/>
              <a:defRPr>
                <a:solidFill>
                  <a:srgbClr val="19B2BA"/>
                </a:solidFill>
                <a:latin typeface="Rubik Light"/>
                <a:ea typeface="Rubik Light"/>
                <a:cs typeface="Rubik Light"/>
                <a:sym typeface="Rubik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6000"/>
              <a:buFont typeface="Rubik Light"/>
              <a:buNone/>
              <a:defRPr>
                <a:solidFill>
                  <a:srgbClr val="19B2BA"/>
                </a:solidFill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/>
        </p:txBody>
      </p:sp>
      <p:cxnSp>
        <p:nvCxnSpPr>
          <p:cNvPr id="237" name="Google Shape;237;p38"/>
          <p:cNvCxnSpPr/>
          <p:nvPr/>
        </p:nvCxnSpPr>
        <p:spPr>
          <a:xfrm>
            <a:off x="359450" y="6285950"/>
            <a:ext cx="0" cy="3778500"/>
          </a:xfrm>
          <a:prstGeom prst="straightConnector1">
            <a:avLst/>
          </a:prstGeom>
          <a:noFill/>
          <a:ln cap="flat" cmpd="sng" w="9525">
            <a:solidFill>
              <a:srgbClr val="02798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8" name="Google Shape;238;p38"/>
          <p:cNvSpPr txBox="1"/>
          <p:nvPr/>
        </p:nvSpPr>
        <p:spPr>
          <a:xfrm rot="-5400000">
            <a:off x="-29350" y="5625100"/>
            <a:ext cx="81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27980"/>
                </a:solidFill>
                <a:latin typeface="Space Grotesk"/>
                <a:ea typeface="Space Grotesk"/>
                <a:cs typeface="Space Grotesk"/>
                <a:sym typeface="Space Grotesk"/>
              </a:rPr>
              <a:t>Activity</a:t>
            </a:r>
            <a:endParaRPr b="1" sz="1600">
              <a:solidFill>
                <a:srgbClr val="027980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39" name="Google Shape;239;p38"/>
          <p:cNvSpPr txBox="1"/>
          <p:nvPr>
            <p:ph idx="1" type="subTitle"/>
          </p:nvPr>
        </p:nvSpPr>
        <p:spPr>
          <a:xfrm rot="-5400000">
            <a:off x="-1677261" y="3082550"/>
            <a:ext cx="4109100" cy="45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1600"/>
              <a:buFont typeface="Space Grotesk"/>
              <a:buNone/>
              <a:defRPr sz="1600">
                <a:solidFill>
                  <a:srgbClr val="19B2BA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9B2BA"/>
              </a:buClr>
              <a:buSzPts val="1600"/>
              <a:buFont typeface="Space Grotesk"/>
              <a:buNone/>
              <a:defRPr sz="1600">
                <a:solidFill>
                  <a:srgbClr val="19B2BA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19B2BA"/>
              </a:buClr>
              <a:buSzPts val="1600"/>
              <a:buFont typeface="Space Grotesk"/>
              <a:buNone/>
              <a:defRPr sz="1600">
                <a:solidFill>
                  <a:srgbClr val="19B2BA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19B2BA"/>
              </a:buClr>
              <a:buSzPts val="1600"/>
              <a:buFont typeface="Space Grotesk"/>
              <a:buNone/>
              <a:defRPr sz="1600">
                <a:solidFill>
                  <a:srgbClr val="19B2BA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19B2BA"/>
              </a:buClr>
              <a:buSzPts val="1600"/>
              <a:buFont typeface="Space Grotesk"/>
              <a:buNone/>
              <a:defRPr sz="1600">
                <a:solidFill>
                  <a:srgbClr val="19B2BA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19B2BA"/>
              </a:buClr>
              <a:buSzPts val="1600"/>
              <a:buFont typeface="Space Grotesk"/>
              <a:buNone/>
              <a:defRPr sz="1600">
                <a:solidFill>
                  <a:srgbClr val="19B2BA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19B2BA"/>
              </a:buClr>
              <a:buSzPts val="1600"/>
              <a:buFont typeface="Space Grotesk"/>
              <a:buNone/>
              <a:defRPr sz="1600">
                <a:solidFill>
                  <a:srgbClr val="19B2BA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19B2BA"/>
              </a:buClr>
              <a:buSzPts val="1600"/>
              <a:buFont typeface="Space Grotesk"/>
              <a:buNone/>
              <a:defRPr sz="1600">
                <a:solidFill>
                  <a:srgbClr val="19B2BA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19B2BA"/>
              </a:buClr>
              <a:buSzPts val="1600"/>
              <a:buFont typeface="Space Grotesk"/>
              <a:buNone/>
              <a:defRPr sz="1600">
                <a:solidFill>
                  <a:srgbClr val="19B2BA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240" name="Google Shape;240;p38"/>
          <p:cNvSpPr txBox="1"/>
          <p:nvPr>
            <p:ph idx="3" type="body"/>
          </p:nvPr>
        </p:nvSpPr>
        <p:spPr>
          <a:xfrm>
            <a:off x="680625" y="4572000"/>
            <a:ext cx="8381100" cy="365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1pPr>
            <a:lvl2pPr indent="-393700" lvl="1" marL="914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68300" lvl="3" marL="18288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>
                <a:solidFill>
                  <a:schemeClr val="dk2"/>
                </a:solidFill>
              </a:defRPr>
            </a:lvl4pPr>
            <a:lvl5pPr indent="-368300" lvl="4" marL="22860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>
                <a:solidFill>
                  <a:schemeClr val="dk2"/>
                </a:solidFill>
              </a:defRPr>
            </a:lvl5pPr>
            <a:lvl6pPr indent="-368300" lvl="5" marL="27432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>
                <a:solidFill>
                  <a:schemeClr val="dk2"/>
                </a:solidFill>
              </a:defRPr>
            </a:lvl6pPr>
            <a:lvl7pPr indent="-368300" lvl="6" marL="3200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>
                <a:solidFill>
                  <a:schemeClr val="dk2"/>
                </a:solidFill>
              </a:defRPr>
            </a:lvl7pPr>
            <a:lvl8pPr indent="-368300" lvl="7" marL="3657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>
                <a:solidFill>
                  <a:schemeClr val="dk2"/>
                </a:solidFill>
              </a:defRPr>
            </a:lvl8pPr>
            <a:lvl9pPr indent="-368300" lvl="8" marL="4114800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2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- Cover 2 1 1">
  <p:cSld name="BLANK_1_1_1_1_3_1_1">
    <p:bg>
      <p:bgPr>
        <a:solidFill>
          <a:srgbClr val="EDFFCE">
            <a:alpha val="64310"/>
          </a:srgbClr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 txBox="1"/>
          <p:nvPr>
            <p:ph type="title"/>
          </p:nvPr>
        </p:nvSpPr>
        <p:spPr>
          <a:xfrm>
            <a:off x="680625" y="685804"/>
            <a:ext cx="12651300" cy="9144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4800"/>
              <a:buNone/>
              <a:defRPr sz="4800">
                <a:solidFill>
                  <a:srgbClr val="8FDC0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6000"/>
              <a:buNone/>
              <a:defRPr>
                <a:solidFill>
                  <a:srgbClr val="8FDC0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6000"/>
              <a:buNone/>
              <a:defRPr>
                <a:solidFill>
                  <a:srgbClr val="8FDC0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6000"/>
              <a:buNone/>
              <a:defRPr>
                <a:solidFill>
                  <a:srgbClr val="8FDC0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6000"/>
              <a:buNone/>
              <a:defRPr>
                <a:solidFill>
                  <a:srgbClr val="8FDC0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6000"/>
              <a:buNone/>
              <a:defRPr>
                <a:solidFill>
                  <a:srgbClr val="8FDC0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6000"/>
              <a:buNone/>
              <a:defRPr>
                <a:solidFill>
                  <a:srgbClr val="8FDC0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6000"/>
              <a:buNone/>
              <a:defRPr>
                <a:solidFill>
                  <a:srgbClr val="8FDC0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6000"/>
              <a:buNone/>
              <a:defRPr>
                <a:solidFill>
                  <a:srgbClr val="8FDC0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43" name="Google Shape;243;p39"/>
          <p:cNvSpPr txBox="1"/>
          <p:nvPr>
            <p:ph idx="2" type="title"/>
          </p:nvPr>
        </p:nvSpPr>
        <p:spPr>
          <a:xfrm>
            <a:off x="725000" y="2743200"/>
            <a:ext cx="8336700" cy="18288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71A318"/>
              </a:buClr>
              <a:buSzPts val="3600"/>
              <a:buFont typeface="Rubik Light"/>
              <a:buNone/>
              <a:defRPr sz="3600">
                <a:solidFill>
                  <a:srgbClr val="71A318"/>
                </a:solidFill>
                <a:latin typeface="Rubik Light"/>
                <a:ea typeface="Rubik Light"/>
                <a:cs typeface="Rubik Light"/>
                <a:sym typeface="Rubik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71A318"/>
              </a:buClr>
              <a:buSzPts val="6000"/>
              <a:buFont typeface="Rubik Light"/>
              <a:buNone/>
              <a:defRPr>
                <a:solidFill>
                  <a:srgbClr val="71A318"/>
                </a:solidFill>
                <a:latin typeface="Rubik Light"/>
                <a:ea typeface="Rubik Light"/>
                <a:cs typeface="Rubik Light"/>
                <a:sym typeface="Rubik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71A318"/>
              </a:buClr>
              <a:buSzPts val="6000"/>
              <a:buFont typeface="Rubik Light"/>
              <a:buNone/>
              <a:defRPr>
                <a:solidFill>
                  <a:srgbClr val="71A318"/>
                </a:solidFill>
                <a:latin typeface="Rubik Light"/>
                <a:ea typeface="Rubik Light"/>
                <a:cs typeface="Rubik Light"/>
                <a:sym typeface="Rubik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71A318"/>
              </a:buClr>
              <a:buSzPts val="6000"/>
              <a:buFont typeface="Rubik Light"/>
              <a:buNone/>
              <a:defRPr>
                <a:solidFill>
                  <a:srgbClr val="71A318"/>
                </a:solidFill>
                <a:latin typeface="Rubik Light"/>
                <a:ea typeface="Rubik Light"/>
                <a:cs typeface="Rubik Light"/>
                <a:sym typeface="Rubik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71A318"/>
              </a:buClr>
              <a:buSzPts val="6000"/>
              <a:buFont typeface="Rubik Light"/>
              <a:buNone/>
              <a:defRPr>
                <a:solidFill>
                  <a:srgbClr val="71A318"/>
                </a:solidFill>
                <a:latin typeface="Rubik Light"/>
                <a:ea typeface="Rubik Light"/>
                <a:cs typeface="Rubik Light"/>
                <a:sym typeface="Rubik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71A318"/>
              </a:buClr>
              <a:buSzPts val="6000"/>
              <a:buFont typeface="Rubik Light"/>
              <a:buNone/>
              <a:defRPr>
                <a:solidFill>
                  <a:srgbClr val="71A318"/>
                </a:solidFill>
                <a:latin typeface="Rubik Light"/>
                <a:ea typeface="Rubik Light"/>
                <a:cs typeface="Rubik Light"/>
                <a:sym typeface="Rubik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71A318"/>
              </a:buClr>
              <a:buSzPts val="6000"/>
              <a:buFont typeface="Rubik Light"/>
              <a:buNone/>
              <a:defRPr>
                <a:solidFill>
                  <a:srgbClr val="71A318"/>
                </a:solidFill>
                <a:latin typeface="Rubik Light"/>
                <a:ea typeface="Rubik Light"/>
                <a:cs typeface="Rubik Light"/>
                <a:sym typeface="Rubik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71A318"/>
              </a:buClr>
              <a:buSzPts val="6000"/>
              <a:buFont typeface="Rubik Light"/>
              <a:buNone/>
              <a:defRPr>
                <a:solidFill>
                  <a:srgbClr val="71A318"/>
                </a:solidFill>
                <a:latin typeface="Rubik Light"/>
                <a:ea typeface="Rubik Light"/>
                <a:cs typeface="Rubik Light"/>
                <a:sym typeface="Rubik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71A318"/>
              </a:buClr>
              <a:buSzPts val="6000"/>
              <a:buFont typeface="Rubik Light"/>
              <a:buNone/>
              <a:defRPr>
                <a:solidFill>
                  <a:srgbClr val="71A318"/>
                </a:solidFill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/>
        </p:txBody>
      </p:sp>
      <p:cxnSp>
        <p:nvCxnSpPr>
          <p:cNvPr id="244" name="Google Shape;244;p39"/>
          <p:cNvCxnSpPr/>
          <p:nvPr/>
        </p:nvCxnSpPr>
        <p:spPr>
          <a:xfrm>
            <a:off x="359450" y="6285950"/>
            <a:ext cx="0" cy="3778500"/>
          </a:xfrm>
          <a:prstGeom prst="straightConnector1">
            <a:avLst/>
          </a:prstGeom>
          <a:noFill/>
          <a:ln cap="flat" cmpd="sng" w="9525">
            <a:solidFill>
              <a:srgbClr val="71A31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5" name="Google Shape;245;p39"/>
          <p:cNvSpPr txBox="1"/>
          <p:nvPr/>
        </p:nvSpPr>
        <p:spPr>
          <a:xfrm rot="-5400000">
            <a:off x="-29350" y="5625100"/>
            <a:ext cx="81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71A318"/>
                </a:solidFill>
                <a:latin typeface="Space Grotesk"/>
                <a:ea typeface="Space Grotesk"/>
                <a:cs typeface="Space Grotesk"/>
                <a:sym typeface="Space Grotesk"/>
              </a:rPr>
              <a:t>Activity</a:t>
            </a:r>
            <a:endParaRPr b="1" sz="1600">
              <a:solidFill>
                <a:srgbClr val="71A318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46" name="Google Shape;246;p39"/>
          <p:cNvSpPr txBox="1"/>
          <p:nvPr>
            <p:ph idx="1" type="subTitle"/>
          </p:nvPr>
        </p:nvSpPr>
        <p:spPr>
          <a:xfrm rot="-5400000">
            <a:off x="-1677261" y="3082550"/>
            <a:ext cx="4109100" cy="45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1600"/>
              <a:buFont typeface="Space Grotesk"/>
              <a:buNone/>
              <a:defRPr sz="1600">
                <a:solidFill>
                  <a:srgbClr val="8FDC0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FDC09"/>
              </a:buClr>
              <a:buSzPts val="1600"/>
              <a:buFont typeface="Space Grotesk"/>
              <a:buNone/>
              <a:defRPr sz="1600">
                <a:solidFill>
                  <a:srgbClr val="8FDC0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8FDC09"/>
              </a:buClr>
              <a:buSzPts val="1600"/>
              <a:buFont typeface="Space Grotesk"/>
              <a:buNone/>
              <a:defRPr sz="1600">
                <a:solidFill>
                  <a:srgbClr val="8FDC0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8FDC09"/>
              </a:buClr>
              <a:buSzPts val="1600"/>
              <a:buFont typeface="Space Grotesk"/>
              <a:buNone/>
              <a:defRPr sz="1600">
                <a:solidFill>
                  <a:srgbClr val="8FDC0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8FDC09"/>
              </a:buClr>
              <a:buSzPts val="1600"/>
              <a:buFont typeface="Space Grotesk"/>
              <a:buNone/>
              <a:defRPr sz="1600">
                <a:solidFill>
                  <a:srgbClr val="8FDC0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8FDC09"/>
              </a:buClr>
              <a:buSzPts val="1600"/>
              <a:buFont typeface="Space Grotesk"/>
              <a:buNone/>
              <a:defRPr sz="1600">
                <a:solidFill>
                  <a:srgbClr val="8FDC0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8FDC09"/>
              </a:buClr>
              <a:buSzPts val="1600"/>
              <a:buFont typeface="Space Grotesk"/>
              <a:buNone/>
              <a:defRPr sz="1600">
                <a:solidFill>
                  <a:srgbClr val="8FDC0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8FDC09"/>
              </a:buClr>
              <a:buSzPts val="1600"/>
              <a:buFont typeface="Space Grotesk"/>
              <a:buNone/>
              <a:defRPr sz="1600">
                <a:solidFill>
                  <a:srgbClr val="8FDC0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8FDC09"/>
              </a:buClr>
              <a:buSzPts val="1600"/>
              <a:buFont typeface="Space Grotesk"/>
              <a:buNone/>
              <a:defRPr sz="1600">
                <a:solidFill>
                  <a:srgbClr val="8FDC09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247" name="Google Shape;247;p39"/>
          <p:cNvSpPr txBox="1"/>
          <p:nvPr>
            <p:ph idx="3" type="body"/>
          </p:nvPr>
        </p:nvSpPr>
        <p:spPr>
          <a:xfrm>
            <a:off x="680625" y="4572000"/>
            <a:ext cx="8381100" cy="365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1pPr>
            <a:lvl2pPr indent="-393700" lvl="1" marL="914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68300" lvl="3" marL="18288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>
                <a:solidFill>
                  <a:schemeClr val="dk2"/>
                </a:solidFill>
              </a:defRPr>
            </a:lvl4pPr>
            <a:lvl5pPr indent="-368300" lvl="4" marL="22860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>
                <a:solidFill>
                  <a:schemeClr val="dk2"/>
                </a:solidFill>
              </a:defRPr>
            </a:lvl5pPr>
            <a:lvl6pPr indent="-368300" lvl="5" marL="27432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>
                <a:solidFill>
                  <a:schemeClr val="dk2"/>
                </a:solidFill>
              </a:defRPr>
            </a:lvl6pPr>
            <a:lvl7pPr indent="-368300" lvl="6" marL="32004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>
                <a:solidFill>
                  <a:schemeClr val="dk2"/>
                </a:solidFill>
              </a:defRPr>
            </a:lvl7pPr>
            <a:lvl8pPr indent="-368300" lvl="7" marL="3657600" rtl="0"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>
                <a:solidFill>
                  <a:schemeClr val="dk2"/>
                </a:solidFill>
              </a:defRPr>
            </a:lvl8pPr>
            <a:lvl9pPr indent="-368300" lvl="8" marL="4114800" rtl="0"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2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- Cover 1">
  <p:cSld name="BLANK_1_1_1_1_2">
    <p:bg>
      <p:bgPr>
        <a:gradFill>
          <a:gsLst>
            <a:gs pos="0">
              <a:srgbClr val="3C4F50"/>
            </a:gs>
            <a:gs pos="25000">
              <a:srgbClr val="232629"/>
            </a:gs>
            <a:gs pos="54000">
              <a:srgbClr val="232629"/>
            </a:gs>
            <a:gs pos="100000">
              <a:srgbClr val="232629"/>
            </a:gs>
          </a:gsLst>
          <a:lin ang="5400012" scaled="0"/>
        </a:gra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40"/>
          <p:cNvPicPr preferRelativeResize="0"/>
          <p:nvPr/>
        </p:nvPicPr>
        <p:blipFill rotWithShape="1">
          <a:blip r:embed="rId2">
            <a:alphaModFix amt="20000"/>
          </a:blip>
          <a:srcRect b="52684" l="2316" r="56617" t="31104"/>
          <a:stretch/>
        </p:blipFill>
        <p:spPr>
          <a:xfrm>
            <a:off x="13478250" y="685800"/>
            <a:ext cx="4123800" cy="9144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pic>
      <p:pic>
        <p:nvPicPr>
          <p:cNvPr id="250" name="Google Shape;25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6700" y="890547"/>
            <a:ext cx="457200" cy="45718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0"/>
          <p:cNvSpPr txBox="1"/>
          <p:nvPr>
            <p:ph idx="1" type="subTitle"/>
          </p:nvPr>
        </p:nvSpPr>
        <p:spPr>
          <a:xfrm>
            <a:off x="14470600" y="661940"/>
            <a:ext cx="3131700" cy="9144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1800"/>
              <a:buFont typeface="Space Mono"/>
              <a:buNone/>
              <a:defRPr sz="1800">
                <a:solidFill>
                  <a:srgbClr val="F1F7F7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Roboto Mono"/>
              <a:buNone/>
              <a:defRPr sz="2200">
                <a:solidFill>
                  <a:srgbClr val="F1F7F7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Roboto Mono"/>
              <a:buNone/>
              <a:defRPr sz="2200">
                <a:solidFill>
                  <a:srgbClr val="F1F7F7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Roboto Mono"/>
              <a:buNone/>
              <a:defRPr sz="2200">
                <a:solidFill>
                  <a:srgbClr val="F1F7F7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2200"/>
              <a:buFont typeface="Roboto Mono"/>
              <a:buNone/>
              <a:defRPr sz="2200">
                <a:solidFill>
                  <a:srgbClr val="F1F7F7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2200"/>
              <a:buNone/>
              <a:defRPr sz="2200">
                <a:solidFill>
                  <a:srgbClr val="F1F7F7"/>
                </a:solidFill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2200"/>
              <a:buNone/>
              <a:defRPr sz="2200">
                <a:solidFill>
                  <a:srgbClr val="F1F7F7"/>
                </a:solidFill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2200"/>
              <a:buNone/>
              <a:defRPr sz="2200">
                <a:solidFill>
                  <a:srgbClr val="F1F7F7"/>
                </a:solidFill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F1F7F7"/>
              </a:buClr>
              <a:buSzPts val="2200"/>
              <a:buNone/>
              <a:defRPr sz="2200">
                <a:solidFill>
                  <a:srgbClr val="F1F7F7"/>
                </a:solidFill>
              </a:defRPr>
            </a:lvl9pPr>
          </a:lstStyle>
          <a:p/>
        </p:txBody>
      </p:sp>
      <p:sp>
        <p:nvSpPr>
          <p:cNvPr id="252" name="Google Shape;252;p40"/>
          <p:cNvSpPr txBox="1"/>
          <p:nvPr>
            <p:ph type="title"/>
          </p:nvPr>
        </p:nvSpPr>
        <p:spPr>
          <a:xfrm>
            <a:off x="680625" y="832104"/>
            <a:ext cx="12651300" cy="914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3" name="Google Shape;253;p40"/>
          <p:cNvSpPr txBox="1"/>
          <p:nvPr>
            <p:ph idx="2" type="title"/>
          </p:nvPr>
        </p:nvSpPr>
        <p:spPr>
          <a:xfrm>
            <a:off x="725000" y="2743200"/>
            <a:ext cx="8336700" cy="18288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DDCDC"/>
              </a:buClr>
              <a:buSzPts val="3600"/>
              <a:buFont typeface="Rubik Light"/>
              <a:buNone/>
              <a:defRPr sz="3600">
                <a:solidFill>
                  <a:srgbClr val="CDDCDC"/>
                </a:solidFill>
                <a:latin typeface="Rubik Light"/>
                <a:ea typeface="Rubik Light"/>
                <a:cs typeface="Rubik Light"/>
                <a:sym typeface="Rubik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Font typeface="Rubik Light"/>
              <a:buNone/>
              <a:defRPr>
                <a:latin typeface="Rubik Light"/>
                <a:ea typeface="Rubik Light"/>
                <a:cs typeface="Rubik Light"/>
                <a:sym typeface="Rubik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Font typeface="Rubik Light"/>
              <a:buNone/>
              <a:defRPr>
                <a:latin typeface="Rubik Light"/>
                <a:ea typeface="Rubik Light"/>
                <a:cs typeface="Rubik Light"/>
                <a:sym typeface="Rubik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Font typeface="Rubik Light"/>
              <a:buNone/>
              <a:defRPr>
                <a:latin typeface="Rubik Light"/>
                <a:ea typeface="Rubik Light"/>
                <a:cs typeface="Rubik Light"/>
                <a:sym typeface="Rubik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Font typeface="Rubik Light"/>
              <a:buNone/>
              <a:defRPr>
                <a:latin typeface="Rubik Light"/>
                <a:ea typeface="Rubik Light"/>
                <a:cs typeface="Rubik Light"/>
                <a:sym typeface="Rubik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Font typeface="Rubik Light"/>
              <a:buNone/>
              <a:defRPr>
                <a:latin typeface="Rubik Light"/>
                <a:ea typeface="Rubik Light"/>
                <a:cs typeface="Rubik Light"/>
                <a:sym typeface="Rubik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Font typeface="Rubik Light"/>
              <a:buNone/>
              <a:defRPr>
                <a:latin typeface="Rubik Light"/>
                <a:ea typeface="Rubik Light"/>
                <a:cs typeface="Rubik Light"/>
                <a:sym typeface="Rubik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Font typeface="Rubik Light"/>
              <a:buNone/>
              <a:defRPr>
                <a:latin typeface="Rubik Light"/>
                <a:ea typeface="Rubik Light"/>
                <a:cs typeface="Rubik Light"/>
                <a:sym typeface="Rubik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Font typeface="Rubik Light"/>
              <a:buNone/>
              <a:defRPr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/>
        </p:txBody>
      </p:sp>
      <p:cxnSp>
        <p:nvCxnSpPr>
          <p:cNvPr id="254" name="Google Shape;254;p40"/>
          <p:cNvCxnSpPr/>
          <p:nvPr/>
        </p:nvCxnSpPr>
        <p:spPr>
          <a:xfrm>
            <a:off x="359450" y="6285950"/>
            <a:ext cx="0" cy="3778500"/>
          </a:xfrm>
          <a:prstGeom prst="straightConnector1">
            <a:avLst/>
          </a:prstGeom>
          <a:noFill/>
          <a:ln cap="flat" cmpd="sng" w="9525">
            <a:solidFill>
              <a:srgbClr val="9AA0A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" name="Google Shape;255;p40"/>
          <p:cNvSpPr txBox="1"/>
          <p:nvPr/>
        </p:nvSpPr>
        <p:spPr>
          <a:xfrm rot="-5400000">
            <a:off x="-29350" y="5625100"/>
            <a:ext cx="81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9AA0A6"/>
                </a:solidFill>
                <a:latin typeface="Space Grotesk"/>
                <a:ea typeface="Space Grotesk"/>
                <a:cs typeface="Space Grotesk"/>
                <a:sym typeface="Space Grotesk"/>
              </a:rPr>
              <a:t>Activity</a:t>
            </a:r>
            <a:endParaRPr b="1" sz="1600">
              <a:solidFill>
                <a:srgbClr val="9AA0A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56" name="Google Shape;256;p40"/>
          <p:cNvSpPr txBox="1"/>
          <p:nvPr>
            <p:ph idx="3" type="subTitle"/>
          </p:nvPr>
        </p:nvSpPr>
        <p:spPr>
          <a:xfrm rot="-5400000">
            <a:off x="-1677261" y="3082550"/>
            <a:ext cx="4109100" cy="45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257" name="Google Shape;257;p40"/>
          <p:cNvSpPr txBox="1"/>
          <p:nvPr>
            <p:ph idx="4" type="body"/>
          </p:nvPr>
        </p:nvSpPr>
        <p:spPr>
          <a:xfrm>
            <a:off x="680625" y="4572000"/>
            <a:ext cx="8381100" cy="365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1pPr>
            <a:lvl2pPr indent="-393700" lvl="1" marL="9144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600"/>
              <a:buChar char="○"/>
              <a:defRPr sz="2600">
                <a:solidFill>
                  <a:schemeClr val="lt1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 sz="2400">
                <a:solidFill>
                  <a:schemeClr val="lt1"/>
                </a:solidFill>
              </a:defRPr>
            </a:lvl3pPr>
            <a:lvl4pPr indent="-368300" lvl="3" marL="18288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4pPr>
            <a:lvl5pPr indent="-368300" lvl="4" marL="22860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5pPr>
            <a:lvl6pPr indent="-368300" lvl="5" marL="27432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6pPr>
            <a:lvl7pPr indent="-368300" lvl="6" marL="32004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7pPr>
            <a:lvl8pPr indent="-368300" lvl="7" marL="36576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8pPr>
            <a:lvl9pPr indent="-368300" lvl="8" marL="4114800" rtl="0">
              <a:spcBef>
                <a:spcPts val="3200"/>
              </a:spcBef>
              <a:spcAft>
                <a:spcPts val="320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- Steps">
  <p:cSld name="BLANK_1_1_1_1_1">
    <p:bg>
      <p:bgPr>
        <a:gradFill>
          <a:gsLst>
            <a:gs pos="0">
              <a:srgbClr val="3C4F50"/>
            </a:gs>
            <a:gs pos="25000">
              <a:srgbClr val="232629"/>
            </a:gs>
            <a:gs pos="54000">
              <a:srgbClr val="232629"/>
            </a:gs>
            <a:gs pos="100000">
              <a:srgbClr val="232629"/>
            </a:gs>
          </a:gsLst>
          <a:lin ang="5400012" scaled="0"/>
        </a:gra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41"/>
          <p:cNvPicPr preferRelativeResize="0"/>
          <p:nvPr/>
        </p:nvPicPr>
        <p:blipFill rotWithShape="1">
          <a:blip r:embed="rId2">
            <a:alphaModFix amt="20000"/>
          </a:blip>
          <a:srcRect b="52684" l="2316" r="56617" t="31104"/>
          <a:stretch/>
        </p:blipFill>
        <p:spPr>
          <a:xfrm>
            <a:off x="13478250" y="685800"/>
            <a:ext cx="4123800" cy="9144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pic>
      <p:sp>
        <p:nvSpPr>
          <p:cNvPr id="260" name="Google Shape;260;p41"/>
          <p:cNvSpPr txBox="1"/>
          <p:nvPr>
            <p:ph type="title"/>
          </p:nvPr>
        </p:nvSpPr>
        <p:spPr>
          <a:xfrm>
            <a:off x="680625" y="832104"/>
            <a:ext cx="12651300" cy="914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ubik Light"/>
              <a:buNone/>
              <a:defRPr sz="4800"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/>
        </p:txBody>
      </p:sp>
      <p:sp>
        <p:nvSpPr>
          <p:cNvPr id="261" name="Google Shape;261;p41"/>
          <p:cNvSpPr txBox="1"/>
          <p:nvPr>
            <p:ph idx="1" type="subTitle"/>
          </p:nvPr>
        </p:nvSpPr>
        <p:spPr>
          <a:xfrm>
            <a:off x="14470600" y="661940"/>
            <a:ext cx="3131700" cy="9144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1800"/>
              <a:buFont typeface="Space Mono"/>
              <a:buNone/>
              <a:defRPr sz="1800">
                <a:solidFill>
                  <a:srgbClr val="F1F7F7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7F7"/>
              </a:buClr>
              <a:buSzPts val="1800"/>
              <a:buFont typeface="Space Mono"/>
              <a:buNone/>
              <a:defRPr sz="1800">
                <a:solidFill>
                  <a:srgbClr val="F1F7F7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1800"/>
              <a:buFont typeface="Space Mono"/>
              <a:buNone/>
              <a:defRPr sz="1800">
                <a:solidFill>
                  <a:srgbClr val="F1F7F7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1800"/>
              <a:buFont typeface="Space Mono"/>
              <a:buNone/>
              <a:defRPr sz="1800">
                <a:solidFill>
                  <a:srgbClr val="F1F7F7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1800"/>
              <a:buFont typeface="Space Mono"/>
              <a:buNone/>
              <a:defRPr sz="1800">
                <a:solidFill>
                  <a:srgbClr val="F1F7F7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1800"/>
              <a:buFont typeface="Space Mono"/>
              <a:buNone/>
              <a:defRPr sz="1800">
                <a:solidFill>
                  <a:srgbClr val="F1F7F7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1800"/>
              <a:buFont typeface="Space Mono"/>
              <a:buNone/>
              <a:defRPr sz="1800">
                <a:solidFill>
                  <a:srgbClr val="F1F7F7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F1F7F7"/>
              </a:buClr>
              <a:buSzPts val="1800"/>
              <a:buFont typeface="Space Mono"/>
              <a:buNone/>
              <a:defRPr sz="1800">
                <a:solidFill>
                  <a:srgbClr val="F1F7F7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F1F7F7"/>
              </a:buClr>
              <a:buSzPts val="1800"/>
              <a:buFont typeface="Space Mono"/>
              <a:buNone/>
              <a:defRPr sz="1800">
                <a:solidFill>
                  <a:srgbClr val="F1F7F7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/>
        </p:txBody>
      </p:sp>
      <p:cxnSp>
        <p:nvCxnSpPr>
          <p:cNvPr id="262" name="Google Shape;262;p41"/>
          <p:cNvCxnSpPr/>
          <p:nvPr/>
        </p:nvCxnSpPr>
        <p:spPr>
          <a:xfrm>
            <a:off x="359450" y="6285950"/>
            <a:ext cx="0" cy="3778500"/>
          </a:xfrm>
          <a:prstGeom prst="straightConnector1">
            <a:avLst/>
          </a:prstGeom>
          <a:noFill/>
          <a:ln cap="flat" cmpd="sng" w="9525">
            <a:solidFill>
              <a:srgbClr val="9AA0A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3" name="Google Shape;263;p41"/>
          <p:cNvSpPr txBox="1"/>
          <p:nvPr/>
        </p:nvSpPr>
        <p:spPr>
          <a:xfrm rot="-5400000">
            <a:off x="-29350" y="5625100"/>
            <a:ext cx="81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9AA0A6"/>
                </a:solidFill>
                <a:latin typeface="Space Grotesk"/>
                <a:ea typeface="Space Grotesk"/>
                <a:cs typeface="Space Grotesk"/>
                <a:sym typeface="Space Grotesk"/>
              </a:rPr>
              <a:t>Activity</a:t>
            </a:r>
            <a:endParaRPr b="1" sz="1600">
              <a:solidFill>
                <a:srgbClr val="9AA0A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64" name="Google Shape;264;p41"/>
          <p:cNvSpPr txBox="1"/>
          <p:nvPr>
            <p:ph idx="2" type="subTitle"/>
          </p:nvPr>
        </p:nvSpPr>
        <p:spPr>
          <a:xfrm rot="-5400000">
            <a:off x="-1677261" y="3082550"/>
            <a:ext cx="4109100" cy="45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pic>
        <p:nvPicPr>
          <p:cNvPr id="265" name="Google Shape;26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6700" y="890547"/>
            <a:ext cx="457200" cy="45718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1"/>
          <p:cNvSpPr txBox="1"/>
          <p:nvPr>
            <p:ph idx="3" type="body"/>
          </p:nvPr>
        </p:nvSpPr>
        <p:spPr>
          <a:xfrm>
            <a:off x="680625" y="2384150"/>
            <a:ext cx="8381100" cy="58455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1pPr>
            <a:lvl2pPr indent="-393700" lvl="1" marL="9144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600"/>
              <a:buChar char="○"/>
              <a:defRPr sz="2600">
                <a:solidFill>
                  <a:schemeClr val="lt1"/>
                </a:solidFill>
              </a:defRPr>
            </a:lvl2pPr>
            <a:lvl3pPr indent="-381000" lvl="2" marL="13716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 sz="2400">
                <a:solidFill>
                  <a:schemeClr val="lt1"/>
                </a:solidFill>
              </a:defRPr>
            </a:lvl3pPr>
            <a:lvl4pPr indent="-368300" lvl="3" marL="18288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4pPr>
            <a:lvl5pPr indent="-368300" lvl="4" marL="22860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5pPr>
            <a:lvl6pPr indent="-368300" lvl="5" marL="27432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6pPr>
            <a:lvl7pPr indent="-368300" lvl="6" marL="32004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7pPr>
            <a:lvl8pPr indent="-368300" lvl="7" marL="3657600" rtl="0">
              <a:spcBef>
                <a:spcPts val="320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8pPr>
            <a:lvl9pPr indent="-368300" lvl="8" marL="4114800" rtl="0">
              <a:spcBef>
                <a:spcPts val="3200"/>
              </a:spcBef>
              <a:spcAft>
                <a:spcPts val="320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- Steps - Untimed">
  <p:cSld name="BLANK_1_1_1_1_1_1">
    <p:bg>
      <p:bgPr>
        <a:gradFill>
          <a:gsLst>
            <a:gs pos="0">
              <a:srgbClr val="3C4F50"/>
            </a:gs>
            <a:gs pos="25000">
              <a:srgbClr val="232629"/>
            </a:gs>
            <a:gs pos="54000">
              <a:srgbClr val="232629"/>
            </a:gs>
            <a:gs pos="100000">
              <a:srgbClr val="232629"/>
            </a:gs>
          </a:gsLst>
          <a:lin ang="5400012" scaled="0"/>
        </a:gra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2"/>
          <p:cNvSpPr txBox="1"/>
          <p:nvPr>
            <p:ph type="title"/>
          </p:nvPr>
        </p:nvSpPr>
        <p:spPr>
          <a:xfrm>
            <a:off x="680625" y="832104"/>
            <a:ext cx="12651300" cy="914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ubik Light"/>
              <a:buNone/>
              <a:defRPr sz="4800"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ubik Light"/>
              <a:buNone/>
              <a:defRPr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/>
        </p:txBody>
      </p:sp>
      <p:cxnSp>
        <p:nvCxnSpPr>
          <p:cNvPr id="269" name="Google Shape;269;p42"/>
          <p:cNvCxnSpPr/>
          <p:nvPr/>
        </p:nvCxnSpPr>
        <p:spPr>
          <a:xfrm>
            <a:off x="359450" y="6285950"/>
            <a:ext cx="0" cy="3778500"/>
          </a:xfrm>
          <a:prstGeom prst="straightConnector1">
            <a:avLst/>
          </a:prstGeom>
          <a:noFill/>
          <a:ln cap="flat" cmpd="sng" w="9525">
            <a:solidFill>
              <a:srgbClr val="9AA0A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0" name="Google Shape;270;p42"/>
          <p:cNvSpPr txBox="1"/>
          <p:nvPr/>
        </p:nvSpPr>
        <p:spPr>
          <a:xfrm rot="-5400000">
            <a:off x="-29350" y="5625100"/>
            <a:ext cx="81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9AA0A6"/>
                </a:solidFill>
                <a:latin typeface="Space Grotesk"/>
                <a:ea typeface="Space Grotesk"/>
                <a:cs typeface="Space Grotesk"/>
                <a:sym typeface="Space Grotesk"/>
              </a:rPr>
              <a:t>Activity</a:t>
            </a:r>
            <a:endParaRPr b="1" sz="1600">
              <a:solidFill>
                <a:srgbClr val="9AA0A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71" name="Google Shape;271;p42"/>
          <p:cNvSpPr txBox="1"/>
          <p:nvPr>
            <p:ph idx="1" type="subTitle"/>
          </p:nvPr>
        </p:nvSpPr>
        <p:spPr>
          <a:xfrm rot="-5400000">
            <a:off x="-1677261" y="3082550"/>
            <a:ext cx="4109100" cy="45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3200"/>
              </a:spcBef>
              <a:spcAft>
                <a:spcPts val="3200"/>
              </a:spcAft>
              <a:buClr>
                <a:srgbClr val="FFFFFF"/>
              </a:buClr>
              <a:buSzPts val="1600"/>
              <a:buFont typeface="Space Grotesk"/>
              <a:buNone/>
              <a:defRPr sz="160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bg>
      <p:bgPr>
        <a:solidFill>
          <a:schemeClr val="dk2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/>
          <p:nvPr>
            <p:ph type="ctrTitle"/>
          </p:nvPr>
        </p:nvSpPr>
        <p:spPr>
          <a:xfrm>
            <a:off x="4743450" y="1232440"/>
            <a:ext cx="12663000" cy="3015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4" name="Google Shape;274;p43"/>
          <p:cNvSpPr txBox="1"/>
          <p:nvPr>
            <p:ph idx="1" type="subTitle"/>
          </p:nvPr>
        </p:nvSpPr>
        <p:spPr>
          <a:xfrm>
            <a:off x="4780534" y="6332969"/>
            <a:ext cx="12663000" cy="2428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C Section Break 1">
  <p:cSld name="TITLE_2_1_2">
    <p:bg>
      <p:bgPr>
        <a:solidFill>
          <a:schemeClr val="dk2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112327" y="8642399"/>
            <a:ext cx="1325899" cy="1550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1648851" y="8331326"/>
            <a:ext cx="1612677" cy="188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3463663" y="8544620"/>
            <a:ext cx="1416063" cy="1655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5020541" y="8544620"/>
            <a:ext cx="1416063" cy="1655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6708948" y="8342126"/>
            <a:ext cx="1602727" cy="187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8468303" y="8544620"/>
            <a:ext cx="1416063" cy="1655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10019575" y="8616525"/>
            <a:ext cx="1349749" cy="157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11582059" y="8544620"/>
            <a:ext cx="1416063" cy="1655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13157030" y="8313052"/>
            <a:ext cx="1629524" cy="1905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14963553" y="8313052"/>
            <a:ext cx="1629524" cy="1905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4"/>
          <p:cNvPicPr preferRelativeResize="0"/>
          <p:nvPr/>
        </p:nvPicPr>
        <p:blipFill rotWithShape="1">
          <a:blip r:embed="rId2">
            <a:alphaModFix/>
          </a:blip>
          <a:srcRect b="2533" l="55835" r="2002" t="33658"/>
          <a:stretch/>
        </p:blipFill>
        <p:spPr>
          <a:xfrm flipH="1" rot="-5400000">
            <a:off x="16751984" y="8544620"/>
            <a:ext cx="1416063" cy="1655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024">
          <p15:clr>
            <a:srgbClr val="FA7B17"/>
          </p15:clr>
        </p15:guide>
        <p15:guide id="2" pos="3116">
          <p15:clr>
            <a:srgbClr val="FA7B17"/>
          </p15:clr>
        </p15:guide>
        <p15:guide id="3" pos="5708">
          <p15:clr>
            <a:srgbClr val="FA7B17"/>
          </p15:clr>
        </p15:guide>
        <p15:guide id="4" pos="5806">
          <p15:clr>
            <a:srgbClr val="FA7B17"/>
          </p15:clr>
        </p15:guide>
        <p15:guide id="5" pos="8398">
          <p15:clr>
            <a:srgbClr val="FA7B17"/>
          </p15:clr>
        </p15:guide>
        <p15:guide id="6" pos="8490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theme" Target="../theme/theme2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85800" y="698336"/>
            <a:ext cx="12801600" cy="12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Rubik Medium"/>
              <a:buNone/>
              <a:defRPr sz="6000">
                <a:solidFill>
                  <a:schemeClr val="dk2"/>
                </a:solidFill>
                <a:latin typeface="Rubik Medium"/>
                <a:ea typeface="Rubik Medium"/>
                <a:cs typeface="Rubik Medium"/>
                <a:sym typeface="Rubi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Rubik Medium"/>
              <a:buNone/>
              <a:defRPr sz="6000">
                <a:solidFill>
                  <a:schemeClr val="dk2"/>
                </a:solidFill>
                <a:latin typeface="Rubik Medium"/>
                <a:ea typeface="Rubik Medium"/>
                <a:cs typeface="Rubik Medium"/>
                <a:sym typeface="Rubik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Rubik Medium"/>
              <a:buNone/>
              <a:defRPr sz="6000">
                <a:solidFill>
                  <a:schemeClr val="dk2"/>
                </a:solidFill>
                <a:latin typeface="Rubik Medium"/>
                <a:ea typeface="Rubik Medium"/>
                <a:cs typeface="Rubik Medium"/>
                <a:sym typeface="Rubik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Rubik Medium"/>
              <a:buNone/>
              <a:defRPr sz="6000">
                <a:solidFill>
                  <a:schemeClr val="dk2"/>
                </a:solidFill>
                <a:latin typeface="Rubik Medium"/>
                <a:ea typeface="Rubik Medium"/>
                <a:cs typeface="Rubik Medium"/>
                <a:sym typeface="Rubik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Rubik Medium"/>
              <a:buNone/>
              <a:defRPr sz="6000">
                <a:solidFill>
                  <a:schemeClr val="dk2"/>
                </a:solidFill>
                <a:latin typeface="Rubik Medium"/>
                <a:ea typeface="Rubik Medium"/>
                <a:cs typeface="Rubik Medium"/>
                <a:sym typeface="Rubik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Rubik Medium"/>
              <a:buNone/>
              <a:defRPr sz="6000">
                <a:solidFill>
                  <a:schemeClr val="dk2"/>
                </a:solidFill>
                <a:latin typeface="Rubik Medium"/>
                <a:ea typeface="Rubik Medium"/>
                <a:cs typeface="Rubik Medium"/>
                <a:sym typeface="Rubik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Rubik Medium"/>
              <a:buNone/>
              <a:defRPr sz="6000">
                <a:solidFill>
                  <a:schemeClr val="dk2"/>
                </a:solidFill>
                <a:latin typeface="Rubik Medium"/>
                <a:ea typeface="Rubik Medium"/>
                <a:cs typeface="Rubik Medium"/>
                <a:sym typeface="Rubik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Rubik Medium"/>
              <a:buNone/>
              <a:defRPr sz="6000">
                <a:solidFill>
                  <a:schemeClr val="dk2"/>
                </a:solidFill>
                <a:latin typeface="Rubik Medium"/>
                <a:ea typeface="Rubik Medium"/>
                <a:cs typeface="Rubik Medium"/>
                <a:sym typeface="Rubik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Rubik Medium"/>
              <a:buNone/>
              <a:defRPr sz="6000">
                <a:solidFill>
                  <a:schemeClr val="dk2"/>
                </a:solidFill>
                <a:latin typeface="Rubik Medium"/>
                <a:ea typeface="Rubik Medium"/>
                <a:cs typeface="Rubik Medium"/>
                <a:sym typeface="Rubik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85800" y="3120627"/>
            <a:ext cx="12801600" cy="58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Inter"/>
              <a:buChar char="●"/>
              <a:defRPr sz="36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406400" lvl="1" marL="914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Inter"/>
              <a:buChar char="○"/>
              <a:defRPr sz="28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93700" lvl="2" marL="13716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Inter"/>
              <a:buChar char="■"/>
              <a:defRPr sz="26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68300" lvl="3" marL="18288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Inter"/>
              <a:buChar char="●"/>
              <a:defRPr sz="22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68300" lvl="4" marL="22860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Inter"/>
              <a:buChar char="○"/>
              <a:defRPr sz="22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68300" lvl="5" marL="27432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Inter"/>
              <a:buChar char="■"/>
              <a:defRPr sz="22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68300" lvl="6" marL="3200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Inter"/>
              <a:buChar char="●"/>
              <a:defRPr sz="22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68300" lvl="7" marL="36576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Inter"/>
              <a:buChar char="○"/>
              <a:defRPr sz="22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68300" lvl="8" marL="4114800" rtl="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lt2"/>
              </a:buClr>
              <a:buSzPts val="2200"/>
              <a:buFont typeface="Inter"/>
              <a:buChar char="■"/>
              <a:defRPr sz="22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32">
          <p15:clr>
            <a:srgbClr val="EA4335"/>
          </p15:clr>
        </p15:guide>
        <p15:guide id="2" pos="11088">
          <p15:clr>
            <a:srgbClr val="EA4335"/>
          </p15:clr>
        </p15:guide>
        <p15:guide id="3" orient="horz" pos="432">
          <p15:clr>
            <a:srgbClr val="EA4335"/>
          </p15:clr>
        </p15:guide>
        <p15:guide id="4" orient="horz" pos="5904">
          <p15:clr>
            <a:srgbClr val="EA4335"/>
          </p15:clr>
        </p15:guide>
        <p15:guide id="5" orient="horz" pos="1008">
          <p15:clr>
            <a:srgbClr val="9900FF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pair-code.github.io/datacardsplaybook/playbook/ask-align-on-agents.pdf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jpg"/><Relationship Id="rId4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pair-code.github.io/datacardsplaybook" TargetMode="External"/><Relationship Id="rId4" Type="http://schemas.openxmlformats.org/officeDocument/2006/relationships/hyperlink" Target="https://github.com/pair-code/datacardsplaybook" TargetMode="External"/><Relationship Id="rId5" Type="http://schemas.openxmlformats.org/officeDocument/2006/relationships/hyperlink" Target="https://pair-code.github.io/DataCardsPlaybook" TargetMode="External"/><Relationship Id="rId6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pair-code.github.io/datacardsplaybook" TargetMode="External"/><Relationship Id="rId4" Type="http://schemas.openxmlformats.org/officeDocument/2006/relationships/hyperlink" Target="https://pair.withgoogle.com/" TargetMode="External"/><Relationship Id="rId5" Type="http://schemas.openxmlformats.org/officeDocument/2006/relationships/hyperlink" Target="https://research.google/" TargetMode="External"/><Relationship Id="rId6" Type="http://schemas.openxmlformats.org/officeDocument/2006/relationships/hyperlink" Target="https://creativecommons.org/licenses/by-sa/4.0/deed.ast" TargetMode="External"/><Relationship Id="rId7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5"/>
          <p:cNvSpPr txBox="1"/>
          <p:nvPr>
            <p:ph type="title"/>
          </p:nvPr>
        </p:nvSpPr>
        <p:spPr>
          <a:xfrm>
            <a:off x="4953939" y="838200"/>
            <a:ext cx="12646200" cy="3657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 SemiBold"/>
                <a:ea typeface="Rubik SemiBold"/>
                <a:cs typeface="Rubik SemiBold"/>
                <a:sym typeface="Rubik SemiBold"/>
              </a:rPr>
              <a:t>The Data Cards Playbook</a:t>
            </a:r>
            <a:endParaRPr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sp>
        <p:nvSpPr>
          <p:cNvPr id="292" name="Google Shape;292;p45"/>
          <p:cNvSpPr txBox="1"/>
          <p:nvPr>
            <p:ph idx="1" type="subTitle"/>
          </p:nvPr>
        </p:nvSpPr>
        <p:spPr>
          <a:xfrm>
            <a:off x="4946900" y="4495800"/>
            <a:ext cx="12646200" cy="182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200"/>
              </a:spcAft>
              <a:buNone/>
            </a:pPr>
            <a:r>
              <a:rPr lang="en"/>
              <a:t>A toolkit for purposeful and people-centric dataset documentation for transparency in AI systems.</a:t>
            </a:r>
            <a:endParaRPr/>
          </a:p>
        </p:txBody>
      </p:sp>
      <p:sp>
        <p:nvSpPr>
          <p:cNvPr id="293" name="Google Shape;293;p45"/>
          <p:cNvSpPr txBox="1"/>
          <p:nvPr>
            <p:ph idx="2" type="subTitle"/>
          </p:nvPr>
        </p:nvSpPr>
        <p:spPr>
          <a:xfrm>
            <a:off x="4954650" y="8248650"/>
            <a:ext cx="9729600" cy="8955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https://pair-code.github.io/datacardsplaybook/</a:t>
            </a:r>
            <a:r>
              <a:rPr lang="en"/>
              <a:t>                 #datacardsplaybook</a:t>
            </a:r>
            <a:endParaRPr b="1">
              <a:solidFill>
                <a:srgbClr val="3C4F5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6"/>
          <p:cNvSpPr txBox="1"/>
          <p:nvPr>
            <p:ph type="ctrTitle"/>
          </p:nvPr>
        </p:nvSpPr>
        <p:spPr>
          <a:xfrm>
            <a:off x="4947000" y="1600200"/>
            <a:ext cx="8385000" cy="7772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5354"/>
                </a:solidFill>
              </a:rPr>
              <a:t>Introduction</a:t>
            </a:r>
            <a:endParaRPr>
              <a:solidFill>
                <a:srgbClr val="1A73E8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01	Ask</a:t>
            </a:r>
            <a:br>
              <a:rPr lang="en">
                <a:solidFill>
                  <a:srgbClr val="425354"/>
                </a:solidFill>
              </a:rPr>
            </a:br>
            <a:r>
              <a:rPr lang="en">
                <a:solidFill>
                  <a:srgbClr val="425354"/>
                </a:solidFill>
              </a:rPr>
              <a:t>02	Inspect</a:t>
            </a:r>
            <a:endParaRPr>
              <a:solidFill>
                <a:srgbClr val="42535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5354"/>
                </a:solidFill>
              </a:rPr>
              <a:t>03	Answer</a:t>
            </a:r>
            <a:endParaRPr>
              <a:solidFill>
                <a:srgbClr val="42535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5354"/>
                </a:solidFill>
              </a:rPr>
              <a:t>04	Audit</a:t>
            </a:r>
            <a:endParaRPr>
              <a:solidFill>
                <a:srgbClr val="425354"/>
              </a:solidFill>
            </a:endParaRPr>
          </a:p>
        </p:txBody>
      </p:sp>
      <p:pic>
        <p:nvPicPr>
          <p:cNvPr id="299" name="Google Shape;299;p46"/>
          <p:cNvPicPr preferRelativeResize="0"/>
          <p:nvPr/>
        </p:nvPicPr>
        <p:blipFill rotWithShape="1">
          <a:blip r:embed="rId3">
            <a:alphaModFix/>
          </a:blip>
          <a:srcRect b="0" l="55434" r="25530" t="0"/>
          <a:stretch/>
        </p:blipFill>
        <p:spPr>
          <a:xfrm>
            <a:off x="76200" y="0"/>
            <a:ext cx="3481248" cy="100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6"/>
          <p:cNvPicPr preferRelativeResize="0"/>
          <p:nvPr/>
        </p:nvPicPr>
        <p:blipFill rotWithShape="1">
          <a:blip r:embed="rId4">
            <a:alphaModFix/>
          </a:blip>
          <a:srcRect b="0" l="189" r="179" t="0"/>
          <a:stretch/>
        </p:blipFill>
        <p:spPr>
          <a:xfrm>
            <a:off x="14183574" y="6421128"/>
            <a:ext cx="2924867" cy="274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7"/>
          <p:cNvSpPr txBox="1"/>
          <p:nvPr>
            <p:ph type="ctrTitle"/>
          </p:nvPr>
        </p:nvSpPr>
        <p:spPr>
          <a:xfrm>
            <a:off x="4946900" y="1600200"/>
            <a:ext cx="12655500" cy="58461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Define your</a:t>
            </a:r>
            <a:br>
              <a:rPr lang="en"/>
            </a:br>
            <a:r>
              <a:rPr lang="en"/>
              <a:t>Agent Information Journeys</a:t>
            </a:r>
            <a:endParaRPr/>
          </a:p>
        </p:txBody>
      </p:sp>
      <p:sp>
        <p:nvSpPr>
          <p:cNvPr id="306" name="Google Shape;306;p47"/>
          <p:cNvSpPr txBox="1"/>
          <p:nvPr>
            <p:ph idx="1" type="subTitle"/>
          </p:nvPr>
        </p:nvSpPr>
        <p:spPr>
          <a:xfrm>
            <a:off x="4946900" y="685800"/>
            <a:ext cx="12655500" cy="901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DATA CARDS PLAYBOOK</a:t>
            </a:r>
            <a:endParaRPr/>
          </a:p>
        </p:txBody>
      </p:sp>
      <p:sp>
        <p:nvSpPr>
          <p:cNvPr id="307" name="Google Shape;307;p47"/>
          <p:cNvSpPr/>
          <p:nvPr/>
        </p:nvSpPr>
        <p:spPr>
          <a:xfrm>
            <a:off x="18288000" y="-1"/>
            <a:ext cx="3807700" cy="5092225"/>
          </a:xfrm>
          <a:prstGeom prst="flowChartOffpageConnector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34000"/>
              </a:srgbClr>
            </a:outerShdw>
          </a:effectLst>
        </p:spPr>
        <p:txBody>
          <a:bodyPr anchorCtr="0" anchor="ctr" bIns="457200" lIns="457200" spcFirstLastPara="1" rIns="457200" wrap="square" tIns="4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Facilitator’s note</a:t>
            </a:r>
            <a:endParaRPr b="1" sz="21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This is a basic activity for teams to articulate measurable Information Journeys to create content for Data Card(s).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Delete this note once you’re done with it.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08" name="Google Shape;308;p47"/>
          <p:cNvSpPr txBox="1"/>
          <p:nvPr>
            <p:ph idx="2" type="body"/>
          </p:nvPr>
        </p:nvSpPr>
        <p:spPr>
          <a:xfrm>
            <a:off x="9230825" y="7338975"/>
            <a:ext cx="8371500" cy="2074800"/>
          </a:xfrm>
          <a:prstGeom prst="rect">
            <a:avLst/>
          </a:prstGeom>
        </p:spPr>
        <p:txBody>
          <a:bodyPr anchorCtr="0" anchor="t" bIns="91425" lIns="182875" spcFirstLastPara="1" rIns="182875" wrap="square" tIns="182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Treat your Data Card like a product and define the most important information that it must successfully convey.</a:t>
            </a:r>
            <a:endParaRPr/>
          </a:p>
          <a:p>
            <a:pPr indent="0" lvl="0" marL="0" rtl="0" algn="l">
              <a:spcBef>
                <a:spcPts val="3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200"/>
              </a:spcBef>
              <a:spcAft>
                <a:spcPts val="3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8"/>
          <p:cNvSpPr txBox="1"/>
          <p:nvPr>
            <p:ph idx="2" type="body"/>
          </p:nvPr>
        </p:nvSpPr>
        <p:spPr>
          <a:xfrm>
            <a:off x="9230825" y="1587000"/>
            <a:ext cx="8371500" cy="3200400"/>
          </a:xfrm>
          <a:prstGeom prst="rect">
            <a:avLst/>
          </a:prstGeom>
        </p:spPr>
        <p:txBody>
          <a:bodyPr anchorCtr="0" anchor="t" bIns="182875" lIns="182875" spcFirstLastPara="1" rIns="182875" wrap="square" tIns="182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200"/>
              </a:spcAft>
              <a:buNone/>
            </a:pPr>
            <a:r>
              <a:rPr lang="en"/>
              <a:t>Learn about what constitutes an Agent Information Journey. Brainstorm, share, and agree upon the top Agent Information Journeys that your Data Card should embody.</a:t>
            </a:r>
            <a:endParaRPr/>
          </a:p>
        </p:txBody>
      </p:sp>
      <p:sp>
        <p:nvSpPr>
          <p:cNvPr id="314" name="Google Shape;314;p48"/>
          <p:cNvSpPr txBox="1"/>
          <p:nvPr>
            <p:ph idx="3" type="body"/>
          </p:nvPr>
        </p:nvSpPr>
        <p:spPr>
          <a:xfrm>
            <a:off x="9230825" y="5168400"/>
            <a:ext cx="8371500" cy="3200400"/>
          </a:xfrm>
          <a:prstGeom prst="rect">
            <a:avLst/>
          </a:prstGeom>
        </p:spPr>
        <p:txBody>
          <a:bodyPr anchorCtr="0" anchor="t" bIns="182875" lIns="182875" spcFirstLastPara="1" rIns="182875" wrap="square" tIns="182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200"/>
              </a:spcAft>
              <a:buNone/>
            </a:pPr>
            <a:r>
              <a:rPr lang="en"/>
              <a:t>A initial, prioritized list of AIJs to include in your Data Card template.</a:t>
            </a:r>
            <a:endParaRPr/>
          </a:p>
        </p:txBody>
      </p:sp>
      <p:sp>
        <p:nvSpPr>
          <p:cNvPr id="315" name="Google Shape;315;p48"/>
          <p:cNvSpPr txBox="1"/>
          <p:nvPr>
            <p:ph idx="4" type="body"/>
          </p:nvPr>
        </p:nvSpPr>
        <p:spPr>
          <a:xfrm>
            <a:off x="9230825" y="8471400"/>
            <a:ext cx="8371500" cy="901200"/>
          </a:xfrm>
          <a:prstGeom prst="rect">
            <a:avLst/>
          </a:prstGeom>
        </p:spPr>
        <p:txBody>
          <a:bodyPr anchorCtr="0" anchor="t" bIns="182875" lIns="182875" spcFirstLastPara="1" rIns="182875" wrap="square" tIns="182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200"/>
              </a:spcAft>
              <a:buNone/>
            </a:pPr>
            <a:r>
              <a:rPr lang="en"/>
              <a:t>Basic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9"/>
          <p:cNvSpPr txBox="1"/>
          <p:nvPr>
            <p:ph idx="4294967295" type="title"/>
          </p:nvPr>
        </p:nvSpPr>
        <p:spPr>
          <a:xfrm>
            <a:off x="685800" y="833750"/>
            <a:ext cx="8376000" cy="5372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4800">
                <a:highlight>
                  <a:srgbClr val="FFE9F5"/>
                </a:highlight>
              </a:rPr>
              <a:t>An Agent Information Journey (AIJ)</a:t>
            </a:r>
            <a:r>
              <a:rPr lang="en" sz="4800">
                <a:solidFill>
                  <a:schemeClr val="accent1"/>
                </a:solidFill>
              </a:rPr>
              <a:t> </a:t>
            </a:r>
            <a:r>
              <a:rPr lang="en" sz="4800">
                <a:solidFill>
                  <a:schemeClr val="lt2"/>
                </a:solidFill>
              </a:rPr>
              <a:t>is the combination of what an agent needs to know about a dataset to make a decision, and questions asked to arrive at an understanding of the dataset for that decision.</a:t>
            </a:r>
            <a:endParaRPr sz="4800">
              <a:solidFill>
                <a:schemeClr val="lt2"/>
              </a:solidFill>
            </a:endParaRPr>
          </a:p>
        </p:txBody>
      </p:sp>
      <p:pic>
        <p:nvPicPr>
          <p:cNvPr id="321" name="Google Shape;32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80642" y="0"/>
            <a:ext cx="4708127" cy="4708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18800" y="3481649"/>
            <a:ext cx="8988626" cy="53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/>
          <p:cNvSpPr txBox="1"/>
          <p:nvPr>
            <p:ph type="title"/>
          </p:nvPr>
        </p:nvSpPr>
        <p:spPr>
          <a:xfrm>
            <a:off x="685800" y="679700"/>
            <a:ext cx="16916400" cy="869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2"/>
                </a:solidFill>
              </a:rPr>
              <a:t>As a(n) </a:t>
            </a:r>
            <a:r>
              <a:rPr lang="en" sz="3600" u="sng">
                <a:solidFill>
                  <a:srgbClr val="19BA9B"/>
                </a:solidFill>
              </a:rPr>
              <a:t>ML engineer</a:t>
            </a:r>
            <a:r>
              <a:rPr lang="en" sz="3600">
                <a:solidFill>
                  <a:schemeClr val="dk2"/>
                </a:solidFill>
              </a:rPr>
              <a:t>, I want to know </a:t>
            </a:r>
            <a:br>
              <a:rPr lang="en" sz="3600">
                <a:solidFill>
                  <a:schemeClr val="dk2"/>
                </a:solidFill>
              </a:rPr>
            </a:br>
            <a:r>
              <a:rPr lang="en" sz="3600" u="sng">
                <a:solidFill>
                  <a:srgbClr val="56B900"/>
                </a:solidFill>
              </a:rPr>
              <a:t>about the source of the dataset</a:t>
            </a:r>
            <a:r>
              <a:rPr lang="en" sz="3600">
                <a:solidFill>
                  <a:schemeClr val="dk2"/>
                </a:solidFill>
              </a:rPr>
              <a:t>, so I ask…</a:t>
            </a:r>
            <a:endParaRPr sz="36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3600"/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who owns the dataset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how was it collected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lang="en" sz="3600">
                <a:solidFill>
                  <a:schemeClr val="accent5"/>
                </a:solidFill>
              </a:rPr>
              <a:t>… when was the data collected?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what are the upstream sources of individual features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how was the data sampled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lang="en" sz="3600">
                <a:solidFill>
                  <a:srgbClr val="FF6554"/>
                </a:solidFill>
              </a:rPr>
              <a:t>… what were the inclusion and exclusion criteria?</a:t>
            </a:r>
            <a:endParaRPr sz="3600">
              <a:solidFill>
                <a:srgbClr val="FF6554"/>
              </a:solidFill>
            </a:endParaRPr>
          </a:p>
        </p:txBody>
      </p:sp>
      <p:sp>
        <p:nvSpPr>
          <p:cNvPr id="328" name="Google Shape;328;p50"/>
          <p:cNvSpPr txBox="1"/>
          <p:nvPr/>
        </p:nvSpPr>
        <p:spPr>
          <a:xfrm>
            <a:off x="686675" y="914400"/>
            <a:ext cx="1164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A</a:t>
            </a:r>
            <a:r>
              <a:rPr lang="en" sz="22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gent</a:t>
            </a:r>
            <a:endParaRPr sz="2200">
              <a:solidFill>
                <a:srgbClr val="19BA9B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29" name="Google Shape;329;p50"/>
          <p:cNvSpPr txBox="1"/>
          <p:nvPr/>
        </p:nvSpPr>
        <p:spPr>
          <a:xfrm>
            <a:off x="11098525" y="1791775"/>
            <a:ext cx="2595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6B900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Information needed to make decision</a:t>
            </a:r>
            <a:endParaRPr sz="2200">
              <a:solidFill>
                <a:srgbClr val="56B900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30" name="Google Shape;330;p50"/>
          <p:cNvSpPr txBox="1"/>
          <p:nvPr/>
        </p:nvSpPr>
        <p:spPr>
          <a:xfrm>
            <a:off x="13723625" y="7089850"/>
            <a:ext cx="38787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65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Questions that establish </a:t>
            </a:r>
            <a:br>
              <a:rPr lang="en" sz="2200">
                <a:solidFill>
                  <a:srgbClr val="FF65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</a:br>
            <a:r>
              <a:rPr lang="en" sz="2200">
                <a:solidFill>
                  <a:srgbClr val="FF65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an understanding about </a:t>
            </a:r>
            <a:br>
              <a:rPr lang="en" sz="2200">
                <a:solidFill>
                  <a:srgbClr val="FF65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</a:br>
            <a:r>
              <a:rPr lang="en" sz="2200">
                <a:solidFill>
                  <a:srgbClr val="6F8D8E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the source of the dataset.</a:t>
            </a:r>
            <a:endParaRPr sz="2200">
              <a:solidFill>
                <a:srgbClr val="6F8D8E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31" name="Google Shape;331;p50"/>
          <p:cNvSpPr/>
          <p:nvPr/>
        </p:nvSpPr>
        <p:spPr>
          <a:xfrm rot="5400000">
            <a:off x="1871625" y="1155825"/>
            <a:ext cx="958200" cy="922200"/>
          </a:xfrm>
          <a:prstGeom prst="bentArrow">
            <a:avLst>
              <a:gd fmla="val 4481" name="adj1"/>
              <a:gd fmla="val 9370" name="adj2"/>
              <a:gd fmla="val 15370" name="adj3"/>
              <a:gd fmla="val 69402" name="adj4"/>
            </a:avLst>
          </a:prstGeom>
          <a:solidFill>
            <a:srgbClr val="19BA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50"/>
          <p:cNvSpPr/>
          <p:nvPr/>
        </p:nvSpPr>
        <p:spPr>
          <a:xfrm rot="10800000">
            <a:off x="7139600" y="3034825"/>
            <a:ext cx="4385100" cy="922200"/>
          </a:xfrm>
          <a:prstGeom prst="uturnArrow">
            <a:avLst>
              <a:gd fmla="val 4400" name="adj1"/>
              <a:gd fmla="val 13862" name="adj2"/>
              <a:gd fmla="val 20960" name="adj3"/>
              <a:gd fmla="val 43750" name="adj4"/>
              <a:gd fmla="val 65284" name="adj5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50"/>
          <p:cNvSpPr/>
          <p:nvPr/>
        </p:nvSpPr>
        <p:spPr>
          <a:xfrm flipH="1">
            <a:off x="13856126" y="5609479"/>
            <a:ext cx="1983900" cy="1416300"/>
          </a:xfrm>
          <a:prstGeom prst="bentArrow">
            <a:avLst>
              <a:gd fmla="val 4481" name="adj1"/>
              <a:gd fmla="val 9370" name="adj2"/>
              <a:gd fmla="val 12033" name="adj3"/>
              <a:gd fmla="val 69402" name="adj4"/>
            </a:avLst>
          </a:prstGeom>
          <a:solidFill>
            <a:srgbClr val="FF65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50"/>
          <p:cNvSpPr/>
          <p:nvPr/>
        </p:nvSpPr>
        <p:spPr>
          <a:xfrm>
            <a:off x="13543626" y="4109425"/>
            <a:ext cx="180000" cy="4180800"/>
          </a:xfrm>
          <a:prstGeom prst="rect">
            <a:avLst/>
          </a:prstGeom>
          <a:solidFill>
            <a:srgbClr val="FFEB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50"/>
          <p:cNvSpPr/>
          <p:nvPr/>
        </p:nvSpPr>
        <p:spPr>
          <a:xfrm rot="-5400000">
            <a:off x="13192026" y="3937825"/>
            <a:ext cx="180000" cy="523200"/>
          </a:xfrm>
          <a:prstGeom prst="rect">
            <a:avLst/>
          </a:prstGeom>
          <a:solidFill>
            <a:srgbClr val="FFEB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50"/>
          <p:cNvSpPr/>
          <p:nvPr/>
        </p:nvSpPr>
        <p:spPr>
          <a:xfrm rot="-5400000">
            <a:off x="13192026" y="7938625"/>
            <a:ext cx="180000" cy="523200"/>
          </a:xfrm>
          <a:prstGeom prst="rect">
            <a:avLst/>
          </a:prstGeom>
          <a:solidFill>
            <a:srgbClr val="FFEB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1"/>
          <p:cNvSpPr/>
          <p:nvPr/>
        </p:nvSpPr>
        <p:spPr>
          <a:xfrm>
            <a:off x="6400800" y="1920759"/>
            <a:ext cx="5504700" cy="6216900"/>
          </a:xfrm>
          <a:prstGeom prst="roundRect">
            <a:avLst>
              <a:gd fmla="val 0" name="adj"/>
            </a:avLst>
          </a:prstGeom>
          <a:noFill/>
          <a:ln cap="flat" cmpd="sng" w="19050">
            <a:solidFill>
              <a:srgbClr val="6F8D8E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457200" lIns="457200" spcFirstLastPara="1" rIns="457200" wrap="square" tIns="4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56B900"/>
                </a:solidFill>
                <a:latin typeface="Inter Medium"/>
                <a:ea typeface="Inter Medium"/>
                <a:cs typeface="Inter Medium"/>
                <a:sym typeface="Inter Medium"/>
              </a:rPr>
              <a:t>Lens</a:t>
            </a:r>
            <a:endParaRPr sz="3200">
              <a:solidFill>
                <a:srgbClr val="56B900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Statements</a:t>
            </a:r>
            <a:r>
              <a:rPr lang="en" sz="26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articulating what they want to learn from Data Card(s).</a:t>
            </a:r>
            <a:endParaRPr sz="26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2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br>
              <a:rPr lang="en" sz="2200">
                <a:solidFill>
                  <a:schemeClr val="lt2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</a:br>
            <a:r>
              <a:rPr lang="en" sz="2200">
                <a:solidFill>
                  <a:schemeClr val="lt2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Think about: </a:t>
            </a:r>
            <a:br>
              <a:rPr lang="en" sz="22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2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Information needed to complete tasks and make decisions about the dataset and its use.</a:t>
            </a:r>
            <a:endParaRPr sz="26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2" name="Google Shape;342;p51"/>
          <p:cNvSpPr/>
          <p:nvPr/>
        </p:nvSpPr>
        <p:spPr>
          <a:xfrm>
            <a:off x="685800" y="1920759"/>
            <a:ext cx="5504700" cy="6216900"/>
          </a:xfrm>
          <a:prstGeom prst="roundRect">
            <a:avLst>
              <a:gd fmla="val 0" name="adj"/>
            </a:avLst>
          </a:prstGeom>
          <a:noFill/>
          <a:ln cap="flat" cmpd="sng" w="19050">
            <a:solidFill>
              <a:srgbClr val="6F8D8E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457200" lIns="457200" spcFirstLastPara="1" rIns="457200" wrap="square" tIns="4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19BA9B"/>
                </a:solidFill>
                <a:latin typeface="Inter Medium"/>
                <a:ea typeface="Inter Medium"/>
                <a:cs typeface="Inter Medium"/>
                <a:sym typeface="Inter Medium"/>
              </a:rPr>
              <a:t>Perspective</a:t>
            </a:r>
            <a:endParaRPr sz="3200">
              <a:solidFill>
                <a:srgbClr val="19BA9B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Individuals reading </a:t>
            </a:r>
            <a:br>
              <a:rPr lang="en" sz="26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26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the Data Card(s)</a:t>
            </a:r>
            <a:endParaRPr sz="26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2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2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Think about</a:t>
            </a:r>
            <a:r>
              <a:rPr lang="en" sz="2200">
                <a:solidFill>
                  <a:schemeClr val="lt2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: </a:t>
            </a:r>
            <a:br>
              <a:rPr lang="en" sz="22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2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" sz="2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oles, agendas, foundations, and frameworks in domains.</a:t>
            </a:r>
            <a:endParaRPr sz="2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600">
              <a:solidFill>
                <a:srgbClr val="4253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3" name="Google Shape;343;p51"/>
          <p:cNvSpPr/>
          <p:nvPr/>
        </p:nvSpPr>
        <p:spPr>
          <a:xfrm>
            <a:off x="12097500" y="1920759"/>
            <a:ext cx="5504700" cy="6216900"/>
          </a:xfrm>
          <a:prstGeom prst="roundRect">
            <a:avLst>
              <a:gd fmla="val 0" name="adj"/>
            </a:avLst>
          </a:prstGeom>
          <a:noFill/>
          <a:ln cap="flat" cmpd="sng" w="19050">
            <a:solidFill>
              <a:srgbClr val="6F8D8E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457200" lIns="457200" spcFirstLastPara="1" rIns="457200" wrap="square" tIns="4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6554"/>
                </a:solidFill>
                <a:latin typeface="Inter Medium"/>
                <a:ea typeface="Inter Medium"/>
                <a:cs typeface="Inter Medium"/>
                <a:sym typeface="Inter Medium"/>
              </a:rPr>
              <a:t>Scope</a:t>
            </a:r>
            <a:endParaRPr sz="3200">
              <a:solidFill>
                <a:srgbClr val="56B900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Follow-up questions that get readers closer to the Lens.</a:t>
            </a:r>
            <a:endParaRPr sz="26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200">
                <a:solidFill>
                  <a:schemeClr val="lt2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Think about: </a:t>
            </a:r>
            <a:br>
              <a:rPr lang="en" sz="22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2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Probing specifics about a dataset from multiple angles, such as a root cause analysis.</a:t>
            </a:r>
            <a:endParaRPr sz="26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4" name="Google Shape;344;p51"/>
          <p:cNvSpPr txBox="1"/>
          <p:nvPr>
            <p:ph type="title"/>
          </p:nvPr>
        </p:nvSpPr>
        <p:spPr>
          <a:xfrm>
            <a:off x="685800" y="6797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Agent Information Journeys =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 txBox="1"/>
          <p:nvPr>
            <p:ph type="title"/>
          </p:nvPr>
        </p:nvSpPr>
        <p:spPr>
          <a:xfrm>
            <a:off x="685800" y="679700"/>
            <a:ext cx="16916400" cy="8692800"/>
          </a:xfrm>
          <a:prstGeom prst="rect">
            <a:avLst/>
          </a:prstGeom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2"/>
                </a:solidFill>
              </a:rPr>
              <a:t>As a(n) </a:t>
            </a:r>
            <a:r>
              <a:rPr lang="en" sz="3600" u="sng">
                <a:solidFill>
                  <a:srgbClr val="19BA9B"/>
                </a:solidFill>
              </a:rPr>
              <a:t>ML engineer</a:t>
            </a:r>
            <a:r>
              <a:rPr lang="en" sz="3600">
                <a:solidFill>
                  <a:schemeClr val="dk2"/>
                </a:solidFill>
              </a:rPr>
              <a:t>, I want to know </a:t>
            </a:r>
            <a:br>
              <a:rPr lang="en" sz="3600">
                <a:solidFill>
                  <a:schemeClr val="dk2"/>
                </a:solidFill>
              </a:rPr>
            </a:br>
            <a:r>
              <a:rPr lang="en" sz="3600" u="sng">
                <a:solidFill>
                  <a:srgbClr val="56B900"/>
                </a:solidFill>
              </a:rPr>
              <a:t>about the source of the dataset</a:t>
            </a:r>
            <a:r>
              <a:rPr lang="en" sz="3600">
                <a:solidFill>
                  <a:schemeClr val="dk2"/>
                </a:solidFill>
              </a:rPr>
              <a:t>, so I ask…</a:t>
            </a:r>
            <a:endParaRPr sz="36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3600"/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who owns the dataset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how was it collected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lang="en" sz="3600">
                <a:solidFill>
                  <a:schemeClr val="accent5"/>
                </a:solidFill>
              </a:rPr>
              <a:t>… when was the data collected?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what are the upstream sources of individual features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how was the data sampled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lang="en" sz="3600">
                <a:solidFill>
                  <a:srgbClr val="FF6554"/>
                </a:solidFill>
              </a:rPr>
              <a:t>… what were the inclusion and exclusion criteria?</a:t>
            </a:r>
            <a:endParaRPr sz="3600">
              <a:solidFill>
                <a:srgbClr val="FF6554"/>
              </a:solidFill>
            </a:endParaRPr>
          </a:p>
        </p:txBody>
      </p:sp>
      <p:sp>
        <p:nvSpPr>
          <p:cNvPr id="350" name="Google Shape;350;p52"/>
          <p:cNvSpPr/>
          <p:nvPr/>
        </p:nvSpPr>
        <p:spPr>
          <a:xfrm>
            <a:off x="13685825" y="3880825"/>
            <a:ext cx="180000" cy="4180800"/>
          </a:xfrm>
          <a:prstGeom prst="rect">
            <a:avLst/>
          </a:prstGeom>
          <a:solidFill>
            <a:srgbClr val="FFEB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52"/>
          <p:cNvSpPr/>
          <p:nvPr/>
        </p:nvSpPr>
        <p:spPr>
          <a:xfrm rot="-5400000">
            <a:off x="13334225" y="3709225"/>
            <a:ext cx="180000" cy="523200"/>
          </a:xfrm>
          <a:prstGeom prst="rect">
            <a:avLst/>
          </a:prstGeom>
          <a:solidFill>
            <a:srgbClr val="FFEB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52"/>
          <p:cNvSpPr/>
          <p:nvPr/>
        </p:nvSpPr>
        <p:spPr>
          <a:xfrm rot="-5400000">
            <a:off x="13334225" y="7710025"/>
            <a:ext cx="180000" cy="523200"/>
          </a:xfrm>
          <a:prstGeom prst="rect">
            <a:avLst/>
          </a:prstGeom>
          <a:solidFill>
            <a:srgbClr val="FFEB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52"/>
          <p:cNvSpPr/>
          <p:nvPr/>
        </p:nvSpPr>
        <p:spPr>
          <a:xfrm>
            <a:off x="13685825" y="1752600"/>
            <a:ext cx="180000" cy="1667400"/>
          </a:xfrm>
          <a:prstGeom prst="rect">
            <a:avLst/>
          </a:prstGeom>
          <a:solidFill>
            <a:srgbClr val="EDFF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2"/>
          <p:cNvSpPr/>
          <p:nvPr/>
        </p:nvSpPr>
        <p:spPr>
          <a:xfrm rot="-5400000">
            <a:off x="13334225" y="1581000"/>
            <a:ext cx="180000" cy="523200"/>
          </a:xfrm>
          <a:prstGeom prst="rect">
            <a:avLst/>
          </a:prstGeom>
          <a:solidFill>
            <a:srgbClr val="EDFF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52"/>
          <p:cNvSpPr/>
          <p:nvPr/>
        </p:nvSpPr>
        <p:spPr>
          <a:xfrm rot="-5400000">
            <a:off x="13334225" y="3068275"/>
            <a:ext cx="180000" cy="523200"/>
          </a:xfrm>
          <a:prstGeom prst="rect">
            <a:avLst/>
          </a:prstGeom>
          <a:solidFill>
            <a:srgbClr val="EDFF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52"/>
          <p:cNvSpPr/>
          <p:nvPr/>
        </p:nvSpPr>
        <p:spPr>
          <a:xfrm rot="-5400000">
            <a:off x="3816875" y="-26825"/>
            <a:ext cx="180000" cy="2948400"/>
          </a:xfrm>
          <a:prstGeom prst="rect">
            <a:avLst/>
          </a:prstGeom>
          <a:solidFill>
            <a:srgbClr val="DF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52"/>
          <p:cNvSpPr/>
          <p:nvPr/>
        </p:nvSpPr>
        <p:spPr>
          <a:xfrm rot="10800000">
            <a:off x="2432675" y="1537325"/>
            <a:ext cx="180000" cy="312900"/>
          </a:xfrm>
          <a:prstGeom prst="rect">
            <a:avLst/>
          </a:prstGeom>
          <a:solidFill>
            <a:srgbClr val="DF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52"/>
          <p:cNvSpPr/>
          <p:nvPr/>
        </p:nvSpPr>
        <p:spPr>
          <a:xfrm rot="10800000">
            <a:off x="5201075" y="1537325"/>
            <a:ext cx="180000" cy="312900"/>
          </a:xfrm>
          <a:prstGeom prst="rect">
            <a:avLst/>
          </a:prstGeom>
          <a:solidFill>
            <a:srgbClr val="DF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52"/>
          <p:cNvSpPr/>
          <p:nvPr/>
        </p:nvSpPr>
        <p:spPr>
          <a:xfrm>
            <a:off x="2387933" y="541572"/>
            <a:ext cx="3000000" cy="650100"/>
          </a:xfrm>
          <a:prstGeom prst="roundRect">
            <a:avLst>
              <a:gd fmla="val 16667" name="adj"/>
            </a:avLst>
          </a:prstGeom>
          <a:solidFill>
            <a:srgbClr val="E0FFF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perspective</a:t>
            </a:r>
            <a:endParaRPr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60" name="Google Shape;360;p52"/>
          <p:cNvSpPr/>
          <p:nvPr/>
        </p:nvSpPr>
        <p:spPr>
          <a:xfrm>
            <a:off x="13999275" y="2188808"/>
            <a:ext cx="2161500" cy="650100"/>
          </a:xfrm>
          <a:prstGeom prst="roundRect">
            <a:avLst>
              <a:gd fmla="val 16667" name="adj"/>
            </a:avLst>
          </a:prstGeom>
          <a:solidFill>
            <a:srgbClr val="EFFFD3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00933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lens</a:t>
            </a:r>
            <a:r>
              <a:rPr lang="en" sz="2800">
                <a:solidFill>
                  <a:srgbClr val="4253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61" name="Google Shape;361;p52"/>
          <p:cNvSpPr/>
          <p:nvPr/>
        </p:nvSpPr>
        <p:spPr>
          <a:xfrm>
            <a:off x="13999265" y="5646169"/>
            <a:ext cx="2161500" cy="650100"/>
          </a:xfrm>
          <a:prstGeom prst="roundRect">
            <a:avLst>
              <a:gd fmla="val 16667" name="adj"/>
            </a:avLst>
          </a:prstGeom>
          <a:solidFill>
            <a:srgbClr val="FFEBE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FF65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scopes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3"/>
          <p:cNvSpPr txBox="1"/>
          <p:nvPr>
            <p:ph type="title"/>
          </p:nvPr>
        </p:nvSpPr>
        <p:spPr>
          <a:xfrm>
            <a:off x="685800" y="679700"/>
            <a:ext cx="16916400" cy="8692800"/>
          </a:xfrm>
          <a:prstGeom prst="rect">
            <a:avLst/>
          </a:prstGeom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2"/>
                </a:solidFill>
              </a:rPr>
              <a:t>As </a:t>
            </a:r>
            <a:r>
              <a:rPr lang="en" sz="3600">
                <a:solidFill>
                  <a:schemeClr val="dk2"/>
                </a:solidFill>
              </a:rPr>
              <a:t>a(n)</a:t>
            </a:r>
            <a:r>
              <a:rPr lang="en" sz="3600">
                <a:solidFill>
                  <a:schemeClr val="dk2"/>
                </a:solidFill>
              </a:rPr>
              <a:t> </a:t>
            </a:r>
            <a:r>
              <a:rPr lang="en" sz="3600" u="sng">
                <a:solidFill>
                  <a:srgbClr val="19BA9B"/>
                </a:solidFill>
              </a:rPr>
              <a:t>ML </a:t>
            </a:r>
            <a:r>
              <a:rPr lang="en" sz="3600" u="sng">
                <a:solidFill>
                  <a:srgbClr val="19BA9B"/>
                </a:solidFill>
              </a:rPr>
              <a:t>engineer</a:t>
            </a:r>
            <a:r>
              <a:rPr lang="en" sz="3600">
                <a:solidFill>
                  <a:schemeClr val="dk2"/>
                </a:solidFill>
              </a:rPr>
              <a:t>, </a:t>
            </a:r>
            <a:br>
              <a:rPr lang="en" sz="3600">
                <a:solidFill>
                  <a:schemeClr val="dk2"/>
                </a:solidFill>
              </a:rPr>
            </a:br>
            <a:r>
              <a:rPr lang="en" sz="3600">
                <a:solidFill>
                  <a:schemeClr val="dk2"/>
                </a:solidFill>
              </a:rPr>
              <a:t>I want to know </a:t>
            </a:r>
            <a:r>
              <a:rPr lang="en" sz="3600" u="sng">
                <a:solidFill>
                  <a:srgbClr val="56B900"/>
                </a:solidFill>
              </a:rPr>
              <a:t>the source of the dataset</a:t>
            </a:r>
            <a:r>
              <a:rPr lang="en" sz="3600">
                <a:solidFill>
                  <a:schemeClr val="dk2"/>
                </a:solidFill>
              </a:rPr>
              <a:t>, so I ask…</a:t>
            </a:r>
            <a:endParaRPr sz="36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3600"/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who owns the dataset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how was it collected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lang="en" sz="3600">
                <a:solidFill>
                  <a:schemeClr val="accent5"/>
                </a:solidFill>
              </a:rPr>
              <a:t>… when was the data collected?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what are the upstream sources of individual features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</a:t>
            </a:r>
            <a:r>
              <a:rPr lang="en" sz="3600">
                <a:solidFill>
                  <a:srgbClr val="FF6554"/>
                </a:solidFill>
              </a:rPr>
              <a:t>how was the data sampled</a:t>
            </a:r>
            <a:r>
              <a:rPr b="0" lang="en" sz="3600">
                <a:solidFill>
                  <a:srgbClr val="FF6554"/>
                </a:solidFill>
              </a:rPr>
              <a:t>?</a:t>
            </a:r>
            <a:br>
              <a:rPr lang="en" sz="3600">
                <a:solidFill>
                  <a:srgbClr val="FF6554"/>
                </a:solidFill>
              </a:rPr>
            </a:br>
            <a:r>
              <a:rPr lang="en" sz="3600">
                <a:solidFill>
                  <a:srgbClr val="FF6554"/>
                </a:solidFill>
              </a:rPr>
              <a:t>… what were the </a:t>
            </a:r>
            <a:r>
              <a:rPr lang="en" sz="3600">
                <a:solidFill>
                  <a:srgbClr val="FF6554"/>
                </a:solidFill>
              </a:rPr>
              <a:t>inclusion</a:t>
            </a:r>
            <a:r>
              <a:rPr lang="en" sz="3600">
                <a:solidFill>
                  <a:srgbClr val="FF6554"/>
                </a:solidFill>
              </a:rPr>
              <a:t> and exclusion criteria?</a:t>
            </a:r>
            <a:endParaRPr sz="3600">
              <a:solidFill>
                <a:srgbClr val="FF6554"/>
              </a:solidFill>
            </a:endParaRPr>
          </a:p>
        </p:txBody>
      </p:sp>
      <p:sp>
        <p:nvSpPr>
          <p:cNvPr id="367" name="Google Shape;367;p53"/>
          <p:cNvSpPr/>
          <p:nvPr/>
        </p:nvSpPr>
        <p:spPr>
          <a:xfrm>
            <a:off x="8907440" y="1902608"/>
            <a:ext cx="2161500" cy="650100"/>
          </a:xfrm>
          <a:prstGeom prst="roundRect">
            <a:avLst>
              <a:gd fmla="val 16667" name="adj"/>
            </a:avLst>
          </a:prstGeom>
          <a:solidFill>
            <a:srgbClr val="EFFFD3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00933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lens</a:t>
            </a:r>
            <a:r>
              <a:rPr lang="en" sz="2800">
                <a:solidFill>
                  <a:srgbClr val="4253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68" name="Google Shape;368;p53"/>
          <p:cNvSpPr/>
          <p:nvPr/>
        </p:nvSpPr>
        <p:spPr>
          <a:xfrm>
            <a:off x="12097490" y="7116694"/>
            <a:ext cx="2161500" cy="650100"/>
          </a:xfrm>
          <a:prstGeom prst="roundRect">
            <a:avLst>
              <a:gd fmla="val 16667" name="adj"/>
            </a:avLst>
          </a:prstGeom>
          <a:solidFill>
            <a:srgbClr val="FFEBE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FF65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scopes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69" name="Google Shape;369;p53"/>
          <p:cNvSpPr/>
          <p:nvPr/>
        </p:nvSpPr>
        <p:spPr>
          <a:xfrm>
            <a:off x="2979175" y="1176289"/>
            <a:ext cx="3000000" cy="650100"/>
          </a:xfrm>
          <a:prstGeom prst="roundRect">
            <a:avLst>
              <a:gd fmla="val 16667" name="adj"/>
            </a:avLst>
          </a:prstGeom>
          <a:solidFill>
            <a:srgbClr val="E0FFF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perspective</a:t>
            </a:r>
            <a:endParaRPr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70" name="Google Shape;370;p53"/>
          <p:cNvSpPr/>
          <p:nvPr/>
        </p:nvSpPr>
        <p:spPr>
          <a:xfrm>
            <a:off x="14092025" y="0"/>
            <a:ext cx="1953600" cy="1212450"/>
          </a:xfrm>
          <a:prstGeom prst="flowChartOffpageConnector">
            <a:avLst/>
          </a:prstGeom>
          <a:solidFill>
            <a:srgbClr val="F439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1F7F7"/>
                </a:solidFill>
                <a:latin typeface="Rubik"/>
                <a:ea typeface="Rubik"/>
                <a:cs typeface="Rubik"/>
                <a:sym typeface="Rubik"/>
              </a:rPr>
              <a:t>EXAMPLE</a:t>
            </a:r>
            <a:endParaRPr b="1" sz="2200">
              <a:solidFill>
                <a:srgbClr val="F1F7F7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4"/>
          <p:cNvSpPr txBox="1"/>
          <p:nvPr>
            <p:ph type="title"/>
          </p:nvPr>
        </p:nvSpPr>
        <p:spPr>
          <a:xfrm>
            <a:off x="685800" y="679700"/>
            <a:ext cx="16916400" cy="8692800"/>
          </a:xfrm>
          <a:prstGeom prst="rect">
            <a:avLst/>
          </a:prstGeom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2"/>
                </a:solidFill>
              </a:rPr>
              <a:t>As </a:t>
            </a:r>
            <a:r>
              <a:rPr lang="en" sz="3600">
                <a:solidFill>
                  <a:schemeClr val="dk2"/>
                </a:solidFill>
              </a:rPr>
              <a:t>a(n)</a:t>
            </a:r>
            <a:r>
              <a:rPr lang="en" sz="3600">
                <a:solidFill>
                  <a:schemeClr val="dk2"/>
                </a:solidFill>
              </a:rPr>
              <a:t> </a:t>
            </a:r>
            <a:r>
              <a:rPr lang="en" sz="3600" u="sng">
                <a:solidFill>
                  <a:srgbClr val="19BA9B"/>
                </a:solidFill>
              </a:rPr>
              <a:t>data analyst</a:t>
            </a:r>
            <a:r>
              <a:rPr lang="en" sz="3600">
                <a:solidFill>
                  <a:schemeClr val="dk2"/>
                </a:solidFill>
              </a:rPr>
              <a:t>, </a:t>
            </a:r>
            <a:br>
              <a:rPr lang="en" sz="3600">
                <a:solidFill>
                  <a:schemeClr val="dk2"/>
                </a:solidFill>
              </a:rPr>
            </a:br>
            <a:r>
              <a:rPr lang="en" sz="3600">
                <a:solidFill>
                  <a:schemeClr val="dk2"/>
                </a:solidFill>
              </a:rPr>
              <a:t>I want to know </a:t>
            </a:r>
            <a:r>
              <a:rPr lang="en" sz="3600" u="sng">
                <a:solidFill>
                  <a:srgbClr val="56B900"/>
                </a:solidFill>
              </a:rPr>
              <a:t>the structure of the dataset</a:t>
            </a:r>
            <a:r>
              <a:rPr lang="en" sz="3600">
                <a:solidFill>
                  <a:schemeClr val="dk2"/>
                </a:solidFill>
              </a:rPr>
              <a:t>, so I ask…</a:t>
            </a:r>
            <a:endParaRPr sz="36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3600"/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lang="en" sz="3600">
                <a:solidFill>
                  <a:srgbClr val="FF6554"/>
                </a:solidFill>
              </a:rPr>
              <a:t>… what is the data format?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what is </a:t>
            </a:r>
            <a:r>
              <a:rPr lang="en" sz="3600">
                <a:solidFill>
                  <a:srgbClr val="FF6554"/>
                </a:solidFill>
              </a:rPr>
              <a:t>modality of</a:t>
            </a:r>
            <a:r>
              <a:rPr b="0" lang="en" sz="3600">
                <a:solidFill>
                  <a:srgbClr val="FF6554"/>
                </a:solidFill>
              </a:rPr>
              <a:t> the dataset?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how many features are there in the dataset?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how many features are engineered?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which features are strongly correlated?</a:t>
            </a:r>
            <a:br>
              <a:rPr lang="en" sz="3600">
                <a:solidFill>
                  <a:srgbClr val="FF6554"/>
                </a:solidFill>
              </a:rPr>
            </a:br>
            <a:r>
              <a:rPr lang="en" sz="3600">
                <a:solidFill>
                  <a:srgbClr val="FF6554"/>
                </a:solidFill>
              </a:rPr>
              <a:t>… if there are any dependencies in the structure?</a:t>
            </a:r>
            <a:endParaRPr sz="3600">
              <a:solidFill>
                <a:srgbClr val="FF6554"/>
              </a:solidFill>
            </a:endParaRPr>
          </a:p>
        </p:txBody>
      </p:sp>
      <p:sp>
        <p:nvSpPr>
          <p:cNvPr id="376" name="Google Shape;376;p54"/>
          <p:cNvSpPr/>
          <p:nvPr/>
        </p:nvSpPr>
        <p:spPr>
          <a:xfrm>
            <a:off x="8907440" y="1902608"/>
            <a:ext cx="2161500" cy="650100"/>
          </a:xfrm>
          <a:prstGeom prst="roundRect">
            <a:avLst>
              <a:gd fmla="val 16667" name="adj"/>
            </a:avLst>
          </a:prstGeom>
          <a:solidFill>
            <a:srgbClr val="EFFFD3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00933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lens</a:t>
            </a:r>
            <a:r>
              <a:rPr lang="en" sz="2800">
                <a:solidFill>
                  <a:srgbClr val="4253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77" name="Google Shape;377;p54"/>
          <p:cNvSpPr/>
          <p:nvPr/>
        </p:nvSpPr>
        <p:spPr>
          <a:xfrm>
            <a:off x="12097490" y="7116694"/>
            <a:ext cx="2161500" cy="650100"/>
          </a:xfrm>
          <a:prstGeom prst="roundRect">
            <a:avLst>
              <a:gd fmla="val 16667" name="adj"/>
            </a:avLst>
          </a:prstGeom>
          <a:solidFill>
            <a:srgbClr val="FFEBE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FF65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scopes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78" name="Google Shape;378;p54"/>
          <p:cNvSpPr/>
          <p:nvPr/>
        </p:nvSpPr>
        <p:spPr>
          <a:xfrm>
            <a:off x="2979175" y="1176289"/>
            <a:ext cx="3000000" cy="650100"/>
          </a:xfrm>
          <a:prstGeom prst="roundRect">
            <a:avLst>
              <a:gd fmla="val 16667" name="adj"/>
            </a:avLst>
          </a:prstGeom>
          <a:solidFill>
            <a:srgbClr val="E0FFF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perspective</a:t>
            </a:r>
            <a:endParaRPr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79" name="Google Shape;379;p54"/>
          <p:cNvSpPr/>
          <p:nvPr/>
        </p:nvSpPr>
        <p:spPr>
          <a:xfrm>
            <a:off x="14092025" y="0"/>
            <a:ext cx="1953600" cy="1212450"/>
          </a:xfrm>
          <a:prstGeom prst="flowChartOffpageConnector">
            <a:avLst/>
          </a:prstGeom>
          <a:solidFill>
            <a:srgbClr val="F439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1F7F7"/>
                </a:solidFill>
                <a:latin typeface="Rubik"/>
                <a:ea typeface="Rubik"/>
                <a:cs typeface="Rubik"/>
                <a:sym typeface="Rubik"/>
              </a:rPr>
              <a:t>EXAMPLE</a:t>
            </a:r>
            <a:endParaRPr b="1" sz="2200">
              <a:solidFill>
                <a:srgbClr val="F1F7F7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5"/>
          <p:cNvSpPr txBox="1"/>
          <p:nvPr>
            <p:ph idx="4294967295" type="title"/>
          </p:nvPr>
        </p:nvSpPr>
        <p:spPr>
          <a:xfrm>
            <a:off x="685800" y="685800"/>
            <a:ext cx="16916400" cy="86868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600"/>
              <a:t>As a(n) </a:t>
            </a:r>
            <a:r>
              <a:rPr lang="en" sz="3600" u="sng">
                <a:solidFill>
                  <a:srgbClr val="19BA9B"/>
                </a:solidFill>
              </a:rPr>
              <a:t>AI designer</a:t>
            </a:r>
            <a:r>
              <a:rPr lang="en" sz="3600"/>
              <a:t>, </a:t>
            </a:r>
            <a:br>
              <a:rPr lang="en" sz="3600"/>
            </a:br>
            <a:r>
              <a:rPr lang="en" sz="3600"/>
              <a:t>I want to know</a:t>
            </a:r>
            <a:r>
              <a:rPr lang="en" sz="3600">
                <a:solidFill>
                  <a:srgbClr val="56B900"/>
                </a:solidFill>
              </a:rPr>
              <a:t> </a:t>
            </a:r>
            <a:r>
              <a:rPr lang="en" sz="3600" u="sng">
                <a:solidFill>
                  <a:srgbClr val="56B900"/>
                </a:solidFill>
              </a:rPr>
              <a:t>about the representation in the dataset</a:t>
            </a:r>
            <a:r>
              <a:rPr lang="en" sz="3600"/>
              <a:t>, so I ask…</a:t>
            </a:r>
            <a:endParaRPr sz="3600"/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3600"/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lang="en" sz="3600">
                <a:solidFill>
                  <a:srgbClr val="FF6554"/>
                </a:solidFill>
              </a:rPr>
              <a:t>… is this data about target users?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does it contain demographic information?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which population groups are represented in the dataset?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what are the most common represented groups?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which groups are minorities in this dataset?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does this data represent users of my product?</a:t>
            </a:r>
            <a:endParaRPr b="0" sz="3600">
              <a:solidFill>
                <a:srgbClr val="FF6554"/>
              </a:solidFill>
            </a:endParaRPr>
          </a:p>
        </p:txBody>
      </p:sp>
      <p:sp>
        <p:nvSpPr>
          <p:cNvPr id="385" name="Google Shape;385;p55"/>
          <p:cNvSpPr/>
          <p:nvPr/>
        </p:nvSpPr>
        <p:spPr>
          <a:xfrm>
            <a:off x="11399040" y="1803445"/>
            <a:ext cx="2161500" cy="650100"/>
          </a:xfrm>
          <a:prstGeom prst="roundRect">
            <a:avLst>
              <a:gd fmla="val 16667" name="adj"/>
            </a:avLst>
          </a:prstGeom>
          <a:solidFill>
            <a:srgbClr val="EFFFD3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00933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lens</a:t>
            </a:r>
            <a:r>
              <a:rPr lang="en" sz="2800">
                <a:solidFill>
                  <a:srgbClr val="4253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86" name="Google Shape;386;p55"/>
          <p:cNvSpPr/>
          <p:nvPr/>
        </p:nvSpPr>
        <p:spPr>
          <a:xfrm>
            <a:off x="13478240" y="7116694"/>
            <a:ext cx="2161500" cy="650100"/>
          </a:xfrm>
          <a:prstGeom prst="roundRect">
            <a:avLst>
              <a:gd fmla="val 16667" name="adj"/>
            </a:avLst>
          </a:prstGeom>
          <a:solidFill>
            <a:srgbClr val="FFEBE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FF65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scopes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87" name="Google Shape;387;p55"/>
          <p:cNvSpPr/>
          <p:nvPr/>
        </p:nvSpPr>
        <p:spPr>
          <a:xfrm>
            <a:off x="2979175" y="1176289"/>
            <a:ext cx="3000000" cy="650100"/>
          </a:xfrm>
          <a:prstGeom prst="roundRect">
            <a:avLst>
              <a:gd fmla="val 16667" name="adj"/>
            </a:avLst>
          </a:prstGeom>
          <a:solidFill>
            <a:srgbClr val="E0FFF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perspective</a:t>
            </a:r>
            <a:endParaRPr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88" name="Google Shape;388;p55"/>
          <p:cNvSpPr/>
          <p:nvPr/>
        </p:nvSpPr>
        <p:spPr>
          <a:xfrm>
            <a:off x="14092025" y="0"/>
            <a:ext cx="1953600" cy="1212450"/>
          </a:xfrm>
          <a:prstGeom prst="flowChartOffpageConnector">
            <a:avLst/>
          </a:prstGeom>
          <a:solidFill>
            <a:srgbClr val="F439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1F7F7"/>
                </a:solidFill>
                <a:latin typeface="Rubik"/>
                <a:ea typeface="Rubik"/>
                <a:cs typeface="Rubik"/>
                <a:sym typeface="Rubik"/>
              </a:rPr>
              <a:t>EXAMPLE</a:t>
            </a:r>
            <a:endParaRPr b="1" sz="2200">
              <a:solidFill>
                <a:srgbClr val="F1F7F7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6"/>
          <p:cNvSpPr txBox="1"/>
          <p:nvPr>
            <p:ph idx="4294967295" type="title"/>
          </p:nvPr>
        </p:nvSpPr>
        <p:spPr>
          <a:xfrm>
            <a:off x="685800" y="685798"/>
            <a:ext cx="16916400" cy="86868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600"/>
              <a:t>As </a:t>
            </a:r>
            <a:r>
              <a:rPr lang="en" sz="3600"/>
              <a:t>a(n)</a:t>
            </a:r>
            <a:r>
              <a:rPr lang="en" sz="3600"/>
              <a:t> </a:t>
            </a:r>
            <a:r>
              <a:rPr lang="en" sz="3600" u="sng">
                <a:solidFill>
                  <a:srgbClr val="19BA9B"/>
                </a:solidFill>
              </a:rPr>
              <a:t>policy aide</a:t>
            </a:r>
            <a:r>
              <a:rPr lang="en" sz="3600"/>
              <a:t>, </a:t>
            </a:r>
            <a:br>
              <a:rPr lang="en" sz="3600"/>
            </a:br>
            <a:r>
              <a:rPr lang="en" sz="3600"/>
              <a:t>I want to know</a:t>
            </a:r>
            <a:r>
              <a:rPr lang="en" sz="3600">
                <a:solidFill>
                  <a:srgbClr val="56B900"/>
                </a:solidFill>
              </a:rPr>
              <a:t> </a:t>
            </a:r>
            <a:r>
              <a:rPr lang="en" sz="3600" u="sng">
                <a:solidFill>
                  <a:srgbClr val="56B900"/>
                </a:solidFill>
              </a:rPr>
              <a:t>how the data might be misused</a:t>
            </a:r>
            <a:r>
              <a:rPr lang="en" sz="3600"/>
              <a:t>, so I ask…</a:t>
            </a:r>
            <a:endParaRPr sz="3600"/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3600"/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lang="en" sz="3600">
                <a:solidFill>
                  <a:srgbClr val="FF6554"/>
                </a:solidFill>
              </a:rPr>
              <a:t>… what was the intended use of the dataset?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what application prompted the dataset creation?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what are known dangerous or risky applications of the dataset?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what is the risk to specific groups?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how do</a:t>
            </a:r>
            <a:r>
              <a:rPr lang="en" sz="3600">
                <a:solidFill>
                  <a:srgbClr val="FF6554"/>
                </a:solidFill>
              </a:rPr>
              <a:t> intended uses of</a:t>
            </a:r>
            <a:r>
              <a:rPr b="0" lang="en" sz="3600">
                <a:solidFill>
                  <a:srgbClr val="FF6554"/>
                </a:solidFill>
              </a:rPr>
              <a:t> this dataset impact constituencies?</a:t>
            </a:r>
            <a:br>
              <a:rPr lang="en" sz="3600">
                <a:solidFill>
                  <a:srgbClr val="FF6554"/>
                </a:solidFill>
              </a:rPr>
            </a:br>
            <a:r>
              <a:rPr b="0" lang="en" sz="3600">
                <a:solidFill>
                  <a:srgbClr val="FF6554"/>
                </a:solidFill>
              </a:rPr>
              <a:t>… how can one ask for recourse?</a:t>
            </a:r>
            <a:br>
              <a:rPr lang="en" sz="3600">
                <a:solidFill>
                  <a:srgbClr val="FF6554"/>
                </a:solidFill>
              </a:rPr>
            </a:br>
            <a:r>
              <a:rPr lang="en" sz="3600">
                <a:solidFill>
                  <a:srgbClr val="FF6554"/>
                </a:solidFill>
              </a:rPr>
              <a:t>… what safety nets can and should be build?</a:t>
            </a:r>
            <a:endParaRPr b="0" sz="3600">
              <a:solidFill>
                <a:srgbClr val="FF6554"/>
              </a:solidFill>
            </a:endParaRPr>
          </a:p>
        </p:txBody>
      </p:sp>
      <p:sp>
        <p:nvSpPr>
          <p:cNvPr id="394" name="Google Shape;394;p56"/>
          <p:cNvSpPr/>
          <p:nvPr/>
        </p:nvSpPr>
        <p:spPr>
          <a:xfrm>
            <a:off x="9341640" y="1574845"/>
            <a:ext cx="2161500" cy="650100"/>
          </a:xfrm>
          <a:prstGeom prst="roundRect">
            <a:avLst>
              <a:gd fmla="val 16667" name="adj"/>
            </a:avLst>
          </a:prstGeom>
          <a:solidFill>
            <a:srgbClr val="EFFFD3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00933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lens</a:t>
            </a:r>
            <a:r>
              <a:rPr lang="en" sz="2800">
                <a:solidFill>
                  <a:srgbClr val="4253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95" name="Google Shape;395;p56"/>
          <p:cNvSpPr/>
          <p:nvPr/>
        </p:nvSpPr>
        <p:spPr>
          <a:xfrm>
            <a:off x="13478240" y="7800169"/>
            <a:ext cx="2161500" cy="650100"/>
          </a:xfrm>
          <a:prstGeom prst="roundRect">
            <a:avLst>
              <a:gd fmla="val 16667" name="adj"/>
            </a:avLst>
          </a:prstGeom>
          <a:solidFill>
            <a:srgbClr val="FFEBE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FF65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scopes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96" name="Google Shape;396;p56"/>
          <p:cNvSpPr/>
          <p:nvPr/>
        </p:nvSpPr>
        <p:spPr>
          <a:xfrm>
            <a:off x="3207775" y="947689"/>
            <a:ext cx="3000000" cy="650100"/>
          </a:xfrm>
          <a:prstGeom prst="roundRect">
            <a:avLst>
              <a:gd fmla="val 16667" name="adj"/>
            </a:avLst>
          </a:prstGeom>
          <a:solidFill>
            <a:srgbClr val="E0FFF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perspective</a:t>
            </a:r>
            <a:endParaRPr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97" name="Google Shape;397;p56"/>
          <p:cNvSpPr/>
          <p:nvPr/>
        </p:nvSpPr>
        <p:spPr>
          <a:xfrm>
            <a:off x="14092025" y="0"/>
            <a:ext cx="1953600" cy="1212450"/>
          </a:xfrm>
          <a:prstGeom prst="flowChartOffpageConnector">
            <a:avLst/>
          </a:prstGeom>
          <a:solidFill>
            <a:srgbClr val="F439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1F7F7"/>
                </a:solidFill>
                <a:latin typeface="Rubik"/>
                <a:ea typeface="Rubik"/>
                <a:cs typeface="Rubik"/>
                <a:sym typeface="Rubik"/>
              </a:rPr>
              <a:t>EXAMPLE</a:t>
            </a:r>
            <a:endParaRPr b="1" sz="2200">
              <a:solidFill>
                <a:srgbClr val="F1F7F7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7"/>
          <p:cNvSpPr txBox="1"/>
          <p:nvPr>
            <p:ph idx="4294967295" type="title"/>
          </p:nvPr>
        </p:nvSpPr>
        <p:spPr>
          <a:xfrm>
            <a:off x="669800" y="2234770"/>
            <a:ext cx="16916400" cy="6712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" sz="3600"/>
              <a:t>As a(n) </a:t>
            </a:r>
            <a:r>
              <a:rPr lang="en" sz="3600">
                <a:solidFill>
                  <a:srgbClr val="19BA9B"/>
                </a:solidFill>
              </a:rPr>
              <a:t>______________</a:t>
            </a:r>
            <a:r>
              <a:rPr lang="en" sz="3600">
                <a:solidFill>
                  <a:srgbClr val="19BA9B"/>
                </a:solidFill>
              </a:rPr>
              <a:t>_____</a:t>
            </a:r>
            <a:r>
              <a:rPr lang="en" sz="3600">
                <a:solidFill>
                  <a:srgbClr val="19BA9B"/>
                </a:solidFill>
              </a:rPr>
              <a:t>,</a:t>
            </a:r>
            <a:r>
              <a:rPr lang="en" sz="3600"/>
              <a:t> </a:t>
            </a:r>
            <a:br>
              <a:rPr lang="en" sz="3600"/>
            </a:br>
            <a:r>
              <a:rPr lang="en" sz="3600"/>
              <a:t>I want to know </a:t>
            </a:r>
            <a:r>
              <a:rPr lang="en" sz="3600">
                <a:solidFill>
                  <a:srgbClr val="56B900"/>
                </a:solidFill>
              </a:rPr>
              <a:t>______________</a:t>
            </a:r>
            <a:br>
              <a:rPr lang="en" sz="3600">
                <a:solidFill>
                  <a:srgbClr val="56B900"/>
                </a:solidFill>
              </a:rPr>
            </a:br>
            <a:r>
              <a:rPr lang="en" sz="3600">
                <a:solidFill>
                  <a:srgbClr val="56B900"/>
                </a:solidFill>
              </a:rPr>
              <a:t>________________________,</a:t>
            </a:r>
            <a:r>
              <a:rPr lang="en" sz="3600"/>
              <a:t> </a:t>
            </a:r>
            <a:br>
              <a:rPr lang="en" sz="3600"/>
            </a:br>
            <a:r>
              <a:rPr lang="en" sz="3600"/>
              <a:t>so I ask…</a:t>
            </a:r>
            <a:endParaRPr sz="3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sz="36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lang="en" sz="3600">
                <a:solidFill>
                  <a:srgbClr val="FF6554"/>
                </a:solidFill>
              </a:rPr>
              <a:t>… ___________________</a:t>
            </a:r>
            <a:r>
              <a:rPr lang="en" sz="3600">
                <a:solidFill>
                  <a:srgbClr val="FF6554"/>
                </a:solidFill>
              </a:rPr>
              <a:t>_</a:t>
            </a:r>
            <a:r>
              <a:rPr b="0" lang="en" sz="3600">
                <a:solidFill>
                  <a:srgbClr val="FF6554"/>
                </a:solidFill>
              </a:rPr>
              <a:t>__?</a:t>
            </a:r>
            <a:endParaRPr b="0" sz="3600">
              <a:solidFill>
                <a:srgbClr val="6F8D8E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lang="en" sz="3600">
                <a:solidFill>
                  <a:srgbClr val="FF6554"/>
                </a:solidFill>
              </a:rPr>
              <a:t>… ______________________?</a:t>
            </a:r>
            <a:endParaRPr b="0" sz="3600">
              <a:solidFill>
                <a:srgbClr val="6F8D8E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lang="en" sz="3600">
                <a:solidFill>
                  <a:srgbClr val="FF6554"/>
                </a:solidFill>
              </a:rPr>
              <a:t>… ______________________?</a:t>
            </a:r>
            <a:endParaRPr b="0" sz="3600">
              <a:solidFill>
                <a:srgbClr val="6F8D8E"/>
              </a:solidFill>
            </a:endParaRPr>
          </a:p>
        </p:txBody>
      </p:sp>
      <p:sp>
        <p:nvSpPr>
          <p:cNvPr id="403" name="Google Shape;403;p57"/>
          <p:cNvSpPr txBox="1"/>
          <p:nvPr>
            <p:ph idx="4294967295" type="title"/>
          </p:nvPr>
        </p:nvSpPr>
        <p:spPr>
          <a:xfrm>
            <a:off x="685800" y="681346"/>
            <a:ext cx="16916400" cy="9144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" sz="4800">
                <a:solidFill>
                  <a:srgbClr val="F439A0"/>
                </a:solidFill>
              </a:rPr>
              <a:t>Try it yourself</a:t>
            </a:r>
            <a:endParaRPr sz="4800"/>
          </a:p>
        </p:txBody>
      </p:sp>
      <p:sp>
        <p:nvSpPr>
          <p:cNvPr id="404" name="Google Shape;404;p57"/>
          <p:cNvSpPr/>
          <p:nvPr/>
        </p:nvSpPr>
        <p:spPr>
          <a:xfrm>
            <a:off x="13478270" y="6065507"/>
            <a:ext cx="2161800" cy="650100"/>
          </a:xfrm>
          <a:prstGeom prst="roundRect">
            <a:avLst>
              <a:gd fmla="val 16667" name="adj"/>
            </a:avLst>
          </a:prstGeom>
          <a:solidFill>
            <a:srgbClr val="FFEBE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50" lIns="91450" spcFirstLastPara="1" rIns="91450" wrap="square" tIns="9145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FF65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scopes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405" name="Google Shape;405;p57"/>
          <p:cNvSpPr/>
          <p:nvPr/>
        </p:nvSpPr>
        <p:spPr>
          <a:xfrm>
            <a:off x="13478267" y="2207400"/>
            <a:ext cx="3000000" cy="650100"/>
          </a:xfrm>
          <a:prstGeom prst="roundRect">
            <a:avLst>
              <a:gd fmla="val 16667" name="adj"/>
            </a:avLst>
          </a:prstGeom>
          <a:solidFill>
            <a:srgbClr val="E0FFF9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50" lIns="91450" spcFirstLastPara="1" rIns="91450" wrap="square" tIns="9145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perspective</a:t>
            </a:r>
            <a:endParaRPr sz="14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406" name="Google Shape;406;p57"/>
          <p:cNvSpPr/>
          <p:nvPr/>
        </p:nvSpPr>
        <p:spPr>
          <a:xfrm>
            <a:off x="13478261" y="3367392"/>
            <a:ext cx="2161800" cy="650100"/>
          </a:xfrm>
          <a:prstGeom prst="roundRect">
            <a:avLst>
              <a:gd fmla="val 16667" name="adj"/>
            </a:avLst>
          </a:prstGeom>
          <a:solidFill>
            <a:srgbClr val="EFFFD3"/>
          </a:solidFill>
          <a:ln>
            <a:noFill/>
          </a:ln>
          <a:effectLst>
            <a:outerShdw rotWithShape="0" algn="bl" dir="2760000" dist="95250">
              <a:srgbClr val="CDDCDC"/>
            </a:outerShdw>
          </a:effectLst>
        </p:spPr>
        <p:txBody>
          <a:bodyPr anchorCtr="0" anchor="ctr" bIns="91450" lIns="91450" spcFirstLastPara="1" rIns="91450" wrap="square" tIns="9145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00933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lenses</a:t>
            </a:r>
            <a:r>
              <a:rPr lang="en" sz="2800">
                <a:solidFill>
                  <a:srgbClr val="425354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r>
              <a:rPr lang="en" sz="2800">
                <a:solidFill>
                  <a:srgbClr val="19BA9B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 </a:t>
            </a:r>
            <a:endParaRPr sz="2800"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407" name="Google Shape;407;p57"/>
          <p:cNvSpPr/>
          <p:nvPr/>
        </p:nvSpPr>
        <p:spPr>
          <a:xfrm>
            <a:off x="17069250" y="152850"/>
            <a:ext cx="1065900" cy="10659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CF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30</a:t>
            </a:r>
            <a:endParaRPr sz="30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sec</a:t>
            </a:r>
            <a:endParaRPr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8" name="Google Shape;408;p57"/>
          <p:cNvSpPr/>
          <p:nvPr/>
        </p:nvSpPr>
        <p:spPr>
          <a:xfrm>
            <a:off x="18288000" y="-1"/>
            <a:ext cx="4572000" cy="6400800"/>
          </a:xfrm>
          <a:prstGeom prst="flowChartOffpageConnector">
            <a:avLst/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34000"/>
              </a:srgbClr>
            </a:outerShdw>
          </a:effectLst>
        </p:spPr>
        <p:txBody>
          <a:bodyPr anchorCtr="0" anchor="ctr" bIns="457200" lIns="457200" spcFirstLastPara="1" rIns="457200" wrap="square" tIns="4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Facilitator’s note</a:t>
            </a:r>
            <a:endParaRPr b="1" sz="21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This is a modelling activity. It helps prepare participants for the next brainstorm.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Ask participants to frame their own agent information journeys and share it with the room, by typing or simply speaking.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Delete this note once you’re done with it.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8"/>
          <p:cNvSpPr txBox="1"/>
          <p:nvPr>
            <p:ph type="title"/>
          </p:nvPr>
        </p:nvSpPr>
        <p:spPr>
          <a:xfrm>
            <a:off x="685800" y="6797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</a:rPr>
              <a:t>Your Name:</a:t>
            </a:r>
            <a:r>
              <a:rPr lang="en" sz="3600"/>
              <a:t> Write Top 6 AIJs of your Data Card(s)</a:t>
            </a:r>
            <a:endParaRPr sz="3600"/>
          </a:p>
        </p:txBody>
      </p:sp>
      <p:sp>
        <p:nvSpPr>
          <p:cNvPr id="414" name="Google Shape;414;p58"/>
          <p:cNvSpPr txBox="1"/>
          <p:nvPr/>
        </p:nvSpPr>
        <p:spPr>
          <a:xfrm>
            <a:off x="685800" y="1594100"/>
            <a:ext cx="5504700" cy="3657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2"/>
            </a:solidFill>
            <a:prstDash val="dot"/>
            <a:round/>
            <a:headEnd len="sm" w="sm" type="none"/>
            <a:tailEnd len="sm" w="sm" type="none"/>
          </a:ln>
          <a:effectLst>
            <a:outerShdw rotWithShape="0" algn="bl" dir="2880000" dist="76200">
              <a:srgbClr val="6F8D8E">
                <a:alpha val="25000"/>
              </a:srgbClr>
            </a:outerShdw>
          </a:effectLst>
        </p:spPr>
        <p:txBody>
          <a:bodyPr anchorCtr="0" anchor="t" bIns="228600" lIns="228600" spcFirstLastPara="1" rIns="228600" wrap="square" tIns="228600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✍️  </a:t>
            </a: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As a [Perspective], I want to know [Lens], so I ask [Scopes]: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Question (Attribute)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Follow up Question (Evidence)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Follow up Question (Rationale)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5" name="Google Shape;415;p58"/>
          <p:cNvSpPr txBox="1"/>
          <p:nvPr/>
        </p:nvSpPr>
        <p:spPr>
          <a:xfrm>
            <a:off x="6391639" y="1594100"/>
            <a:ext cx="5504700" cy="3657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2"/>
            </a:solidFill>
            <a:prstDash val="dot"/>
            <a:round/>
            <a:headEnd len="sm" w="sm" type="none"/>
            <a:tailEnd len="sm" w="sm" type="none"/>
          </a:ln>
          <a:effectLst>
            <a:outerShdw rotWithShape="0" algn="bl" dir="2880000" dist="76200">
              <a:srgbClr val="6F8D8E">
                <a:alpha val="25000"/>
              </a:srgbClr>
            </a:outerShdw>
          </a:effectLst>
        </p:spPr>
        <p:txBody>
          <a:bodyPr anchorCtr="0" anchor="t" bIns="228600" lIns="228600" spcFirstLastPara="1" rIns="228600" wrap="square" tIns="228600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✍️  As a [Perspective], I want to know [Lens], so I ask [Scopes]: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6" name="Google Shape;416;p58"/>
          <p:cNvSpPr txBox="1"/>
          <p:nvPr/>
        </p:nvSpPr>
        <p:spPr>
          <a:xfrm>
            <a:off x="12097500" y="1594100"/>
            <a:ext cx="5504700" cy="3657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2"/>
            </a:solidFill>
            <a:prstDash val="dot"/>
            <a:round/>
            <a:headEnd len="sm" w="sm" type="none"/>
            <a:tailEnd len="sm" w="sm" type="none"/>
          </a:ln>
          <a:effectLst>
            <a:outerShdw rotWithShape="0" algn="bl" dir="2880000" dist="76200">
              <a:srgbClr val="6F8D8E">
                <a:alpha val="25000"/>
              </a:srgbClr>
            </a:outerShdw>
          </a:effectLst>
        </p:spPr>
        <p:txBody>
          <a:bodyPr anchorCtr="0" anchor="t" bIns="228600" lIns="228600" spcFirstLastPara="1" rIns="228600" wrap="square" tIns="228600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✍️  As a [Perspective], I want to know [Lens], so I ask [Scopes]: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2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000">
              <a:solidFill>
                <a:schemeClr val="hlink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7" name="Google Shape;417;p58"/>
          <p:cNvSpPr/>
          <p:nvPr/>
        </p:nvSpPr>
        <p:spPr>
          <a:xfrm>
            <a:off x="17069250" y="152850"/>
            <a:ext cx="1065900" cy="10659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CF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12</a:t>
            </a:r>
            <a:endParaRPr sz="30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min</a:t>
            </a:r>
            <a:endParaRPr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8" name="Google Shape;418;p58"/>
          <p:cNvSpPr txBox="1"/>
          <p:nvPr/>
        </p:nvSpPr>
        <p:spPr>
          <a:xfrm>
            <a:off x="685800" y="5507575"/>
            <a:ext cx="5504700" cy="3657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2"/>
            </a:solidFill>
            <a:prstDash val="dot"/>
            <a:round/>
            <a:headEnd len="sm" w="sm" type="none"/>
            <a:tailEnd len="sm" w="sm" type="none"/>
          </a:ln>
          <a:effectLst>
            <a:outerShdw rotWithShape="0" algn="bl" dir="2880000" dist="76200">
              <a:srgbClr val="6F8D8E">
                <a:alpha val="25000"/>
              </a:srgbClr>
            </a:outerShdw>
          </a:effectLst>
        </p:spPr>
        <p:txBody>
          <a:bodyPr anchorCtr="0" anchor="t" bIns="228600" lIns="228600" spcFirstLastPara="1" rIns="228600" wrap="square" tIns="228600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✍️  As a [Perspective], I want to know [Lens], so I ask [Scopes]: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accent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9" name="Google Shape;419;p58"/>
          <p:cNvSpPr txBox="1"/>
          <p:nvPr/>
        </p:nvSpPr>
        <p:spPr>
          <a:xfrm>
            <a:off x="6391639" y="5507575"/>
            <a:ext cx="5504700" cy="3657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2"/>
            </a:solidFill>
            <a:prstDash val="dot"/>
            <a:round/>
            <a:headEnd len="sm" w="sm" type="none"/>
            <a:tailEnd len="sm" w="sm" type="none"/>
          </a:ln>
          <a:effectLst>
            <a:outerShdw rotWithShape="0" algn="bl" dir="2880000" dist="76200">
              <a:srgbClr val="6F8D8E">
                <a:alpha val="25000"/>
              </a:srgbClr>
            </a:outerShdw>
          </a:effectLst>
        </p:spPr>
        <p:txBody>
          <a:bodyPr anchorCtr="0" anchor="t" bIns="228600" lIns="228600" spcFirstLastPara="1" rIns="228600" wrap="square" tIns="228600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✍️  As a [Perspective], I want to know [Lens], so I ask [Scopes]: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0" name="Google Shape;420;p58"/>
          <p:cNvSpPr txBox="1"/>
          <p:nvPr/>
        </p:nvSpPr>
        <p:spPr>
          <a:xfrm>
            <a:off x="12097500" y="5507575"/>
            <a:ext cx="5504700" cy="3657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2"/>
            </a:solidFill>
            <a:prstDash val="dot"/>
            <a:round/>
            <a:headEnd len="sm" w="sm" type="none"/>
            <a:tailEnd len="sm" w="sm" type="none"/>
          </a:ln>
          <a:effectLst>
            <a:outerShdw rotWithShape="0" algn="bl" dir="2880000" dist="76200">
              <a:srgbClr val="6F8D8E">
                <a:alpha val="25000"/>
              </a:srgbClr>
            </a:outerShdw>
          </a:effectLst>
        </p:spPr>
        <p:txBody>
          <a:bodyPr anchorCtr="0" anchor="t" bIns="228600" lIns="228600" spcFirstLastPara="1" rIns="228600" wrap="square" tIns="228600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✍️  As a [Perspective], I want to know [Lens], so I ask [Scopes]: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rPr lang="en" sz="2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55600" lvl="0" marL="45720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"/>
              <a:buAutoNum type="arabicPeriod"/>
            </a:pPr>
            <a:r>
              <a:t/>
            </a:r>
            <a:endParaRPr sz="2000">
              <a:solidFill>
                <a:schemeClr val="hlink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1" name="Google Shape;421;p58"/>
          <p:cNvSpPr/>
          <p:nvPr/>
        </p:nvSpPr>
        <p:spPr>
          <a:xfrm>
            <a:off x="18288000" y="-1"/>
            <a:ext cx="4572000" cy="6400800"/>
          </a:xfrm>
          <a:prstGeom prst="flowChartOffpageConnector">
            <a:avLst/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34000"/>
              </a:srgbClr>
            </a:outerShdw>
          </a:effectLst>
        </p:spPr>
        <p:txBody>
          <a:bodyPr anchorCtr="0" anchor="ctr" bIns="457200" lIns="457200" spcFirstLastPara="1" rIns="457200" wrap="square" tIns="4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Facilitator’s note</a:t>
            </a:r>
            <a:endParaRPr b="1" sz="21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Duplicate this for each workshop participant. We recommend involve individuals who are representative of these agents when filling this out.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Skip this activity if you’re doing the Lenses &amp; Scopes Brainstorm</a:t>
            </a: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ing sessions.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Delete this note once you’re done with it.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9"/>
          <p:cNvSpPr/>
          <p:nvPr/>
        </p:nvSpPr>
        <p:spPr>
          <a:xfrm>
            <a:off x="454625" y="361650"/>
            <a:ext cx="17378700" cy="878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59"/>
          <p:cNvSpPr txBox="1"/>
          <p:nvPr/>
        </p:nvSpPr>
        <p:spPr>
          <a:xfrm>
            <a:off x="4657250" y="4507500"/>
            <a:ext cx="89274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F8D8E"/>
                </a:solidFill>
                <a:latin typeface="Inter"/>
                <a:ea typeface="Inter"/>
                <a:cs typeface="Inter"/>
                <a:sym typeface="Inter"/>
              </a:rPr>
              <a:t>Cluster your AIJs</a:t>
            </a:r>
            <a:endParaRPr sz="2400">
              <a:solidFill>
                <a:srgbClr val="6F8D8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8" name="Google Shape;428;p59"/>
          <p:cNvSpPr/>
          <p:nvPr/>
        </p:nvSpPr>
        <p:spPr>
          <a:xfrm>
            <a:off x="18288000" y="-1"/>
            <a:ext cx="4572000" cy="6400800"/>
          </a:xfrm>
          <a:prstGeom prst="flowChartOffpageConnector">
            <a:avLst/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34000"/>
              </a:srgbClr>
            </a:outerShdw>
          </a:effectLst>
        </p:spPr>
        <p:txBody>
          <a:bodyPr anchorCtr="0" anchor="ctr" bIns="457200" lIns="457200" spcFirstLastPara="1" rIns="457200" wrap="square" tIns="4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Facilitator’s note</a:t>
            </a:r>
            <a:endParaRPr b="1" sz="21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These clusters represent the backbone of your data card. 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Cluster can have anywhere between 1 and 10 AIJs. 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Use this slide to</a:t>
            </a: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cluster ideas from the previous slide. Consolidate similar ideas and agree on the best phrasing.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Delete this note once you’re done with it.</a:t>
            </a:r>
            <a:endParaRPr sz="17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429" name="Google Shape;429;p59"/>
          <p:cNvSpPr/>
          <p:nvPr/>
        </p:nvSpPr>
        <p:spPr>
          <a:xfrm>
            <a:off x="17069250" y="152850"/>
            <a:ext cx="1065900" cy="10659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CF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15</a:t>
            </a:r>
            <a:endParaRPr sz="30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min</a:t>
            </a:r>
            <a:endParaRPr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0"/>
          <p:cNvSpPr txBox="1"/>
          <p:nvPr>
            <p:ph type="title"/>
          </p:nvPr>
        </p:nvSpPr>
        <p:spPr>
          <a:xfrm>
            <a:off x="685800" y="685800"/>
            <a:ext cx="169164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5354"/>
                </a:solidFill>
              </a:rPr>
              <a:t>Checklist</a:t>
            </a:r>
            <a:endParaRPr>
              <a:solidFill>
                <a:srgbClr val="425354"/>
              </a:solidFill>
            </a:endParaRPr>
          </a:p>
        </p:txBody>
      </p:sp>
      <p:sp>
        <p:nvSpPr>
          <p:cNvPr id="435" name="Google Shape;435;p60"/>
          <p:cNvSpPr txBox="1"/>
          <p:nvPr>
            <p:ph type="title"/>
          </p:nvPr>
        </p:nvSpPr>
        <p:spPr>
          <a:xfrm>
            <a:off x="669800" y="2234575"/>
            <a:ext cx="16916400" cy="657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YOU SHOULD NOW HAVE</a:t>
            </a:r>
            <a:endParaRPr sz="24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_</a:t>
            </a:r>
            <a:endParaRPr sz="24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 Medium"/>
              <a:ea typeface="Inter Medium"/>
              <a:cs typeface="Inter Medium"/>
              <a:sym typeface="Inter Medium"/>
            </a:endParaRPr>
          </a:p>
          <a:p>
            <a:pPr indent="457200" lvl="0" marL="457200" rtl="0" algn="l">
              <a:lnSpc>
                <a:spcPct val="2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425354"/>
                </a:solidFill>
                <a:latin typeface="Inter Medium"/>
                <a:ea typeface="Inter Medium"/>
                <a:cs typeface="Inter Medium"/>
                <a:sym typeface="Inter Medium"/>
              </a:rPr>
              <a:t>A clear understanding of AIJs and how to frame them</a:t>
            </a:r>
            <a:endParaRPr sz="2800">
              <a:solidFill>
                <a:srgbClr val="425354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457200" lvl="0" marL="457200" rtl="0" algn="l">
              <a:lnSpc>
                <a:spcPct val="2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800">
                <a:latin typeface="Inter Medium"/>
                <a:ea typeface="Inter Medium"/>
                <a:cs typeface="Inter Medium"/>
                <a:sym typeface="Inter Medium"/>
              </a:rPr>
              <a:t>Explored the AIJs of all your agents</a:t>
            </a:r>
            <a:endParaRPr sz="2800">
              <a:latin typeface="Inter Medium"/>
              <a:ea typeface="Inter Medium"/>
              <a:cs typeface="Inter Medium"/>
              <a:sym typeface="Inter Medium"/>
            </a:endParaRPr>
          </a:p>
          <a:p>
            <a:pPr indent="457200" lvl="0" marL="457200" rtl="0" algn="l">
              <a:lnSpc>
                <a:spcPct val="2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425354"/>
                </a:solidFill>
                <a:latin typeface="Inter Medium"/>
                <a:ea typeface="Inter Medium"/>
                <a:cs typeface="Inter Medium"/>
                <a:sym typeface="Inter Medium"/>
              </a:rPr>
              <a:t>Agreed upon a set of AIJs to include in your Data Card and measure over time</a:t>
            </a:r>
            <a:endParaRPr sz="2800"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36" name="Google Shape;436;p60"/>
          <p:cNvSpPr/>
          <p:nvPr/>
        </p:nvSpPr>
        <p:spPr>
          <a:xfrm>
            <a:off x="915975" y="3636067"/>
            <a:ext cx="432300" cy="422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✔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437" name="Google Shape;437;p60"/>
          <p:cNvSpPr/>
          <p:nvPr/>
        </p:nvSpPr>
        <p:spPr>
          <a:xfrm>
            <a:off x="915975" y="4710009"/>
            <a:ext cx="432300" cy="422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✔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438" name="Google Shape;438;p60"/>
          <p:cNvSpPr/>
          <p:nvPr/>
        </p:nvSpPr>
        <p:spPr>
          <a:xfrm>
            <a:off x="915975" y="5860150"/>
            <a:ext cx="432300" cy="422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✔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1"/>
          <p:cNvSpPr txBox="1"/>
          <p:nvPr/>
        </p:nvSpPr>
        <p:spPr>
          <a:xfrm>
            <a:off x="4955475" y="2935633"/>
            <a:ext cx="11449800" cy="39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D368FF"/>
                </a:solid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Data Cards Playbook ↗</a:t>
            </a:r>
            <a:r>
              <a:rPr lang="en" sz="20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  <a:t> is an adaptable toolkit of participatory activities, </a:t>
            </a:r>
            <a:br>
              <a:rPr lang="en" sz="20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20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  <a:t>conceptual frameworks, and guidance that support Responsible AI practices </a:t>
            </a:r>
            <a:br>
              <a:rPr lang="en" sz="20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20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  <a:t>for transparency in dataset documentation.</a:t>
            </a:r>
            <a:endParaRPr sz="2000">
              <a:solidFill>
                <a:srgbClr val="CDDCDC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CDDCDC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  <a:t>If you’ve adapted, implemented, or have feedback for this guidance, </a:t>
            </a:r>
            <a:br>
              <a:rPr lang="en" sz="20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20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  <a:t>we’d love to hear from you at </a:t>
            </a:r>
            <a:r>
              <a:rPr lang="en" sz="2000" u="sng">
                <a:solidFill>
                  <a:srgbClr val="D368FF"/>
                </a:solid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https://github.com/pair-code/datacardsplaybook ↗</a:t>
            </a:r>
            <a:r>
              <a:rPr lang="en" sz="2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2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Find the complete playbook at</a:t>
            </a:r>
            <a:br>
              <a:rPr lang="en" sz="22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</a:br>
            <a:r>
              <a:rPr lang="en" sz="2200" u="sng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https://pair-code.github.io/datacardsplaybook ↗</a:t>
            </a:r>
            <a:endParaRPr sz="2200" u="sng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444" name="Google Shape;444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800" y="1931658"/>
            <a:ext cx="4114800" cy="4171936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61"/>
          <p:cNvSpPr txBox="1"/>
          <p:nvPr/>
        </p:nvSpPr>
        <p:spPr>
          <a:xfrm>
            <a:off x="4955475" y="160020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#datacardsplaybook</a:t>
            </a:r>
            <a:endParaRPr sz="2000">
              <a:solidFill>
                <a:schemeClr val="lt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2"/>
          <p:cNvSpPr txBox="1"/>
          <p:nvPr/>
        </p:nvSpPr>
        <p:spPr>
          <a:xfrm>
            <a:off x="6648925" y="7207325"/>
            <a:ext cx="7289700" cy="9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  <a:t>The </a:t>
            </a:r>
            <a:r>
              <a:rPr lang="en" sz="1300" u="sng">
                <a:solidFill>
                  <a:srgbClr val="D368FF"/>
                </a:solid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Data Cards Playbook ↗</a:t>
            </a:r>
            <a:r>
              <a:rPr lang="en" sz="13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13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  <a:t>by</a:t>
            </a:r>
            <a:r>
              <a:rPr lang="en" sz="13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1300" u="sng">
                <a:solidFill>
                  <a:srgbClr val="D368FF"/>
                </a:solid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People + AI Research Initiative ↗</a:t>
            </a:r>
            <a:r>
              <a:rPr lang="en" sz="13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at </a:t>
            </a:r>
            <a:r>
              <a:rPr lang="en" sz="1300" u="sng">
                <a:solidFill>
                  <a:srgbClr val="D368FF"/>
                </a:solidFill>
                <a:latin typeface="Inter"/>
                <a:ea typeface="Inter"/>
                <a:cs typeface="Inter"/>
                <a:sym typeface="Inte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Google Research ↗</a:t>
            </a:r>
            <a:r>
              <a:rPr lang="en" sz="13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1300">
                <a:solidFill>
                  <a:srgbClr val="CDDCDC"/>
                </a:solidFill>
                <a:latin typeface="Inter"/>
                <a:ea typeface="Inter"/>
                <a:cs typeface="Inter"/>
                <a:sym typeface="Inter"/>
              </a:rPr>
              <a:t>is licensed under a Creative Commons Attribution-ShareAlike 4.0 International License. You are free to share and adapt this work under the </a:t>
            </a:r>
            <a:r>
              <a:rPr lang="en" sz="1300" u="sng">
                <a:solidFill>
                  <a:srgbClr val="D368FF"/>
                </a:solidFill>
                <a:latin typeface="Inter"/>
                <a:ea typeface="Inter"/>
                <a:cs typeface="Inter"/>
                <a:sym typeface="Inter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appropriate license terms ↗</a:t>
            </a:r>
            <a:r>
              <a:rPr lang="en" sz="1300">
                <a:solidFill>
                  <a:srgbClr val="D368FF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300">
              <a:solidFill>
                <a:srgbClr val="D368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51" name="Google Shape;451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71150" y="7401788"/>
            <a:ext cx="1606350" cy="5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[DCP] Execution Deck">
  <a:themeElements>
    <a:clrScheme name="Swiss">
      <a:dk1>
        <a:srgbClr val="1A73E8"/>
      </a:dk1>
      <a:lt1>
        <a:srgbClr val="F1F7F7"/>
      </a:lt1>
      <a:dk2>
        <a:srgbClr val="090B0C"/>
      </a:dk2>
      <a:lt2>
        <a:srgbClr val="3C4F50"/>
      </a:lt2>
      <a:accent1>
        <a:srgbClr val="F439A0"/>
      </a:accent1>
      <a:accent2>
        <a:srgbClr val="FF7B19"/>
      </a:accent2>
      <a:accent3>
        <a:srgbClr val="19B2BA"/>
      </a:accent3>
      <a:accent4>
        <a:srgbClr val="99EA0C"/>
      </a:accent4>
      <a:accent5>
        <a:srgbClr val="FF6554"/>
      </a:accent5>
      <a:accent6>
        <a:srgbClr val="FF4081"/>
      </a:accent6>
      <a:hlink>
        <a:srgbClr val="8920E9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