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-720"/>
            <a:ext cx="2355480" cy="6852960"/>
            <a:chOff x="27360" y="-720"/>
            <a:chExt cx="2355480" cy="6852960"/>
          </a:xfrm>
        </p:grpSpPr>
        <p:sp>
          <p:nvSpPr>
            <p:cNvPr id="14" name="Freeform 27"/>
            <p:cNvSpPr/>
            <p:nvPr/>
          </p:nvSpPr>
          <p:spPr>
            <a:xfrm>
              <a:off x="27360" y="-720"/>
              <a:ext cx="493200" cy="43999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Freeform 6"/>
          <p:cNvSpPr/>
          <p:nvPr/>
        </p:nvSpPr>
        <p:spPr>
          <a:xfrm>
            <a:off x="0" y="4323960"/>
            <a:ext cx="1743480" cy="77760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22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67" name="Freeform 11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Freeform 12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Freeform 13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Freeform 14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5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6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7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8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9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20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21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22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9"/>
          <p:cNvGrpSpPr/>
          <p:nvPr/>
        </p:nvGrpSpPr>
        <p:grpSpPr>
          <a:xfrm>
            <a:off x="27360" y="-720"/>
            <a:ext cx="2355480" cy="6852960"/>
            <a:chOff x="27360" y="-720"/>
            <a:chExt cx="2355480" cy="6852960"/>
          </a:xfrm>
        </p:grpSpPr>
        <p:sp>
          <p:nvSpPr>
            <p:cNvPr id="80" name="Freeform 27"/>
            <p:cNvSpPr/>
            <p:nvPr/>
          </p:nvSpPr>
          <p:spPr>
            <a:xfrm>
              <a:off x="27360" y="-720"/>
              <a:ext cx="493200" cy="43999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8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Freeform 29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Freeform 30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31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32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3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4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5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6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7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8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Rectangle 6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Freeform 11"/>
          <p:cNvSpPr/>
          <p:nvPr/>
        </p:nvSpPr>
        <p:spPr>
          <a:xfrm flipV="1">
            <a:off x="-3240" y="712440"/>
            <a:ext cx="1587600" cy="5061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Заголовок 1"/>
          <p:cNvSpPr/>
          <p:nvPr/>
        </p:nvSpPr>
        <p:spPr>
          <a:xfrm>
            <a:off x="1998000" y="371880"/>
            <a:ext cx="8914320" cy="22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5000"/>
          </a:bodyPr>
          <a:p>
            <a:pPr>
              <a:lnSpc>
                <a:spcPct val="100000"/>
              </a:lnSpc>
            </a:pPr>
            <a:r>
              <a:rPr b="0" lang="uk-UA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Система автоматизації продажу квитків аеропорту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3" name="Підзаголовок 2"/>
          <p:cNvSpPr/>
          <p:nvPr/>
        </p:nvSpPr>
        <p:spPr>
          <a:xfrm>
            <a:off x="7101720" y="4685040"/>
            <a:ext cx="3810600" cy="11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5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uk-UA" sz="1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Підготували студенти групи КН-317 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uk-UA" sz="1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Дячок Максим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uk-UA" sz="1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Тома Ольга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uk-UA" sz="1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Мальцев Кирило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1"/>
          <p:cNvSpPr/>
          <p:nvPr/>
        </p:nvSpPr>
        <p:spPr>
          <a:xfrm>
            <a:off x="3207960" y="228600"/>
            <a:ext cx="594036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Вимоги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Місце для вмісту 2"/>
          <p:cNvSpPr/>
          <p:nvPr/>
        </p:nvSpPr>
        <p:spPr>
          <a:xfrm>
            <a:off x="2949480" y="893880"/>
            <a:ext cx="89143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Ролі:</a:t>
            </a:r>
            <a:endParaRPr b="1" lang="en-US" sz="1200" spc="-1" strike="noStrike">
              <a:latin typeface="Arial"/>
            </a:endParaRPr>
          </a:p>
          <a:p>
            <a:r>
              <a:rPr b="1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Користувач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Адмін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Менеджер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Користувач:</a:t>
            </a:r>
            <a:endParaRPr b="0" lang="en-US" sz="1200" spc="-1" strike="noStrike">
              <a:latin typeface="Arial"/>
            </a:endParaRPr>
          </a:p>
          <a:p>
            <a:r>
              <a:rPr b="1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 реєстрація (або через біометричний паспорт за відбитком пальця або 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через закордонний)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вхід тільки під паролем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відшкодування коштів за вимогою користувача (повернення коштів в особистий кабінет або 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на карту)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огляд наявний рейсів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замовлення квитків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скасування замовленнь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відстежування літаків у реальному часі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юзер має систему знижок та подгонів :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пропонуються гарячі путівки (на основі того куди любить літати юзер)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-кожен n-ний квиток зі знижкою або безкоштовно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можно вказувати опції квитку (бізнес клас, розмір валізи, їжа і тд)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Менеджер: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Додати менеджера в систему може тільки адмін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Може скасовувати замолення для юзера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Оглянути всі замовлення певного юзера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Адмін: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Додає менеджерів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Видаляє менеджерів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Може оглянути всіх менеджерів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Має доступ до бази данних та може виконувати CRUD операції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Може блокувати користувачів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- Має доступ до всього</a:t>
            </a:r>
            <a:endParaRPr b="0" lang="en-US" sz="12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Заголовок 1"/>
          <p:cNvSpPr/>
          <p:nvPr/>
        </p:nvSpPr>
        <p:spPr>
          <a:xfrm>
            <a:off x="3062160" y="1316880"/>
            <a:ext cx="8471160" cy="20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- </a:t>
            </a:r>
            <a:r>
              <a:rPr b="0" lang="uk-UA" sz="19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А</a:t>
            </a:r>
            <a:r>
              <a:rPr b="0" lang="en-US" sz="19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утентифікація</a:t>
            </a:r>
            <a:br/>
            <a:br/>
            <a:r>
              <a:rPr b="0" lang="en-US" sz="19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- продаж та скасування квитків</a:t>
            </a:r>
            <a:br/>
            <a:br/>
            <a:r>
              <a:rPr b="0" lang="en-US" sz="19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- працівники можуть оглягнути усі замовлення юзера</a:t>
            </a:r>
            <a:br/>
            <a:br/>
            <a:r>
              <a:rPr b="0" lang="en-US" sz="19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- видача квитків та друк</a:t>
            </a:r>
            <a:br/>
            <a:endParaRPr b="0" lang="en-US" sz="1900" spc="-1" strike="noStrike">
              <a:latin typeface="Arial"/>
            </a:endParaRPr>
          </a:p>
        </p:txBody>
      </p:sp>
      <p:sp>
        <p:nvSpPr>
          <p:cNvPr id="137" name="Місце для вмісту 2"/>
          <p:cNvSpPr/>
          <p:nvPr/>
        </p:nvSpPr>
        <p:spPr>
          <a:xfrm>
            <a:off x="2792520" y="683640"/>
            <a:ext cx="9010440" cy="55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2) Программа для працівників аеропорту (касирів)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8" name="Місце для вмісту 2"/>
          <p:cNvSpPr/>
          <p:nvPr/>
        </p:nvSpPr>
        <p:spPr>
          <a:xfrm>
            <a:off x="2977200" y="3782160"/>
            <a:ext cx="9010440" cy="55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3) Табло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9" name="Заголовок 1"/>
          <p:cNvSpPr/>
          <p:nvPr/>
        </p:nvSpPr>
        <p:spPr>
          <a:xfrm>
            <a:off x="3062160" y="4471200"/>
            <a:ext cx="8471160" cy="20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- показує рейси, які прибувають та відправляються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- оператор може внести зміни що рейс скасовано або затримано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Місце для вмісту 2"/>
          <p:cNvSpPr/>
          <p:nvPr/>
        </p:nvSpPr>
        <p:spPr>
          <a:xfrm>
            <a:off x="3466800" y="563400"/>
            <a:ext cx="8914320" cy="55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4) Супер фічі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1" name="Місце для вмісту 2"/>
          <p:cNvSpPr/>
          <p:nvPr/>
        </p:nvSpPr>
        <p:spPr>
          <a:xfrm>
            <a:off x="3124800" y="1191600"/>
            <a:ext cx="8914320" cy="361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1" i="1" lang="en-US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Система супровіду клієнтів </a:t>
            </a:r>
            <a:r>
              <a:rPr b="1" i="1" lang="uk-UA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: </a:t>
            </a:r>
            <a:br/>
            <a:br/>
            <a:r>
              <a:rPr b="0" lang="uk-UA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1) Т</a:t>
            </a:r>
            <a:r>
              <a:rPr b="0" lang="en-US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ермінал</a:t>
            </a:r>
            <a:br/>
            <a:r>
              <a:rPr b="0" lang="en-US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r>
              <a:rPr b="0" lang="en-US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- аутентифікація через відбиток пальця на основі біометричного паспорту</a:t>
            </a:r>
            <a:br/>
            <a:br/>
            <a:r>
              <a:rPr b="0" lang="uk-UA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2)З</a:t>
            </a:r>
            <a:r>
              <a:rPr b="0" lang="en-US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а наявністю квитка система супроводжує користувача через додаток з доповненною реальністю</a:t>
            </a:r>
            <a:br/>
            <a:br/>
            <a:r>
              <a:rPr b="0" lang="uk-UA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3)</a:t>
            </a:r>
            <a:r>
              <a:rPr b="0" lang="en-US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якщо немає квитка то система пропонує його купити</a:t>
            </a:r>
            <a:br/>
            <a:br/>
            <a:r>
              <a:rPr b="0" lang="uk-UA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4)</a:t>
            </a:r>
            <a:r>
              <a:rPr b="0" lang="en-US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якщо людина не зареєстрована то можна купити разово квиток</a:t>
            </a:r>
            <a:br/>
            <a:br/>
            <a:r>
              <a:rPr b="0" lang="uk-UA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5)</a:t>
            </a:r>
            <a:r>
              <a:rPr b="0" lang="en-US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якщо людина з іншої країни – аутентифікація через закордонний паспорт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142" name="Місце для вмісту 2"/>
          <p:cNvSpPr/>
          <p:nvPr/>
        </p:nvSpPr>
        <p:spPr>
          <a:xfrm>
            <a:off x="3041640" y="4978440"/>
            <a:ext cx="8914320" cy="15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 </a:t>
            </a:r>
            <a:r>
              <a:rPr b="1" i="1" lang="en-US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Система побудови маршрут</a:t>
            </a:r>
            <a:r>
              <a:rPr b="1" i="1" lang="uk-UA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у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uk-UA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        </a:t>
            </a:r>
            <a:r>
              <a:rPr b="0" lang="uk-UA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1) </a:t>
            </a:r>
            <a:r>
              <a:rPr b="0" lang="en-US" sz="17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система підбирає найоптимізованіший маршрут на основі певних параметрів (найменша кількість пересадок або мейменша відстань або найменший час перельоту або рейси тільки певної компанії)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Заголовок 1"/>
          <p:cNvSpPr/>
          <p:nvPr/>
        </p:nvSpPr>
        <p:spPr>
          <a:xfrm>
            <a:off x="1828800" y="269280"/>
            <a:ext cx="8457480" cy="86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Діаграма варіантів використання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094840" y="753840"/>
            <a:ext cx="8009640" cy="53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3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1"/>
          <p:cNvSpPr/>
          <p:nvPr/>
        </p:nvSpPr>
        <p:spPr>
          <a:xfrm>
            <a:off x="4052160" y="2711520"/>
            <a:ext cx="891072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uk-UA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Дякую за увагу !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Віхоть</Template>
  <TotalTime>129</TotalTime>
  <Application>LibreOffice/7.1.6.2$Linux_X86_64 LibreOffice_project/10$Build-2</Application>
  <AppVersion>15.0000</AppVersion>
  <Words>83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2021-09-22T10:53:41Z</dcterms:created>
  <dc:creator>ACER</dc:creator>
  <dc:description/>
  <dc:language>en-US</dc:language>
  <cp:lastModifiedBy/>
  <dcterms:modified xsi:type="dcterms:W3CDTF">2021-10-07T12:17:07Z</dcterms:modified>
  <cp:revision>11</cp:revision>
  <dc:subject/>
  <dc:title>Презентація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Широкий екран</vt:lpwstr>
  </property>
  <property fmtid="{D5CDD505-2E9C-101B-9397-08002B2CF9AE}" pid="3" name="Slides">
    <vt:i4>6</vt:i4>
  </property>
</Properties>
</file>