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8" r:id="rId4"/>
    <p:sldId id="269" r:id="rId5"/>
    <p:sldId id="259" r:id="rId6"/>
    <p:sldId id="261" r:id="rId7"/>
    <p:sldId id="262" r:id="rId8"/>
    <p:sldId id="264" r:id="rId9"/>
    <p:sldId id="265" r:id="rId10"/>
    <p:sldId id="266" r:id="rId11"/>
    <p:sldId id="260" r:id="rId12"/>
    <p:sldId id="267" r:id="rId13"/>
    <p:sldId id="271" r:id="rId14"/>
    <p:sldId id="272" r:id="rId15"/>
    <p:sldId id="273" r:id="rId16"/>
    <p:sldId id="274" r:id="rId17"/>
    <p:sldId id="276" r:id="rId18"/>
    <p:sldId id="275" r:id="rId19"/>
    <p:sldId id="277" r:id="rId20"/>
    <p:sldId id="278" r:id="rId21"/>
    <p:sldId id="279" r:id="rId22"/>
    <p:sldId id="288" r:id="rId23"/>
    <p:sldId id="287" r:id="rId24"/>
    <p:sldId id="280" r:id="rId25"/>
    <p:sldId id="281" r:id="rId26"/>
    <p:sldId id="282" r:id="rId27"/>
    <p:sldId id="283" r:id="rId28"/>
    <p:sldId id="290" r:id="rId29"/>
    <p:sldId id="284" r:id="rId30"/>
    <p:sldId id="285" r:id="rId31"/>
    <p:sldId id="286" r:id="rId32"/>
    <p:sldId id="289" r:id="rId33"/>
    <p:sldId id="291" r:id="rId34"/>
    <p:sldId id="292" r:id="rId35"/>
    <p:sldId id="270" r:id="rId36"/>
    <p:sldId id="25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0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261EFF4-1B6A-4503-A144-CCA9EA590AF6}" type="datetimeFigureOut">
              <a:rPr lang="en-IN" smtClean="0"/>
              <a:t>09-09-2017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58FAD95-C053-4F07-8FD2-CCFE3AE7F98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61EFF4-1B6A-4503-A144-CCA9EA590AF6}" type="datetimeFigureOut">
              <a:rPr lang="en-IN" smtClean="0"/>
              <a:t>09-09-2017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61EFF4-1B6A-4503-A144-CCA9EA590AF6}" type="datetimeFigureOut">
              <a:rPr lang="en-IN" smtClean="0"/>
              <a:t>09-09-2017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61EFF4-1B6A-4503-A144-CCA9EA590AF6}" type="datetimeFigureOut">
              <a:rPr lang="en-IN" smtClean="0"/>
              <a:t>09-09-2017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61EFF4-1B6A-4503-A144-CCA9EA590AF6}" type="datetimeFigureOut">
              <a:rPr lang="en-IN" smtClean="0"/>
              <a:t>09-09-2017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FAD95-C053-4F07-8FD2-CCFE3AE7F98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61EFF4-1B6A-4503-A144-CCA9EA590AF6}" type="datetimeFigureOut">
              <a:rPr lang="en-IN" smtClean="0"/>
              <a:t>09-09-2017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61EFF4-1B6A-4503-A144-CCA9EA590AF6}" type="datetimeFigureOut">
              <a:rPr lang="en-IN" smtClean="0"/>
              <a:t>09-09-2017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61EFF4-1B6A-4503-A144-CCA9EA590AF6}" type="datetimeFigureOut">
              <a:rPr lang="en-IN" smtClean="0"/>
              <a:t>09-09-2017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1EFF4-1B6A-4503-A144-CCA9EA590AF6}" type="datetimeFigureOut">
              <a:rPr lang="en-IN" smtClean="0"/>
              <a:t>09-09-2017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61EFF4-1B6A-4503-A144-CCA9EA590AF6}" type="datetimeFigureOut">
              <a:rPr lang="en-IN" smtClean="0"/>
              <a:t>09-09-2017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FAD95-C053-4F07-8FD2-CCFE3AE7F98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61EFF4-1B6A-4503-A144-CCA9EA590AF6}" type="datetimeFigureOut">
              <a:rPr lang="en-IN" smtClean="0"/>
              <a:t>09-09-2017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58FAD95-C053-4F07-8FD2-CCFE3AE7F98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61EFF4-1B6A-4503-A144-CCA9EA590AF6}" type="datetimeFigureOut">
              <a:rPr lang="en-IN" smtClean="0"/>
              <a:t>09-09-2017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8FAD95-C053-4F07-8FD2-CCFE3AE7F98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javatpoint.com/" TargetMode="External"/><Relationship Id="rId7" Type="http://schemas.openxmlformats.org/officeDocument/2006/relationships/hyperlink" Target="http://www.techopedia.com/" TargetMode="External"/><Relationship Id="rId2" Type="http://schemas.openxmlformats.org/officeDocument/2006/relationships/hyperlink" Target="http://javarevisited.blogspot.com/2014/12/where-does-java-used-in-real-world.html#ixzz4s9si71J4" TargetMode="External"/><Relationship Id="rId1" Type="http://schemas.openxmlformats.org/officeDocument/2006/relationships/slideLayout" Target="../slideLayouts/slideLayout2.xml"/><Relationship Id="rId6" Type="http://schemas.openxmlformats.org/officeDocument/2006/relationships/hyperlink" Target="http://www.oracle.com/java/" TargetMode="External"/><Relationship Id="rId5" Type="http://schemas.openxmlformats.org/officeDocument/2006/relationships/hyperlink" Target="http://www.geeksforgeeks.org/java/" TargetMode="External"/><Relationship Id="rId4" Type="http://schemas.openxmlformats.org/officeDocument/2006/relationships/hyperlink" Target="http://www.tutorialspoint.com/jav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3746" y="1052736"/>
            <a:ext cx="775096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DIGITAL LETTER BOX</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TextBox 7"/>
          <p:cNvSpPr txBox="1"/>
          <p:nvPr/>
        </p:nvSpPr>
        <p:spPr>
          <a:xfrm>
            <a:off x="5674940" y="4666621"/>
            <a:ext cx="2664296" cy="1477328"/>
          </a:xfrm>
          <a:prstGeom prst="rect">
            <a:avLst/>
          </a:prstGeom>
          <a:noFill/>
        </p:spPr>
        <p:txBody>
          <a:bodyPr wrap="square" rtlCol="0">
            <a:spAutoFit/>
          </a:bodyPr>
          <a:lstStyle/>
          <a:p>
            <a:r>
              <a:rPr lang="en-IN" dirty="0" smtClean="0">
                <a:latin typeface="Times New Roman" pitchFamily="18" charset="0"/>
                <a:cs typeface="Times New Roman" pitchFamily="18" charset="0"/>
              </a:rPr>
              <a:t>SUBMITTED BY:</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PALAK AGGARWAL</a:t>
            </a:r>
          </a:p>
          <a:p>
            <a:r>
              <a:rPr lang="en-IN" dirty="0" smtClean="0">
                <a:latin typeface="Times New Roman" pitchFamily="18" charset="0"/>
                <a:cs typeface="Times New Roman" pitchFamily="18" charset="0"/>
              </a:rPr>
              <a:t>11501311</a:t>
            </a:r>
          </a:p>
          <a:p>
            <a:r>
              <a:rPr lang="en-IN" dirty="0" smtClean="0">
                <a:latin typeface="Times New Roman" pitchFamily="18" charset="0"/>
                <a:cs typeface="Times New Roman" pitchFamily="18" charset="0"/>
              </a:rPr>
              <a:t>BTECH CSE </a:t>
            </a:r>
          </a:p>
          <a:p>
            <a:r>
              <a:rPr lang="en-IN" dirty="0" smtClean="0">
                <a:latin typeface="Times New Roman" pitchFamily="18" charset="0"/>
                <a:cs typeface="Times New Roman" pitchFamily="18" charset="0"/>
              </a:rPr>
              <a:t>(5C) </a:t>
            </a:r>
            <a:endParaRPr lang="en-IN" dirty="0">
              <a:latin typeface="Times New Roman" pitchFamily="18" charset="0"/>
              <a:cs typeface="Times New Roman" pitchFamily="18" charset="0"/>
            </a:endParaRPr>
          </a:p>
        </p:txBody>
      </p:sp>
      <p:sp>
        <p:nvSpPr>
          <p:cNvPr id="2" name="TextBox 1"/>
          <p:cNvSpPr txBox="1"/>
          <p:nvPr/>
        </p:nvSpPr>
        <p:spPr>
          <a:xfrm>
            <a:off x="827584" y="4666621"/>
            <a:ext cx="2880320" cy="923330"/>
          </a:xfrm>
          <a:prstGeom prst="rect">
            <a:avLst/>
          </a:prstGeom>
          <a:noFill/>
        </p:spPr>
        <p:txBody>
          <a:bodyPr wrap="square" rtlCol="0">
            <a:spAutoFit/>
          </a:bodyPr>
          <a:lstStyle/>
          <a:p>
            <a:r>
              <a:rPr lang="en-IN" dirty="0" smtClean="0">
                <a:latin typeface="Times New Roman" pitchFamily="18" charset="0"/>
                <a:cs typeface="Times New Roman" pitchFamily="18" charset="0"/>
              </a:rPr>
              <a:t>SUBMITTED TO:</a:t>
            </a:r>
          </a:p>
          <a:p>
            <a:r>
              <a:rPr lang="en-IN" dirty="0" smtClean="0">
                <a:latin typeface="Times New Roman" pitchFamily="18" charset="0"/>
                <a:cs typeface="Times New Roman" pitchFamily="18" charset="0"/>
              </a:rPr>
              <a:t>ER NISHI</a:t>
            </a:r>
          </a:p>
          <a:p>
            <a:r>
              <a:rPr lang="en-IN" dirty="0" smtClean="0">
                <a:latin typeface="Times New Roman" pitchFamily="18" charset="0"/>
                <a:cs typeface="Times New Roman" pitchFamily="18" charset="0"/>
              </a:rPr>
              <a:t>(COORDINATOR CSE)</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177333"/>
            <a:ext cx="3147030" cy="2232248"/>
          </a:xfrm>
          <a:prstGeom prst="rect">
            <a:avLst/>
          </a:prstGeom>
        </p:spPr>
      </p:pic>
    </p:spTree>
    <p:extLst>
      <p:ext uri="{BB962C8B-B14F-4D97-AF65-F5344CB8AC3E}">
        <p14:creationId xmlns:p14="http://schemas.microsoft.com/office/powerpoint/2010/main" val="2247170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9036496" cy="5760640"/>
          </a:xfrm>
        </p:spPr>
        <p:txBody>
          <a:bodyPr>
            <a:normAutofit lnSpcReduction="10000"/>
          </a:bodyPr>
          <a:lstStyle/>
          <a:p>
            <a:pPr marL="365760" lvl="1" indent="0" algn="just">
              <a:buNone/>
            </a:pPr>
            <a:r>
              <a:rPr lang="en-IN" sz="3600" dirty="0"/>
              <a:t>There are many places where Java is used in real world, starting from commercial e-commerce website to android apps, from scientific application to financial applications like electronic trading systems, from games like Minecraft to desktop applications like Eclipse, Netbeans and IntelliJ, from open source library to J2ME apps etc. Let's see each of them in more detail.</a:t>
            </a:r>
            <a:br>
              <a:rPr lang="en-IN" sz="3600" dirty="0"/>
            </a:br>
            <a:r>
              <a:rPr lang="en-IN" dirty="0"/>
              <a:t/>
            </a:r>
            <a:br>
              <a:rPr lang="en-IN" dirty="0"/>
            </a:br>
            <a:endParaRPr lang="en-IN" dirty="0"/>
          </a:p>
        </p:txBody>
      </p:sp>
    </p:spTree>
    <p:extLst>
      <p:ext uri="{BB962C8B-B14F-4D97-AF65-F5344CB8AC3E}">
        <p14:creationId xmlns:p14="http://schemas.microsoft.com/office/powerpoint/2010/main" val="2736428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35480"/>
            <a:ext cx="9144000" cy="4922520"/>
          </a:xfrm>
        </p:spPr>
        <p:txBody>
          <a:bodyPr>
            <a:normAutofit fontScale="92500" lnSpcReduction="20000"/>
          </a:bodyPr>
          <a:lstStyle/>
          <a:p>
            <a:endParaRPr lang="en-IN" dirty="0"/>
          </a:p>
          <a:p>
            <a:pPr marL="0" indent="0">
              <a:buNone/>
            </a:pPr>
            <a:r>
              <a:rPr lang="en-IN" b="1" dirty="0"/>
              <a:t>HPE</a:t>
            </a:r>
            <a:r>
              <a:rPr lang="en-IN" dirty="0"/>
              <a:t> Authorized Education Delivery Partners gives experience to work with supremacy companies to deliver training’s and meet the requirements of learning </a:t>
            </a:r>
            <a:r>
              <a:rPr lang="en-IN" dirty="0" smtClean="0"/>
              <a:t>partners</a:t>
            </a:r>
            <a:r>
              <a:rPr lang="en-IN" dirty="0"/>
              <a:t>.  </a:t>
            </a:r>
            <a:r>
              <a:rPr lang="en-IN" b="1" dirty="0"/>
              <a:t>HPE</a:t>
            </a:r>
            <a:r>
              <a:rPr lang="en-IN" dirty="0"/>
              <a:t> Authorized Education Delivery Partner has permission and authorization to meet the </a:t>
            </a:r>
            <a:r>
              <a:rPr lang="en-IN" b="1" dirty="0"/>
              <a:t>HPE</a:t>
            </a:r>
            <a:r>
              <a:rPr lang="en-IN" dirty="0"/>
              <a:t> standards approved with course ware to complete the level of competency required for certification. </a:t>
            </a:r>
          </a:p>
          <a:p>
            <a:pPr marL="0" indent="0">
              <a:buNone/>
            </a:pPr>
            <a:r>
              <a:rPr lang="en-IN" dirty="0"/>
              <a:t>HPE help customers to use technology to slash the time it takes to turn ideas into value. In turn, they transform industries, markets and lives. Some of their customers run traditional IT environments. Most are transitioning to a secure, cloud-enabled, mobile-friendly infrastructure. Many rely on a combination of both. Wherever their customers are in that journey, they provide the technology and solutions to help them succeed. The advanced research from Hewlett Packard Labs changes the world.</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4536504"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021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IN" dirty="0" smtClean="0"/>
              <a:t>WHY HPE FOR TRAINING?</a:t>
            </a:r>
            <a:endParaRPr lang="en-IN" dirty="0"/>
          </a:p>
        </p:txBody>
      </p:sp>
      <p:sp>
        <p:nvSpPr>
          <p:cNvPr id="3" name="Content Placeholder 2"/>
          <p:cNvSpPr>
            <a:spLocks noGrp="1"/>
          </p:cNvSpPr>
          <p:nvPr>
            <p:ph idx="1"/>
          </p:nvPr>
        </p:nvSpPr>
        <p:spPr>
          <a:xfrm>
            <a:off x="179512" y="1628800"/>
            <a:ext cx="8856984" cy="5112568"/>
          </a:xfrm>
        </p:spPr>
        <p:txBody>
          <a:bodyPr>
            <a:normAutofit/>
          </a:bodyPr>
          <a:lstStyle/>
          <a:p>
            <a:r>
              <a:rPr lang="en-IN" dirty="0"/>
              <a:t>HPE visited DAV University for the House Summer Training program, as company have a lot of fame over the world as well as excellent staff members like </a:t>
            </a:r>
            <a:r>
              <a:rPr lang="en-IN" b="1" dirty="0"/>
              <a:t>Mr Gagan Marken </a:t>
            </a:r>
            <a:r>
              <a:rPr lang="en-IN" dirty="0"/>
              <a:t>who is ready to help us any time impressed us. He welcome our doubts even if we call him in mid night and took our training sessions for 6 to 7 hours every day   That is why I opted this company for my 6</a:t>
            </a:r>
            <a:r>
              <a:rPr lang="en-IN" baseline="30000" dirty="0"/>
              <a:t> </a:t>
            </a:r>
            <a:r>
              <a:rPr lang="en-IN" dirty="0"/>
              <a:t>weeks training after the 4</a:t>
            </a:r>
            <a:r>
              <a:rPr lang="en-IN" baseline="30000" dirty="0"/>
              <a:t>th</a:t>
            </a:r>
            <a:r>
              <a:rPr lang="en-IN" dirty="0"/>
              <a:t> semester.</a:t>
            </a:r>
          </a:p>
          <a:p>
            <a:r>
              <a:rPr lang="en-IN" b="1" dirty="0" smtClean="0"/>
              <a:t>Work </a:t>
            </a:r>
            <a:r>
              <a:rPr lang="en-IN" b="1" dirty="0"/>
              <a:t>Areas</a:t>
            </a:r>
            <a:endParaRPr lang="en-IN" dirty="0"/>
          </a:p>
          <a:p>
            <a:pPr marL="365760" lvl="1" indent="0">
              <a:buNone/>
            </a:pPr>
            <a:r>
              <a:rPr lang="en-IN" dirty="0" smtClean="0"/>
              <a:t>I </a:t>
            </a:r>
            <a:r>
              <a:rPr lang="en-IN" dirty="0"/>
              <a:t>have worked on core java. In which I worked on basic java syntax, Object Oriented Programming Concept, GUI i.e. swings, Socket Programming, Multi-Threading, File Handling. </a:t>
            </a:r>
          </a:p>
          <a:p>
            <a:pPr marL="0" indent="0">
              <a:buNone/>
            </a:pPr>
            <a:endParaRPr lang="en-IN" dirty="0"/>
          </a:p>
        </p:txBody>
      </p:sp>
    </p:spTree>
    <p:extLst>
      <p:ext uri="{BB962C8B-B14F-4D97-AF65-F5344CB8AC3E}">
        <p14:creationId xmlns:p14="http://schemas.microsoft.com/office/powerpoint/2010/main" val="801324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DEFINITION</a:t>
            </a:r>
            <a:endParaRPr lang="en-IN" dirty="0"/>
          </a:p>
        </p:txBody>
      </p:sp>
      <p:sp>
        <p:nvSpPr>
          <p:cNvPr id="3" name="Content Placeholder 2"/>
          <p:cNvSpPr>
            <a:spLocks noGrp="1"/>
          </p:cNvSpPr>
          <p:nvPr>
            <p:ph idx="1"/>
          </p:nvPr>
        </p:nvSpPr>
        <p:spPr/>
        <p:txBody>
          <a:bodyPr>
            <a:normAutofit lnSpcReduction="10000"/>
          </a:bodyPr>
          <a:lstStyle/>
          <a:p>
            <a:pPr marL="365760" lvl="1" indent="0">
              <a:buNone/>
            </a:pPr>
            <a:r>
              <a:rPr lang="en-IN" sz="3600" dirty="0" smtClean="0"/>
              <a:t>Digital </a:t>
            </a:r>
            <a:r>
              <a:rPr lang="en-IN" sz="3600" dirty="0"/>
              <a:t>Letter Box is one of the computer based </a:t>
            </a:r>
            <a:r>
              <a:rPr lang="en-IN" sz="3600" b="1" dirty="0"/>
              <a:t>SERVER – CLIENT </a:t>
            </a:r>
            <a:r>
              <a:rPr lang="en-IN" sz="3600" dirty="0"/>
              <a:t>application developed in core java used to send application to the any person of institution/company to whom you want to send but sender and receiver both should be members of same organisation.</a:t>
            </a:r>
          </a:p>
          <a:p>
            <a:pPr marL="0" indent="0">
              <a:buNone/>
            </a:pPr>
            <a:endParaRPr lang="en-IN" dirty="0"/>
          </a:p>
        </p:txBody>
      </p:sp>
    </p:spTree>
    <p:extLst>
      <p:ext uri="{BB962C8B-B14F-4D97-AF65-F5344CB8AC3E}">
        <p14:creationId xmlns:p14="http://schemas.microsoft.com/office/powerpoint/2010/main" val="967934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OVERVIEW</a:t>
            </a:r>
            <a:endParaRPr lang="en-IN" dirty="0"/>
          </a:p>
        </p:txBody>
      </p:sp>
      <p:sp>
        <p:nvSpPr>
          <p:cNvPr id="3" name="Content Placeholder 2"/>
          <p:cNvSpPr>
            <a:spLocks noGrp="1"/>
          </p:cNvSpPr>
          <p:nvPr>
            <p:ph idx="1"/>
          </p:nvPr>
        </p:nvSpPr>
        <p:spPr>
          <a:xfrm>
            <a:off x="107504" y="1935480"/>
            <a:ext cx="8928992" cy="4733880"/>
          </a:xfrm>
        </p:spPr>
        <p:txBody>
          <a:bodyPr>
            <a:noAutofit/>
          </a:bodyPr>
          <a:lstStyle/>
          <a:p>
            <a:pPr marL="365760" lvl="1" indent="0">
              <a:buNone/>
            </a:pPr>
            <a:r>
              <a:rPr lang="en-IN" dirty="0"/>
              <a:t>As if we see in our university i.e. DAV University, Jalandhar is a big campus, if we have to submit any kind of application to any of the higher authorities or our teachers we have to wander a lot here and there. But using this Digital Letter Box we can easily send application any of the higher authorities/teachers.</a:t>
            </a:r>
          </a:p>
          <a:p>
            <a:pPr marL="365760" lvl="1" indent="0">
              <a:buNone/>
            </a:pPr>
            <a:r>
              <a:rPr lang="en-IN" dirty="0"/>
              <a:t>In other words, if the live server of the organisation is connected to it than the people associated with the organisation can send or receive application by logging in to application and one who have access to receive the applications can login receive the application and accept or reject it. If accepted or rejected the status will be reflected to the </a:t>
            </a:r>
            <a:r>
              <a:rPr lang="en-IN" dirty="0" smtClean="0"/>
              <a:t>sender.</a:t>
            </a:r>
            <a:endParaRPr lang="en-IN" dirty="0"/>
          </a:p>
        </p:txBody>
      </p:sp>
    </p:spTree>
    <p:extLst>
      <p:ext uri="{BB962C8B-B14F-4D97-AF65-F5344CB8AC3E}">
        <p14:creationId xmlns:p14="http://schemas.microsoft.com/office/powerpoint/2010/main" val="137380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IN" dirty="0" smtClean="0"/>
              <a:t>SPECIFICATIONS</a:t>
            </a:r>
            <a:endParaRPr lang="en-IN" dirty="0"/>
          </a:p>
        </p:txBody>
      </p:sp>
      <p:sp>
        <p:nvSpPr>
          <p:cNvPr id="3" name="Content Placeholder 2"/>
          <p:cNvSpPr>
            <a:spLocks noGrp="1"/>
          </p:cNvSpPr>
          <p:nvPr>
            <p:ph idx="1"/>
          </p:nvPr>
        </p:nvSpPr>
        <p:spPr>
          <a:xfrm>
            <a:off x="0" y="1484784"/>
            <a:ext cx="9144000" cy="5373216"/>
          </a:xfrm>
        </p:spPr>
        <p:txBody>
          <a:bodyPr>
            <a:normAutofit/>
          </a:bodyPr>
          <a:lstStyle/>
          <a:p>
            <a:pPr lvl="1"/>
            <a:r>
              <a:rPr lang="en-IN" dirty="0"/>
              <a:t>It can be implemented in any of the big or small organisation. It will help to reduce the little bit of work load from higher authorities. Moreover it will reduce the human effort and save time wasted in wandering here and there for submitting application.</a:t>
            </a:r>
          </a:p>
          <a:p>
            <a:pPr lvl="1"/>
            <a:r>
              <a:rPr lang="en-IN" dirty="0"/>
              <a:t>Requirements</a:t>
            </a:r>
          </a:p>
          <a:p>
            <a:pPr lvl="2"/>
            <a:r>
              <a:rPr lang="en-IN" dirty="0"/>
              <a:t>Tools used:</a:t>
            </a:r>
          </a:p>
          <a:p>
            <a:pPr lvl="2"/>
            <a:r>
              <a:rPr lang="en-IN" dirty="0"/>
              <a:t>IDE NetBeans v8.2 </a:t>
            </a:r>
          </a:p>
          <a:p>
            <a:pPr lvl="2"/>
            <a:r>
              <a:rPr lang="en-IN" dirty="0"/>
              <a:t>JDK SE8</a:t>
            </a:r>
          </a:p>
          <a:p>
            <a:pPr lvl="2"/>
            <a:r>
              <a:rPr lang="en-IN" dirty="0" err="1"/>
              <a:t>Wamp</a:t>
            </a:r>
            <a:r>
              <a:rPr lang="en-IN" dirty="0"/>
              <a:t> Server</a:t>
            </a:r>
          </a:p>
          <a:p>
            <a:pPr lvl="2"/>
            <a:r>
              <a:rPr lang="en-IN" dirty="0"/>
              <a:t>Knowledge of Java Syntax</a:t>
            </a:r>
          </a:p>
          <a:p>
            <a:pPr lvl="2"/>
            <a:r>
              <a:rPr lang="en-IN" dirty="0"/>
              <a:t>Programming concepts – class, packages, interfaces, swing, JDBC, Socket Programming, and File Handling</a:t>
            </a:r>
          </a:p>
          <a:p>
            <a:pPr lvl="2"/>
            <a:r>
              <a:rPr lang="en-IN" dirty="0"/>
              <a:t>Knowledge of Database </a:t>
            </a:r>
            <a:r>
              <a:rPr lang="en-IN" dirty="0" smtClean="0"/>
              <a:t>concepts</a:t>
            </a:r>
            <a:endParaRPr lang="en-IN" dirty="0"/>
          </a:p>
        </p:txBody>
      </p:sp>
    </p:spTree>
    <p:extLst>
      <p:ext uri="{BB962C8B-B14F-4D97-AF65-F5344CB8AC3E}">
        <p14:creationId xmlns:p14="http://schemas.microsoft.com/office/powerpoint/2010/main" val="2308193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507288" cy="5904656"/>
          </a:xfrm>
        </p:spPr>
        <p:txBody>
          <a:bodyPr>
            <a:normAutofit lnSpcReduction="10000"/>
          </a:bodyPr>
          <a:lstStyle/>
          <a:p>
            <a:pPr lvl="1"/>
            <a:r>
              <a:rPr lang="en-IN" dirty="0"/>
              <a:t>To send an application </a:t>
            </a:r>
          </a:p>
          <a:p>
            <a:pPr lvl="2"/>
            <a:r>
              <a:rPr lang="en-IN" dirty="0"/>
              <a:t>You have to login with your ID assigned, password, and contact no.</a:t>
            </a:r>
          </a:p>
          <a:p>
            <a:pPr lvl="2"/>
            <a:r>
              <a:rPr lang="en-IN" dirty="0"/>
              <a:t>Select department and teacher name as it is implemented for university.</a:t>
            </a:r>
          </a:p>
          <a:p>
            <a:pPr lvl="2"/>
            <a:r>
              <a:rPr lang="en-IN" dirty="0"/>
              <a:t>Enter application subject.</a:t>
            </a:r>
          </a:p>
          <a:p>
            <a:pPr lvl="2"/>
            <a:r>
              <a:rPr lang="en-IN" dirty="0"/>
              <a:t>Attach application File.</a:t>
            </a:r>
          </a:p>
          <a:p>
            <a:pPr lvl="2"/>
            <a:r>
              <a:rPr lang="en-IN" dirty="0"/>
              <a:t>Click on submit to send.</a:t>
            </a:r>
          </a:p>
          <a:p>
            <a:pPr lvl="2"/>
            <a:r>
              <a:rPr lang="en-IN" dirty="0"/>
              <a:t>Accepted or rejected status will be reflected to you in the sent </a:t>
            </a:r>
            <a:r>
              <a:rPr lang="en-IN" dirty="0" smtClean="0"/>
              <a:t>box.</a:t>
            </a:r>
          </a:p>
          <a:p>
            <a:pPr lvl="1"/>
            <a:r>
              <a:rPr lang="en-IN" dirty="0" smtClean="0"/>
              <a:t>For </a:t>
            </a:r>
            <a:r>
              <a:rPr lang="en-IN" dirty="0"/>
              <a:t>receiver end</a:t>
            </a:r>
          </a:p>
          <a:p>
            <a:pPr lvl="2"/>
            <a:r>
              <a:rPr lang="en-IN" dirty="0"/>
              <a:t>Firstly login</a:t>
            </a:r>
          </a:p>
          <a:p>
            <a:pPr lvl="2"/>
            <a:r>
              <a:rPr lang="en-IN" dirty="0"/>
              <a:t>Check application </a:t>
            </a:r>
          </a:p>
          <a:p>
            <a:pPr lvl="2"/>
            <a:r>
              <a:rPr lang="en-IN" dirty="0"/>
              <a:t>Click on subject to download the file</a:t>
            </a:r>
          </a:p>
          <a:p>
            <a:pPr lvl="2"/>
            <a:r>
              <a:rPr lang="en-IN" dirty="0"/>
              <a:t>Click on accept or reject as per the choice </a:t>
            </a:r>
          </a:p>
          <a:p>
            <a:pPr lvl="1"/>
            <a:r>
              <a:rPr lang="en-IN" dirty="0"/>
              <a:t>It require database of organisation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13859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5736" y="1124744"/>
            <a:ext cx="4880952" cy="1200329"/>
          </a:xfrm>
          <a:prstGeom prst="rect">
            <a:avLst/>
          </a:prstGeom>
          <a:solidFill>
            <a:schemeClr val="bg1">
              <a:lumMod val="95000"/>
            </a:schemeClr>
          </a:solid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WORKING</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158490" y="2967335"/>
            <a:ext cx="8827032" cy="1754326"/>
          </a:xfrm>
          <a:prstGeom prst="rect">
            <a:avLst/>
          </a:prstGeom>
          <a:solidFill>
            <a:schemeClr val="bg1">
              <a:lumMod val="95000"/>
            </a:schemeClr>
          </a:solidFill>
          <a:ln>
            <a:solidFill>
              <a:schemeClr val="bg1"/>
            </a:solidFill>
          </a:ln>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MODULE I – CLIENT END</a:t>
            </a: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SENDER END</a:t>
            </a:r>
            <a:endPar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69156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02624" cy="1162050"/>
          </a:xfrm>
        </p:spPr>
        <p:txBody>
          <a:bodyPr>
            <a:normAutofit/>
          </a:bodyPr>
          <a:lstStyle/>
          <a:p>
            <a:pPr algn="ctr"/>
            <a:r>
              <a:rPr lang="en-IN" sz="5400" b="1" dirty="0" smtClean="0"/>
              <a:t>WELCOME FRAME</a:t>
            </a:r>
            <a:endParaRPr lang="en-IN" sz="5400" b="1" dirty="0"/>
          </a:p>
        </p:txBody>
      </p:sp>
      <p:sp>
        <p:nvSpPr>
          <p:cNvPr id="8" name="Text Placeholder 7"/>
          <p:cNvSpPr>
            <a:spLocks noGrp="1"/>
          </p:cNvSpPr>
          <p:nvPr>
            <p:ph type="body" idx="2"/>
          </p:nvPr>
        </p:nvSpPr>
        <p:spPr>
          <a:xfrm>
            <a:off x="685800" y="5661248"/>
            <a:ext cx="5614392" cy="587152"/>
          </a:xfrm>
        </p:spPr>
        <p:txBody>
          <a:bodyPr>
            <a:noAutofit/>
          </a:bodyPr>
          <a:lstStyle/>
          <a:p>
            <a:r>
              <a:rPr lang="en-IN" sz="1800" dirty="0" smtClean="0"/>
              <a:t>When we run the project at client side this frame will popup. Click on send a letter button to login.</a:t>
            </a:r>
            <a:endParaRPr lang="en-IN" sz="18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1268760"/>
            <a:ext cx="7992888" cy="4345893"/>
          </a:xfrm>
        </p:spPr>
      </p:pic>
    </p:spTree>
    <p:extLst>
      <p:ext uri="{BB962C8B-B14F-4D97-AF65-F5344CB8AC3E}">
        <p14:creationId xmlns:p14="http://schemas.microsoft.com/office/powerpoint/2010/main" val="404252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02624" cy="1162050"/>
          </a:xfrm>
        </p:spPr>
        <p:txBody>
          <a:bodyPr>
            <a:normAutofit/>
          </a:bodyPr>
          <a:lstStyle/>
          <a:p>
            <a:pPr algn="ctr"/>
            <a:r>
              <a:rPr lang="en-IN" sz="5400" b="1" dirty="0" smtClean="0"/>
              <a:t>LOGIN FRAME</a:t>
            </a:r>
            <a:endParaRPr lang="en-IN" sz="5400" b="1" dirty="0"/>
          </a:p>
        </p:txBody>
      </p:sp>
      <p:sp>
        <p:nvSpPr>
          <p:cNvPr id="8" name="Text Placeholder 7"/>
          <p:cNvSpPr>
            <a:spLocks noGrp="1"/>
          </p:cNvSpPr>
          <p:nvPr>
            <p:ph type="body" idx="2"/>
          </p:nvPr>
        </p:nvSpPr>
        <p:spPr>
          <a:xfrm>
            <a:off x="539552" y="5949280"/>
            <a:ext cx="8496944" cy="587152"/>
          </a:xfrm>
        </p:spPr>
        <p:txBody>
          <a:bodyPr/>
          <a:lstStyle/>
          <a:p>
            <a:r>
              <a:rPr lang="en-IN" dirty="0" smtClean="0"/>
              <a:t>Here the sender will login to send application. User name and password will be matched from </a:t>
            </a:r>
            <a:r>
              <a:rPr lang="en-IN" dirty="0" err="1" smtClean="0"/>
              <a:t>Student_data</a:t>
            </a:r>
            <a:r>
              <a:rPr lang="en-IN" dirty="0" smtClean="0"/>
              <a:t> database connected at back end and contact no. will be updated to database.</a:t>
            </a:r>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412776"/>
            <a:ext cx="8136904" cy="4392488"/>
          </a:xfrm>
        </p:spPr>
      </p:pic>
    </p:spTree>
    <p:extLst>
      <p:ext uri="{BB962C8B-B14F-4D97-AF65-F5344CB8AC3E}">
        <p14:creationId xmlns:p14="http://schemas.microsoft.com/office/powerpoint/2010/main" val="4216870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8000"/>
          </a:xfrm>
          <a:prstGeom prst="rect">
            <a:avLst/>
          </a:prstGeom>
          <a:solidFill>
            <a:srgbClr val="FFFFFF">
              <a:shade val="85000"/>
            </a:srgbClr>
          </a:solidFill>
          <a:ln w="88900" cap="sq">
            <a:solidFill>
              <a:srgbClr val="00B05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31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02624" cy="1162050"/>
          </a:xfrm>
        </p:spPr>
        <p:txBody>
          <a:bodyPr>
            <a:normAutofit/>
          </a:bodyPr>
          <a:lstStyle/>
          <a:p>
            <a:pPr algn="ctr"/>
            <a:r>
              <a:rPr lang="en-IN" sz="5400" b="1" dirty="0" smtClean="0"/>
              <a:t>STUDENT DATABASE</a:t>
            </a:r>
            <a:endParaRPr lang="en-IN" sz="5400" b="1" dirty="0"/>
          </a:p>
        </p:txBody>
      </p:sp>
      <p:sp>
        <p:nvSpPr>
          <p:cNvPr id="8" name="Text Placeholder 7"/>
          <p:cNvSpPr>
            <a:spLocks noGrp="1"/>
          </p:cNvSpPr>
          <p:nvPr>
            <p:ph type="body" idx="2"/>
          </p:nvPr>
        </p:nvSpPr>
        <p:spPr>
          <a:xfrm>
            <a:off x="5220072" y="1844824"/>
            <a:ext cx="3718101" cy="3672408"/>
          </a:xfrm>
        </p:spPr>
        <p:txBody>
          <a:bodyPr>
            <a:noAutofit/>
          </a:bodyPr>
          <a:lstStyle/>
          <a:p>
            <a:r>
              <a:rPr lang="en-IN" sz="2400" dirty="0" smtClean="0"/>
              <a:t>Client will be able to login only if the user id of sender matches REDG_ID to this database and password matches with PASSWORD corresponding to the REDG_ID. Contact number will be updated here in STUDENT_CONTACT_NO.</a:t>
            </a:r>
            <a:endParaRPr lang="en-IN" sz="24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1340768"/>
            <a:ext cx="4392488" cy="5328592"/>
          </a:xfrm>
        </p:spPr>
      </p:pic>
    </p:spTree>
    <p:extLst>
      <p:ext uri="{BB962C8B-B14F-4D97-AF65-F5344CB8AC3E}">
        <p14:creationId xmlns:p14="http://schemas.microsoft.com/office/powerpoint/2010/main" val="4216870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496944" cy="898424"/>
          </a:xfrm>
        </p:spPr>
        <p:txBody>
          <a:bodyPr/>
          <a:lstStyle/>
          <a:p>
            <a:pPr algn="ctr"/>
            <a:r>
              <a:rPr lang="en-IN" sz="5000" dirty="0" smtClean="0"/>
              <a:t>COMPOSE APPLICATION FRAME</a:t>
            </a:r>
            <a:endParaRPr lang="en-IN" sz="5000" dirty="0"/>
          </a:p>
        </p:txBody>
      </p:sp>
      <p:sp>
        <p:nvSpPr>
          <p:cNvPr id="3" name="Text Placeholder 2"/>
          <p:cNvSpPr>
            <a:spLocks noGrp="1"/>
          </p:cNvSpPr>
          <p:nvPr>
            <p:ph type="body" idx="2"/>
          </p:nvPr>
        </p:nvSpPr>
        <p:spPr>
          <a:xfrm>
            <a:off x="467544" y="5661248"/>
            <a:ext cx="8208912" cy="936104"/>
          </a:xfrm>
        </p:spPr>
        <p:txBody>
          <a:bodyPr/>
          <a:lstStyle/>
          <a:p>
            <a:r>
              <a:rPr lang="en-IN" dirty="0" smtClean="0"/>
              <a:t>Here sender will compose the application. Department in combo box will come from department database.</a:t>
            </a:r>
          </a:p>
          <a:p>
            <a:r>
              <a:rPr lang="en-IN" dirty="0" smtClean="0"/>
              <a:t>In next combo box teachers will be display from teacher database of corresponding department.</a:t>
            </a:r>
          </a:p>
          <a:p>
            <a:r>
              <a:rPr lang="en-IN" dirty="0" smtClean="0"/>
              <a:t>Then subject of application will go in text area.</a:t>
            </a:r>
          </a:p>
          <a:p>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544" y="1484784"/>
            <a:ext cx="8219256" cy="3952159"/>
          </a:xfrm>
        </p:spPr>
      </p:pic>
    </p:spTree>
    <p:extLst>
      <p:ext uri="{BB962C8B-B14F-4D97-AF65-F5344CB8AC3E}">
        <p14:creationId xmlns:p14="http://schemas.microsoft.com/office/powerpoint/2010/main" val="1088774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DEPARTMENT DATABASE</a:t>
            </a:r>
            <a:endParaRPr lang="en-IN" sz="4000" dirty="0"/>
          </a:p>
        </p:txBody>
      </p:sp>
      <p:sp>
        <p:nvSpPr>
          <p:cNvPr id="3" name="Text Placeholder 2"/>
          <p:cNvSpPr>
            <a:spLocks noGrp="1"/>
          </p:cNvSpPr>
          <p:nvPr>
            <p:ph type="body" idx="2"/>
          </p:nvPr>
        </p:nvSpPr>
        <p:spPr>
          <a:xfrm>
            <a:off x="5076056" y="1700808"/>
            <a:ext cx="3312368" cy="1656184"/>
          </a:xfrm>
        </p:spPr>
        <p:txBody>
          <a:bodyPr>
            <a:normAutofit/>
          </a:bodyPr>
          <a:lstStyle/>
          <a:p>
            <a:r>
              <a:rPr lang="en-IN" sz="2400" dirty="0" smtClean="0"/>
              <a:t>This database will give department names to the combobox1 in the above frame</a:t>
            </a:r>
            <a:endParaRPr lang="en-IN" sz="24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9592" y="1556792"/>
            <a:ext cx="3744416" cy="5112568"/>
          </a:xfrm>
        </p:spPr>
      </p:pic>
    </p:spTree>
    <p:extLst>
      <p:ext uri="{BB962C8B-B14F-4D97-AF65-F5344CB8AC3E}">
        <p14:creationId xmlns:p14="http://schemas.microsoft.com/office/powerpoint/2010/main" val="3915797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TEACHER DATABASE</a:t>
            </a:r>
            <a:endParaRPr lang="en-IN" sz="4000" dirty="0"/>
          </a:p>
        </p:txBody>
      </p:sp>
      <p:sp>
        <p:nvSpPr>
          <p:cNvPr id="3" name="Text Placeholder 2"/>
          <p:cNvSpPr>
            <a:spLocks noGrp="1"/>
          </p:cNvSpPr>
          <p:nvPr>
            <p:ph type="body" idx="2"/>
          </p:nvPr>
        </p:nvSpPr>
        <p:spPr>
          <a:xfrm>
            <a:off x="251520" y="5805264"/>
            <a:ext cx="8352928" cy="697341"/>
          </a:xfrm>
        </p:spPr>
        <p:txBody>
          <a:bodyPr>
            <a:noAutofit/>
          </a:bodyPr>
          <a:lstStyle/>
          <a:p>
            <a:r>
              <a:rPr lang="en-IN" sz="2400" dirty="0" smtClean="0"/>
              <a:t>This database will give teacher data corresponding to department selected in combo box 2 in frame below.</a:t>
            </a:r>
            <a:endParaRPr lang="en-IN"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520" y="1484784"/>
            <a:ext cx="8435280" cy="3960440"/>
          </a:xfrm>
        </p:spPr>
      </p:pic>
    </p:spTree>
    <p:extLst>
      <p:ext uri="{BB962C8B-B14F-4D97-AF65-F5344CB8AC3E}">
        <p14:creationId xmlns:p14="http://schemas.microsoft.com/office/powerpoint/2010/main" val="3915797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970432"/>
          </a:xfrm>
        </p:spPr>
        <p:txBody>
          <a:bodyPr/>
          <a:lstStyle/>
          <a:p>
            <a:pPr algn="ctr"/>
            <a:r>
              <a:rPr lang="en-IN" sz="4000" dirty="0" smtClean="0"/>
              <a:t>FILLING DETAILS TO SEND APPLICATION</a:t>
            </a:r>
            <a:endParaRPr lang="en-IN" sz="4000" dirty="0"/>
          </a:p>
        </p:txBody>
      </p:sp>
      <p:sp>
        <p:nvSpPr>
          <p:cNvPr id="3" name="Text Placeholder 2"/>
          <p:cNvSpPr>
            <a:spLocks noGrp="1"/>
          </p:cNvSpPr>
          <p:nvPr>
            <p:ph type="body" idx="2"/>
          </p:nvPr>
        </p:nvSpPr>
        <p:spPr>
          <a:xfrm>
            <a:off x="539552" y="5805264"/>
            <a:ext cx="8064896" cy="697341"/>
          </a:xfrm>
        </p:spPr>
        <p:txBody>
          <a:bodyPr>
            <a:noAutofit/>
          </a:bodyPr>
          <a:lstStyle/>
          <a:p>
            <a:r>
              <a:rPr lang="en-IN" sz="2000" dirty="0" smtClean="0"/>
              <a:t>Here in to combo box data comes from teacher database corresponding to department selected. Go to inbox button will directly take you to the applications you have sent</a:t>
            </a:r>
            <a:endParaRPr lang="en-IN" sz="20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676400"/>
            <a:ext cx="8064895" cy="3984625"/>
          </a:xfrm>
        </p:spPr>
      </p:pic>
    </p:spTree>
    <p:extLst>
      <p:ext uri="{BB962C8B-B14F-4D97-AF65-F5344CB8AC3E}">
        <p14:creationId xmlns:p14="http://schemas.microsoft.com/office/powerpoint/2010/main" val="4226891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970432"/>
          </a:xfrm>
        </p:spPr>
        <p:txBody>
          <a:bodyPr/>
          <a:lstStyle/>
          <a:p>
            <a:pPr algn="ctr"/>
            <a:r>
              <a:rPr lang="en-IN" sz="4000" dirty="0" smtClean="0"/>
              <a:t>CHOOSING FILE TO BE SENT</a:t>
            </a:r>
            <a:endParaRPr lang="en-IN" sz="4000" dirty="0"/>
          </a:p>
        </p:txBody>
      </p:sp>
      <p:sp>
        <p:nvSpPr>
          <p:cNvPr id="3" name="Text Placeholder 2"/>
          <p:cNvSpPr>
            <a:spLocks noGrp="1"/>
          </p:cNvSpPr>
          <p:nvPr>
            <p:ph type="body" idx="2"/>
          </p:nvPr>
        </p:nvSpPr>
        <p:spPr>
          <a:xfrm>
            <a:off x="539552" y="5805264"/>
            <a:ext cx="8064896" cy="936104"/>
          </a:xfrm>
        </p:spPr>
        <p:txBody>
          <a:bodyPr>
            <a:normAutofit fontScale="92500"/>
          </a:bodyPr>
          <a:lstStyle/>
          <a:p>
            <a:r>
              <a:rPr lang="en-IN" sz="1800" dirty="0" smtClean="0"/>
              <a:t>After giving application subject attach application file by clicking on attach file button and this frame will pop up from where application to be selected. After file selection click on OK button which will update all this data to the application database.</a:t>
            </a:r>
            <a:endParaRPr lang="en-IN" sz="18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23528" y="1628801"/>
            <a:ext cx="8363272" cy="4104456"/>
          </a:xfrm>
        </p:spPr>
      </p:pic>
    </p:spTree>
    <p:extLst>
      <p:ext uri="{BB962C8B-B14F-4D97-AF65-F5344CB8AC3E}">
        <p14:creationId xmlns:p14="http://schemas.microsoft.com/office/powerpoint/2010/main" val="2016713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970432"/>
          </a:xfrm>
        </p:spPr>
        <p:txBody>
          <a:bodyPr/>
          <a:lstStyle/>
          <a:p>
            <a:pPr algn="ctr"/>
            <a:r>
              <a:rPr lang="en-IN" sz="4000" dirty="0" smtClean="0"/>
              <a:t>APPLICATION DATABASE</a:t>
            </a:r>
            <a:endParaRPr lang="en-IN" sz="4000" dirty="0"/>
          </a:p>
        </p:txBody>
      </p:sp>
      <p:sp>
        <p:nvSpPr>
          <p:cNvPr id="3" name="Text Placeholder 2"/>
          <p:cNvSpPr>
            <a:spLocks noGrp="1"/>
          </p:cNvSpPr>
          <p:nvPr>
            <p:ph type="body" idx="2"/>
          </p:nvPr>
        </p:nvSpPr>
        <p:spPr>
          <a:xfrm>
            <a:off x="539552" y="3789040"/>
            <a:ext cx="8064896" cy="2713565"/>
          </a:xfrm>
        </p:spPr>
        <p:txBody>
          <a:bodyPr>
            <a:normAutofit/>
          </a:bodyPr>
          <a:lstStyle/>
          <a:p>
            <a:r>
              <a:rPr lang="en-IN" sz="2400" dirty="0" smtClean="0"/>
              <a:t>It contains all the applications details that are send by whom contact number of sender. Application subject it status will be pending when it is just sent not accepted or rejected will change as per the receiver response. File upload will contain the file attached. Application id will have unique id for each application. Counters and </a:t>
            </a:r>
            <a:r>
              <a:rPr lang="en-IN" sz="2400" dirty="0" err="1" smtClean="0"/>
              <a:t>counterc</a:t>
            </a:r>
            <a:r>
              <a:rPr lang="en-IN" sz="2400" dirty="0" smtClean="0"/>
              <a:t> will manage data to be displayed at both ends</a:t>
            </a:r>
            <a:endParaRPr lang="en-IN" sz="24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3568" y="1628800"/>
            <a:ext cx="8003232" cy="2044441"/>
          </a:xfrm>
        </p:spPr>
      </p:pic>
    </p:spTree>
    <p:extLst>
      <p:ext uri="{BB962C8B-B14F-4D97-AF65-F5344CB8AC3E}">
        <p14:creationId xmlns:p14="http://schemas.microsoft.com/office/powerpoint/2010/main" val="2016713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970432"/>
          </a:xfrm>
        </p:spPr>
        <p:txBody>
          <a:bodyPr/>
          <a:lstStyle/>
          <a:p>
            <a:pPr algn="ctr"/>
            <a:r>
              <a:rPr lang="en-IN" sz="4000" dirty="0" smtClean="0"/>
              <a:t>SENT BOX</a:t>
            </a:r>
            <a:endParaRPr lang="en-IN" sz="4000" dirty="0"/>
          </a:p>
        </p:txBody>
      </p:sp>
      <p:sp>
        <p:nvSpPr>
          <p:cNvPr id="3" name="Text Placeholder 2"/>
          <p:cNvSpPr>
            <a:spLocks noGrp="1"/>
          </p:cNvSpPr>
          <p:nvPr>
            <p:ph type="body" idx="2"/>
          </p:nvPr>
        </p:nvSpPr>
        <p:spPr>
          <a:xfrm>
            <a:off x="539552" y="5805264"/>
            <a:ext cx="8064896" cy="697341"/>
          </a:xfrm>
        </p:spPr>
        <p:txBody>
          <a:bodyPr>
            <a:noAutofit/>
          </a:bodyPr>
          <a:lstStyle/>
          <a:p>
            <a:r>
              <a:rPr lang="en-IN" sz="1600" dirty="0" smtClean="0"/>
              <a:t>This will display all the application sent by the user.</a:t>
            </a:r>
          </a:p>
          <a:p>
            <a:r>
              <a:rPr lang="en-IN" sz="1600" dirty="0" smtClean="0"/>
              <a:t>Compose will let you compose new application. logout will take you out of  you id. Delete will clear selected row and clear will clear all the data.  </a:t>
            </a:r>
            <a:endParaRPr lang="en-IN" sz="16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556792"/>
            <a:ext cx="8280920" cy="4143852"/>
          </a:xfrm>
        </p:spPr>
      </p:pic>
    </p:spTree>
    <p:extLst>
      <p:ext uri="{BB962C8B-B14F-4D97-AF65-F5344CB8AC3E}">
        <p14:creationId xmlns:p14="http://schemas.microsoft.com/office/powerpoint/2010/main" val="201671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96" y="992917"/>
            <a:ext cx="9110804" cy="4524315"/>
          </a:xfrm>
          <a:prstGeom prst="rect">
            <a:avLst/>
          </a:prstGeom>
          <a:solidFill>
            <a:schemeClr val="bg1">
              <a:lumMod val="95000"/>
            </a:schemeClr>
          </a:soli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MODULE II – SERVER</a:t>
            </a:r>
          </a:p>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END/RECEIVER END</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67632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WELCOME FRAME</a:t>
            </a:r>
            <a:endParaRPr lang="en-IN" sz="4000" dirty="0"/>
          </a:p>
        </p:txBody>
      </p:sp>
      <p:sp>
        <p:nvSpPr>
          <p:cNvPr id="3" name="Text Placeholder 2"/>
          <p:cNvSpPr>
            <a:spLocks noGrp="1"/>
          </p:cNvSpPr>
          <p:nvPr>
            <p:ph type="body" idx="2"/>
          </p:nvPr>
        </p:nvSpPr>
        <p:spPr>
          <a:xfrm>
            <a:off x="467544" y="5805264"/>
            <a:ext cx="8136904" cy="697341"/>
          </a:xfrm>
        </p:spPr>
        <p:txBody>
          <a:bodyPr>
            <a:normAutofit/>
          </a:bodyPr>
          <a:lstStyle/>
          <a:p>
            <a:r>
              <a:rPr lang="en-IN" sz="1800" dirty="0"/>
              <a:t>When we run the project at client side this frame will popup. Click on send a letter button to login.</a:t>
            </a:r>
          </a:p>
          <a:p>
            <a:endParaRPr lang="en-IN" sz="18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1268760"/>
            <a:ext cx="8291264" cy="4392487"/>
          </a:xfrm>
        </p:spPr>
      </p:pic>
    </p:spTree>
    <p:extLst>
      <p:ext uri="{BB962C8B-B14F-4D97-AF65-F5344CB8AC3E}">
        <p14:creationId xmlns:p14="http://schemas.microsoft.com/office/powerpoint/2010/main" val="201671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en-IN" dirty="0" smtClean="0"/>
              <a:t>CONTENTS</a:t>
            </a:r>
            <a:endParaRPr lang="en-IN" dirty="0"/>
          </a:p>
        </p:txBody>
      </p:sp>
      <p:sp>
        <p:nvSpPr>
          <p:cNvPr id="3" name="Content Placeholder 2"/>
          <p:cNvSpPr>
            <a:spLocks noGrp="1"/>
          </p:cNvSpPr>
          <p:nvPr>
            <p:ph idx="1"/>
          </p:nvPr>
        </p:nvSpPr>
        <p:spPr>
          <a:xfrm>
            <a:off x="0" y="1340768"/>
            <a:ext cx="9144000" cy="5517232"/>
          </a:xfrm>
        </p:spPr>
        <p:txBody>
          <a:bodyPr>
            <a:normAutofit lnSpcReduction="10000"/>
          </a:bodyPr>
          <a:lstStyle/>
          <a:p>
            <a:pPr lvl="2"/>
            <a:r>
              <a:rPr lang="en-IN" sz="2800" dirty="0" smtClean="0"/>
              <a:t>Objective of Digital Letter Box</a:t>
            </a:r>
          </a:p>
          <a:p>
            <a:pPr lvl="2"/>
            <a:r>
              <a:rPr lang="en-IN" sz="2800" dirty="0" smtClean="0"/>
              <a:t>Background</a:t>
            </a:r>
          </a:p>
          <a:p>
            <a:pPr lvl="2"/>
            <a:r>
              <a:rPr lang="en-IN" sz="2800" dirty="0" smtClean="0"/>
              <a:t>Java</a:t>
            </a:r>
          </a:p>
          <a:p>
            <a:pPr lvl="2"/>
            <a:r>
              <a:rPr lang="en-IN" sz="2800" dirty="0" smtClean="0"/>
              <a:t>Features of Java</a:t>
            </a:r>
          </a:p>
          <a:p>
            <a:pPr lvl="2"/>
            <a:r>
              <a:rPr lang="en-IN" sz="2800" dirty="0" smtClean="0"/>
              <a:t>Applications of Java</a:t>
            </a:r>
          </a:p>
          <a:p>
            <a:pPr lvl="2"/>
            <a:r>
              <a:rPr lang="en-IN" sz="2800" dirty="0" smtClean="0"/>
              <a:t>Hewlett Packard Enterprises</a:t>
            </a:r>
          </a:p>
          <a:p>
            <a:pPr lvl="2"/>
            <a:r>
              <a:rPr lang="en-IN" sz="2800" dirty="0" smtClean="0"/>
              <a:t>Why HPE For Training</a:t>
            </a:r>
          </a:p>
          <a:p>
            <a:pPr lvl="2"/>
            <a:r>
              <a:rPr lang="en-IN" sz="2800" dirty="0" smtClean="0"/>
              <a:t>Definition</a:t>
            </a:r>
          </a:p>
          <a:p>
            <a:pPr lvl="2"/>
            <a:r>
              <a:rPr lang="en-IN" sz="2800" dirty="0" smtClean="0"/>
              <a:t>Overview</a:t>
            </a:r>
          </a:p>
          <a:p>
            <a:pPr lvl="2"/>
            <a:r>
              <a:rPr lang="en-IN" sz="2800" dirty="0" smtClean="0"/>
              <a:t>Specifications</a:t>
            </a:r>
          </a:p>
          <a:p>
            <a:pPr lvl="2"/>
            <a:r>
              <a:rPr lang="en-IN" sz="2800" dirty="0" smtClean="0"/>
              <a:t>Working</a:t>
            </a:r>
          </a:p>
        </p:txBody>
      </p:sp>
    </p:spTree>
    <p:extLst>
      <p:ext uri="{BB962C8B-B14F-4D97-AF65-F5344CB8AC3E}">
        <p14:creationId xmlns:p14="http://schemas.microsoft.com/office/powerpoint/2010/main" val="1301133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LOGIN FRAME</a:t>
            </a:r>
            <a:endParaRPr lang="en-IN" sz="4000" dirty="0"/>
          </a:p>
        </p:txBody>
      </p:sp>
      <p:sp>
        <p:nvSpPr>
          <p:cNvPr id="3" name="Text Placeholder 2"/>
          <p:cNvSpPr>
            <a:spLocks noGrp="1"/>
          </p:cNvSpPr>
          <p:nvPr>
            <p:ph type="body" idx="2"/>
          </p:nvPr>
        </p:nvSpPr>
        <p:spPr>
          <a:xfrm>
            <a:off x="467544" y="5805264"/>
            <a:ext cx="8136904" cy="697341"/>
          </a:xfrm>
        </p:spPr>
        <p:txBody>
          <a:bodyPr>
            <a:normAutofit/>
          </a:bodyPr>
          <a:lstStyle/>
          <a:p>
            <a:r>
              <a:rPr lang="en-IN" sz="1800" dirty="0" smtClean="0"/>
              <a:t>This will take the user name and id from teacher database to login.</a:t>
            </a:r>
            <a:endParaRPr lang="en-IN" sz="18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181" y="1268760"/>
            <a:ext cx="8354291" cy="4410194"/>
          </a:xfrm>
        </p:spPr>
      </p:pic>
    </p:spTree>
    <p:extLst>
      <p:ext uri="{BB962C8B-B14F-4D97-AF65-F5344CB8AC3E}">
        <p14:creationId xmlns:p14="http://schemas.microsoft.com/office/powerpoint/2010/main" val="2416943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TEACHER DATABASE</a:t>
            </a:r>
            <a:endParaRPr lang="en-IN" sz="4000" dirty="0"/>
          </a:p>
        </p:txBody>
      </p:sp>
      <p:sp>
        <p:nvSpPr>
          <p:cNvPr id="3" name="Text Placeholder 2"/>
          <p:cNvSpPr>
            <a:spLocks noGrp="1"/>
          </p:cNvSpPr>
          <p:nvPr>
            <p:ph type="body" idx="2"/>
          </p:nvPr>
        </p:nvSpPr>
        <p:spPr>
          <a:xfrm>
            <a:off x="251520" y="5805264"/>
            <a:ext cx="8352928" cy="697341"/>
          </a:xfrm>
        </p:spPr>
        <p:txBody>
          <a:bodyPr>
            <a:normAutofit/>
          </a:bodyPr>
          <a:lstStyle/>
          <a:p>
            <a:r>
              <a:rPr lang="en-IN" sz="1800" dirty="0"/>
              <a:t>I</a:t>
            </a:r>
            <a:r>
              <a:rPr lang="en-IN" sz="1800" dirty="0" smtClean="0"/>
              <a:t>t is used to match data in login frame of server end. If it matches the  data then user will be allowed. </a:t>
            </a:r>
            <a:endParaRPr lang="en-IN" sz="18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520" y="1484784"/>
            <a:ext cx="8435280" cy="3960440"/>
          </a:xfrm>
        </p:spPr>
      </p:pic>
    </p:spTree>
    <p:extLst>
      <p:ext uri="{BB962C8B-B14F-4D97-AF65-F5344CB8AC3E}">
        <p14:creationId xmlns:p14="http://schemas.microsoft.com/office/powerpoint/2010/main" val="2416943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682400"/>
          </a:xfrm>
        </p:spPr>
        <p:txBody>
          <a:bodyPr/>
          <a:lstStyle/>
          <a:p>
            <a:pPr algn="ctr"/>
            <a:r>
              <a:rPr lang="en-IN" sz="4000" dirty="0" smtClean="0"/>
              <a:t>INBOX FRAME</a:t>
            </a:r>
            <a:endParaRPr lang="en-IN" sz="4000" dirty="0"/>
          </a:p>
        </p:txBody>
      </p:sp>
      <p:sp>
        <p:nvSpPr>
          <p:cNvPr id="3" name="Text Placeholder 2"/>
          <p:cNvSpPr>
            <a:spLocks noGrp="1"/>
          </p:cNvSpPr>
          <p:nvPr>
            <p:ph type="body" idx="2"/>
          </p:nvPr>
        </p:nvSpPr>
        <p:spPr>
          <a:xfrm>
            <a:off x="467544" y="5229200"/>
            <a:ext cx="8136904" cy="1512168"/>
          </a:xfrm>
        </p:spPr>
        <p:txBody>
          <a:bodyPr>
            <a:normAutofit/>
          </a:bodyPr>
          <a:lstStyle/>
          <a:p>
            <a:r>
              <a:rPr lang="en-IN" sz="1800" dirty="0" smtClean="0"/>
              <a:t>Here data will come from application database. If receiver will click on file name file will downloaded to the location you choose and if accept is clicked application status will be accepted similarly, reject will work and after accept or reject particular row will be cleared from inbox. Clear button will clear the inbox. Delete button will clear selected row. Logout will let you come out of you id.</a:t>
            </a:r>
          </a:p>
          <a:p>
            <a:endParaRPr lang="en-IN" sz="18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544" y="1196753"/>
            <a:ext cx="7488832" cy="4032448"/>
          </a:xfrm>
        </p:spPr>
      </p:pic>
    </p:spTree>
    <p:extLst>
      <p:ext uri="{BB962C8B-B14F-4D97-AF65-F5344CB8AC3E}">
        <p14:creationId xmlns:p14="http://schemas.microsoft.com/office/powerpoint/2010/main" val="2577515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352"/>
            <a:ext cx="8856984" cy="970432"/>
          </a:xfrm>
        </p:spPr>
        <p:txBody>
          <a:bodyPr/>
          <a:lstStyle/>
          <a:p>
            <a:pPr algn="ctr"/>
            <a:r>
              <a:rPr lang="en-IN" sz="4000" dirty="0" smtClean="0"/>
              <a:t>APPLICATION DATABASE</a:t>
            </a:r>
            <a:endParaRPr lang="en-IN" sz="4000" dirty="0"/>
          </a:p>
        </p:txBody>
      </p:sp>
      <p:sp>
        <p:nvSpPr>
          <p:cNvPr id="3" name="Text Placeholder 2"/>
          <p:cNvSpPr>
            <a:spLocks noGrp="1"/>
          </p:cNvSpPr>
          <p:nvPr>
            <p:ph type="body" idx="2"/>
          </p:nvPr>
        </p:nvSpPr>
        <p:spPr>
          <a:xfrm>
            <a:off x="539552" y="3789040"/>
            <a:ext cx="8064896" cy="2713565"/>
          </a:xfrm>
        </p:spPr>
        <p:txBody>
          <a:bodyPr>
            <a:normAutofit/>
          </a:bodyPr>
          <a:lstStyle/>
          <a:p>
            <a:r>
              <a:rPr lang="en-IN" sz="2400" dirty="0" smtClean="0"/>
              <a:t>It contains all the applications details that are send by whom contact number of sender. Application subject it status will be pending when it is just sent not accepted or rejected will change as per the receiver response. File upload will contain the file attached. Application id will have unique id for each application. Counters and </a:t>
            </a:r>
            <a:r>
              <a:rPr lang="en-IN" sz="2400" dirty="0" err="1" smtClean="0"/>
              <a:t>counterc</a:t>
            </a:r>
            <a:r>
              <a:rPr lang="en-IN" sz="2400" dirty="0" smtClean="0"/>
              <a:t> will manage data to be displayed at both ends</a:t>
            </a:r>
            <a:endParaRPr lang="en-IN" sz="24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3568" y="1628800"/>
            <a:ext cx="8003232" cy="2044441"/>
          </a:xfrm>
        </p:spPr>
      </p:pic>
    </p:spTree>
    <p:extLst>
      <p:ext uri="{BB962C8B-B14F-4D97-AF65-F5344CB8AC3E}">
        <p14:creationId xmlns:p14="http://schemas.microsoft.com/office/powerpoint/2010/main" val="4073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IN" dirty="0" smtClean="0"/>
              <a:t>CONCLUSION</a:t>
            </a:r>
            <a:endParaRPr lang="en-IN" dirty="0"/>
          </a:p>
        </p:txBody>
      </p:sp>
      <p:sp>
        <p:nvSpPr>
          <p:cNvPr id="7" name="Content Placeholder 6"/>
          <p:cNvSpPr>
            <a:spLocks noGrp="1"/>
          </p:cNvSpPr>
          <p:nvPr>
            <p:ph idx="1"/>
          </p:nvPr>
        </p:nvSpPr>
        <p:spPr>
          <a:xfrm>
            <a:off x="457200" y="1935480"/>
            <a:ext cx="8507288" cy="4733880"/>
          </a:xfrm>
        </p:spPr>
        <p:txBody>
          <a:bodyPr>
            <a:normAutofit fontScale="85000" lnSpcReduction="10000"/>
          </a:bodyPr>
          <a:lstStyle/>
          <a:p>
            <a:pPr marL="365760" lvl="1" indent="0">
              <a:buNone/>
            </a:pPr>
            <a:r>
              <a:rPr lang="en-IN" sz="3500" dirty="0"/>
              <a:t>At last, I conclude that this project will be very beneficial if implemented. It will save lot of our time and efforts. But at the same time I consider this project as an “</a:t>
            </a:r>
            <a:r>
              <a:rPr lang="en-IN" sz="3500" b="1" dirty="0"/>
              <a:t>Incremental Software Process Model”, </a:t>
            </a:r>
            <a:r>
              <a:rPr lang="en-IN" sz="3500" dirty="0"/>
              <a:t>this is the basic version of the “</a:t>
            </a:r>
            <a:r>
              <a:rPr lang="en-IN" sz="3500" b="1" dirty="0"/>
              <a:t>Digital letter box”</a:t>
            </a:r>
            <a:r>
              <a:rPr lang="en-IN" sz="3500" dirty="0"/>
              <a:t>, in future I would be coming up with more enhanced features of this project and will try to make it Android based.</a:t>
            </a:r>
          </a:p>
          <a:p>
            <a:pPr marL="365760" lvl="1" indent="0">
              <a:buNone/>
            </a:pPr>
            <a:r>
              <a:rPr lang="en-IN" sz="3500" b="1" dirty="0" smtClean="0"/>
              <a:t>I </a:t>
            </a:r>
            <a:r>
              <a:rPr lang="en-IN" sz="3500" b="1" dirty="0"/>
              <a:t>strongly recommend that this project should be implemented in our university, so that my efforts would really get successful</a:t>
            </a:r>
            <a:r>
              <a:rPr lang="en-IN" sz="3500" b="1" dirty="0" smtClean="0"/>
              <a:t>.</a:t>
            </a:r>
            <a:endParaRPr lang="en-IN" sz="3500" dirty="0"/>
          </a:p>
        </p:txBody>
      </p:sp>
    </p:spTree>
    <p:extLst>
      <p:ext uri="{BB962C8B-B14F-4D97-AF65-F5344CB8AC3E}">
        <p14:creationId xmlns:p14="http://schemas.microsoft.com/office/powerpoint/2010/main" val="47474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a:xfrm>
            <a:off x="457200" y="1935480"/>
            <a:ext cx="8229600" cy="4733880"/>
          </a:xfrm>
        </p:spPr>
        <p:txBody>
          <a:bodyPr>
            <a:normAutofit/>
          </a:bodyPr>
          <a:lstStyle/>
          <a:p>
            <a:r>
              <a:rPr lang="en-IN" dirty="0"/>
              <a:t> </a:t>
            </a:r>
            <a:r>
              <a:rPr lang="en-IN" dirty="0">
                <a:hlinkClick r:id="rId2"/>
              </a:rPr>
              <a:t>http://javarevisited.blogspot.com/2014/12/where-does-java-used-in-real-world.html#ixzz4s9si71J4</a:t>
            </a:r>
            <a:endParaRPr lang="en-IN" dirty="0"/>
          </a:p>
          <a:p>
            <a:r>
              <a:rPr lang="en-IN" u="sng" dirty="0">
                <a:hlinkClick r:id="rId3"/>
              </a:rPr>
              <a:t>www.javatpoint.com</a:t>
            </a:r>
            <a:endParaRPr lang="en-IN" dirty="0"/>
          </a:p>
          <a:p>
            <a:r>
              <a:rPr lang="en-IN" u="sng" dirty="0">
                <a:hlinkClick r:id="rId4"/>
              </a:rPr>
              <a:t>www.tutorialspoint.com/java</a:t>
            </a:r>
            <a:endParaRPr lang="en-IN" dirty="0"/>
          </a:p>
          <a:p>
            <a:r>
              <a:rPr lang="en-IN" u="sng" dirty="0">
                <a:hlinkClick r:id="rId5"/>
              </a:rPr>
              <a:t>www.geeksforgeeks.org/java</a:t>
            </a:r>
            <a:r>
              <a:rPr lang="en-IN" u="sng" dirty="0" smtClean="0">
                <a:hlinkClick r:id="rId5"/>
              </a:rPr>
              <a:t>/</a:t>
            </a:r>
            <a:endParaRPr lang="en-IN" dirty="0"/>
          </a:p>
          <a:p>
            <a:pPr fontAlgn="ctr"/>
            <a:r>
              <a:rPr lang="en-IN" u="sng" dirty="0">
                <a:hlinkClick r:id="rId6"/>
              </a:rPr>
              <a:t>www.oracle.com/java</a:t>
            </a:r>
            <a:r>
              <a:rPr lang="en-IN" u="sng" dirty="0" smtClean="0">
                <a:hlinkClick r:id="rId6"/>
              </a:rPr>
              <a:t>/</a:t>
            </a:r>
            <a:endParaRPr lang="en-IN" dirty="0"/>
          </a:p>
          <a:p>
            <a:pPr fontAlgn="ctr"/>
            <a:r>
              <a:rPr lang="en-IN" u="sng" dirty="0">
                <a:hlinkClick r:id="rId7"/>
              </a:rPr>
              <a:t>www.techopedia.com</a:t>
            </a:r>
            <a:r>
              <a:rPr lang="en-IN" u="sng" dirty="0" smtClean="0">
                <a:hlinkClick r:id="rId7"/>
              </a:rPr>
              <a:t>/</a:t>
            </a:r>
            <a:endParaRPr lang="en-IN" dirty="0"/>
          </a:p>
          <a:p>
            <a:pPr fontAlgn="ctr"/>
            <a:r>
              <a:rPr lang="en-IN" u="sng" dirty="0">
                <a:solidFill>
                  <a:schemeClr val="accent1"/>
                </a:solidFill>
              </a:rPr>
              <a:t>www.stackoverflow.com/documentation/java/topics</a:t>
            </a:r>
            <a:endParaRPr lang="en-IN" dirty="0">
              <a:solidFill>
                <a:schemeClr val="accent1"/>
              </a:solidFill>
            </a:endParaRPr>
          </a:p>
          <a:p>
            <a:endParaRPr lang="en-IN" dirty="0"/>
          </a:p>
        </p:txBody>
      </p:sp>
    </p:spTree>
    <p:extLst>
      <p:ext uri="{BB962C8B-B14F-4D97-AF65-F5344CB8AC3E}">
        <p14:creationId xmlns:p14="http://schemas.microsoft.com/office/powerpoint/2010/main" val="744000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22727"/>
            <a:ext cx="7488832" cy="110799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394501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435280" cy="924712"/>
          </a:xfrm>
        </p:spPr>
        <p:txBody>
          <a:bodyPr>
            <a:normAutofit fontScale="90000"/>
          </a:bodyPr>
          <a:lstStyle/>
          <a:p>
            <a:pPr algn="ctr"/>
            <a:r>
              <a:rPr lang="en-IN" dirty="0" smtClean="0"/>
              <a:t>OBJECTIVES OF DIGITAL LETTER BOX</a:t>
            </a:r>
            <a:endParaRPr lang="en-IN" dirty="0"/>
          </a:p>
        </p:txBody>
      </p:sp>
      <p:sp>
        <p:nvSpPr>
          <p:cNvPr id="3" name="Content Placeholder 2"/>
          <p:cNvSpPr>
            <a:spLocks noGrp="1"/>
          </p:cNvSpPr>
          <p:nvPr>
            <p:ph idx="1"/>
          </p:nvPr>
        </p:nvSpPr>
        <p:spPr>
          <a:xfrm>
            <a:off x="0" y="1700808"/>
            <a:ext cx="9144000" cy="5157192"/>
          </a:xfrm>
        </p:spPr>
        <p:txBody>
          <a:bodyPr/>
          <a:lstStyle/>
          <a:p>
            <a:pPr lvl="0" algn="just"/>
            <a:r>
              <a:rPr lang="en-IN" dirty="0" smtClean="0"/>
              <a:t>To </a:t>
            </a:r>
            <a:r>
              <a:rPr lang="en-IN" dirty="0"/>
              <a:t>digitise the procedure of submitting applications.</a:t>
            </a:r>
          </a:p>
          <a:p>
            <a:pPr lvl="0" algn="just"/>
            <a:r>
              <a:rPr lang="en-IN" dirty="0"/>
              <a:t>To facilitate sending of any kind of applications like scholarship application, complaint applications, hostel change applications or any other application you want to send.</a:t>
            </a:r>
          </a:p>
          <a:p>
            <a:pPr lvl="0" algn="just"/>
            <a:r>
              <a:rPr lang="en-IN" dirty="0"/>
              <a:t>To minimize human effort as sending application online instead of wandering here and there to submit application.</a:t>
            </a:r>
          </a:p>
          <a:p>
            <a:pPr lvl="0" algn="just"/>
            <a:r>
              <a:rPr lang="en-IN" dirty="0"/>
              <a:t>To save time for wandering to submit application in search of the person to whom application to be submitted or other resources like hardcopy print outs etc.</a:t>
            </a:r>
          </a:p>
          <a:p>
            <a:pPr marL="0" indent="0" algn="just">
              <a:buNone/>
            </a:pPr>
            <a:endParaRPr lang="en-IN" dirty="0"/>
          </a:p>
        </p:txBody>
      </p:sp>
    </p:spTree>
    <p:extLst>
      <p:ext uri="{BB962C8B-B14F-4D97-AF65-F5344CB8AC3E}">
        <p14:creationId xmlns:p14="http://schemas.microsoft.com/office/powerpoint/2010/main" val="1551676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936104"/>
          </a:xfrm>
        </p:spPr>
        <p:txBody>
          <a:bodyPr/>
          <a:lstStyle/>
          <a:p>
            <a:pPr algn="ctr"/>
            <a:r>
              <a:rPr lang="en-IN" dirty="0" smtClean="0">
                <a:latin typeface="Times New Roman" pitchFamily="18" charset="0"/>
                <a:cs typeface="Times New Roman" pitchFamily="18" charset="0"/>
              </a:rPr>
              <a:t>BACKGROUND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0" y="1772816"/>
            <a:ext cx="9144000" cy="5040560"/>
          </a:xfrm>
        </p:spPr>
        <p:txBody>
          <a:bodyPr/>
          <a:lstStyle/>
          <a:p>
            <a:pPr algn="just"/>
            <a:r>
              <a:rPr lang="en-IN" dirty="0" smtClean="0"/>
              <a:t>“Digital Letter Box” is coded in core java programming language, with the help of staff members of Hewlett Packard Enterprises.</a:t>
            </a:r>
          </a:p>
          <a:p>
            <a:pPr algn="just"/>
            <a:r>
              <a:rPr lang="en-IN" dirty="0" smtClean="0"/>
              <a:t>Tools used for its development are following:</a:t>
            </a:r>
          </a:p>
          <a:p>
            <a:pPr marL="0" indent="0" algn="just">
              <a:buNone/>
            </a:pPr>
            <a:r>
              <a:rPr lang="en-IN" dirty="0" smtClean="0"/>
              <a:t>	NetBeans v8.2(IDE)</a:t>
            </a:r>
          </a:p>
          <a:p>
            <a:pPr marL="0" indent="0" algn="just">
              <a:buNone/>
            </a:pPr>
            <a:r>
              <a:rPr lang="en-IN" dirty="0"/>
              <a:t>	</a:t>
            </a:r>
            <a:r>
              <a:rPr lang="en-IN" dirty="0" err="1"/>
              <a:t>W</a:t>
            </a:r>
            <a:r>
              <a:rPr lang="en-IN" dirty="0" err="1" smtClean="0"/>
              <a:t>amp</a:t>
            </a:r>
            <a:r>
              <a:rPr lang="en-IN" dirty="0" smtClean="0"/>
              <a:t> SQL server</a:t>
            </a:r>
          </a:p>
          <a:p>
            <a:pPr algn="just"/>
            <a:r>
              <a:rPr lang="en-IN" dirty="0" smtClean="0"/>
              <a:t>This is basically for universities or some big organisations so that for submitted applications to any of the higher authorities became a easy task.</a:t>
            </a:r>
          </a:p>
        </p:txBody>
      </p:sp>
    </p:spTree>
    <p:extLst>
      <p:ext uri="{BB962C8B-B14F-4D97-AF65-F5344CB8AC3E}">
        <p14:creationId xmlns:p14="http://schemas.microsoft.com/office/powerpoint/2010/main" val="2503249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IN" dirty="0" smtClean="0"/>
              <a:t>JAVA </a:t>
            </a:r>
            <a:endParaRPr lang="en-IN" dirty="0"/>
          </a:p>
        </p:txBody>
      </p:sp>
      <p:sp>
        <p:nvSpPr>
          <p:cNvPr id="3" name="Content Placeholder 2"/>
          <p:cNvSpPr>
            <a:spLocks noGrp="1"/>
          </p:cNvSpPr>
          <p:nvPr>
            <p:ph idx="1"/>
          </p:nvPr>
        </p:nvSpPr>
        <p:spPr>
          <a:xfrm>
            <a:off x="0" y="1484784"/>
            <a:ext cx="9144000" cy="5373216"/>
          </a:xfrm>
        </p:spPr>
        <p:txBody>
          <a:bodyPr>
            <a:normAutofit fontScale="85000" lnSpcReduction="10000"/>
          </a:bodyPr>
          <a:lstStyle/>
          <a:p>
            <a:pPr marL="365760" lvl="1" indent="0" algn="just">
              <a:buNone/>
            </a:pPr>
            <a:r>
              <a:rPr lang="en-IN" dirty="0"/>
              <a:t>1) James Gosling, Mike Sheridan, and Patrick </a:t>
            </a:r>
            <a:r>
              <a:rPr lang="en-IN" dirty="0" err="1"/>
              <a:t>Naughton</a:t>
            </a:r>
            <a:r>
              <a:rPr lang="en-IN" dirty="0"/>
              <a:t> initiated the Java language project in June 1991. The small team of sun engineers called Green Team.</a:t>
            </a:r>
          </a:p>
          <a:p>
            <a:pPr marL="365760" lvl="1" indent="0" algn="just">
              <a:buNone/>
            </a:pPr>
            <a:r>
              <a:rPr lang="en-IN" dirty="0"/>
              <a:t>2) Firstly, it was called "</a:t>
            </a:r>
            <a:r>
              <a:rPr lang="en-IN" dirty="0" err="1"/>
              <a:t>Greentalk</a:t>
            </a:r>
            <a:r>
              <a:rPr lang="en-IN" dirty="0"/>
              <a:t>" by James Gosling and file extension was .</a:t>
            </a:r>
            <a:r>
              <a:rPr lang="en-IN" dirty="0" err="1"/>
              <a:t>gt.</a:t>
            </a:r>
            <a:endParaRPr lang="en-IN" dirty="0"/>
          </a:p>
          <a:p>
            <a:pPr marL="365760" lvl="1" indent="0" algn="just">
              <a:buNone/>
            </a:pPr>
            <a:r>
              <a:rPr lang="en-IN" dirty="0"/>
              <a:t>3) After that, it was called Oak as Oak is a symbol of strength and chosen as a national tree of many countries like U.S.A., France, Germany, Romania etc. and was developed as a part of the Green project.</a:t>
            </a:r>
          </a:p>
          <a:p>
            <a:pPr marL="365760" lvl="1" indent="0" algn="just">
              <a:buNone/>
            </a:pPr>
            <a:r>
              <a:rPr lang="en-IN" dirty="0"/>
              <a:t>4) In 1995, Oak was renamed as "Java" because it was already a trademark by Oak Technologies.</a:t>
            </a:r>
          </a:p>
          <a:p>
            <a:pPr marL="365760" lvl="1" indent="0" algn="just">
              <a:buNone/>
            </a:pPr>
            <a:r>
              <a:rPr lang="en-IN" dirty="0"/>
              <a:t> 5)They wanted something that reflected the essence of the technology: revolutionary, dynamic, lively, cool, unique, and easy to spell and fun to say. According to James Gosling "Java was one of the top choices along with Silk". Since java was so unique, most of the team members preferred java</a:t>
            </a:r>
          </a:p>
          <a:p>
            <a:pPr marL="365760" lvl="1" indent="0" algn="just">
              <a:buNone/>
            </a:pPr>
            <a:r>
              <a:rPr lang="en-IN" dirty="0"/>
              <a:t>6) Java is an island of Indonesia where first coffee was produced (called java coffee).</a:t>
            </a:r>
          </a:p>
          <a:p>
            <a:pPr marL="365760" lvl="1" indent="0" algn="just">
              <a:buNone/>
            </a:pPr>
            <a:r>
              <a:rPr lang="en-IN" dirty="0" smtClean="0"/>
              <a:t>7</a:t>
            </a:r>
            <a:r>
              <a:rPr lang="en-IN" dirty="0"/>
              <a:t>) In 1995, Time magazine called Java one of the Ten Best Products of 1995.</a:t>
            </a:r>
          </a:p>
          <a:p>
            <a:pPr marL="365760" lvl="1" indent="0" algn="just">
              <a:buNone/>
            </a:pPr>
            <a:r>
              <a:rPr lang="en-IN" dirty="0" smtClean="0"/>
              <a:t>8) JDK </a:t>
            </a:r>
            <a:r>
              <a:rPr lang="en-IN" dirty="0"/>
              <a:t>1.0(Java Development Kit version 1.0) released in (January 23, 1996).</a:t>
            </a:r>
          </a:p>
          <a:p>
            <a:pPr marL="365760" lvl="1" indent="0" algn="just">
              <a:buNone/>
            </a:pPr>
            <a:endParaRPr lang="en-IN" dirty="0"/>
          </a:p>
        </p:txBody>
      </p:sp>
    </p:spTree>
    <p:extLst>
      <p:ext uri="{BB962C8B-B14F-4D97-AF65-F5344CB8AC3E}">
        <p14:creationId xmlns:p14="http://schemas.microsoft.com/office/powerpoint/2010/main" val="344634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8928992" cy="6048672"/>
          </a:xfrm>
        </p:spPr>
        <p:txBody>
          <a:bodyPr>
            <a:normAutofit fontScale="92500"/>
          </a:bodyPr>
          <a:lstStyle/>
          <a:p>
            <a:pPr marL="365760" lvl="1" indent="0" algn="just">
              <a:buNone/>
            </a:pPr>
            <a:r>
              <a:rPr lang="en-IN" dirty="0"/>
              <a:t>9)There are various versions of Java has been released till today. Current available release of Java is Java SE8</a:t>
            </a:r>
            <a:r>
              <a:rPr lang="en-IN" dirty="0" smtClean="0"/>
              <a:t>.</a:t>
            </a:r>
          </a:p>
          <a:p>
            <a:pPr lvl="0" algn="just"/>
            <a:r>
              <a:rPr lang="en-IN" b="1" dirty="0"/>
              <a:t>The Java Development Kit (JDK)</a:t>
            </a:r>
            <a:r>
              <a:rPr lang="en-IN" dirty="0"/>
              <a:t> is a software development environment used for developing Java applications and applets. It includes the Java Runtime Environment (JRE), an interpreter/loader (java), a compiler (</a:t>
            </a:r>
            <a:r>
              <a:rPr lang="en-IN" dirty="0" err="1"/>
              <a:t>javac</a:t>
            </a:r>
            <a:r>
              <a:rPr lang="en-IN" dirty="0"/>
              <a:t>), an </a:t>
            </a:r>
            <a:r>
              <a:rPr lang="en-IN" dirty="0" err="1"/>
              <a:t>archiver</a:t>
            </a:r>
            <a:r>
              <a:rPr lang="en-IN" dirty="0"/>
              <a:t> (jar), a documentation generator (</a:t>
            </a:r>
            <a:r>
              <a:rPr lang="en-IN" dirty="0" err="1"/>
              <a:t>javadoc</a:t>
            </a:r>
            <a:r>
              <a:rPr lang="en-IN" dirty="0"/>
              <a:t>) and other tools needed in Java development.</a:t>
            </a:r>
          </a:p>
          <a:p>
            <a:pPr lvl="0" algn="just"/>
            <a:r>
              <a:rPr lang="en-IN" b="1" dirty="0"/>
              <a:t>JVM</a:t>
            </a:r>
            <a:endParaRPr lang="en-IN" dirty="0"/>
          </a:p>
          <a:p>
            <a:pPr marL="365760" lvl="1" indent="0" algn="just">
              <a:buNone/>
            </a:pPr>
            <a:r>
              <a:rPr lang="en-IN" b="1" dirty="0"/>
              <a:t>A specification</a:t>
            </a:r>
            <a:r>
              <a:rPr lang="en-IN" dirty="0"/>
              <a:t> where working of Java Virtual Machine is specified. But implementation provider is independent to choose the algorithm. Its implementation has been provided by Sun and other companies.</a:t>
            </a:r>
          </a:p>
          <a:p>
            <a:pPr marL="365760" lvl="1" indent="0" algn="just">
              <a:buNone/>
            </a:pPr>
            <a:r>
              <a:rPr lang="en-IN" b="1" dirty="0"/>
              <a:t>An implementation</a:t>
            </a:r>
            <a:r>
              <a:rPr lang="en-IN" dirty="0"/>
              <a:t> Its implementation is known as JRE (Java Runtime Environment).</a:t>
            </a:r>
          </a:p>
          <a:p>
            <a:pPr marL="365760" lvl="1" indent="0" algn="just">
              <a:buNone/>
            </a:pPr>
            <a:r>
              <a:rPr lang="en-IN" b="1" dirty="0"/>
              <a:t>Runtime Instance</a:t>
            </a:r>
            <a:r>
              <a:rPr lang="en-IN" dirty="0"/>
              <a:t> Whenever you write java command on the command prompt to run the java class, an instance of JVM is created.</a:t>
            </a:r>
          </a:p>
          <a:p>
            <a:pPr marL="365760" lvl="1" indent="0" algn="just">
              <a:buNone/>
            </a:pPr>
            <a:endParaRPr lang="en-IN" dirty="0"/>
          </a:p>
        </p:txBody>
      </p:sp>
    </p:spTree>
    <p:extLst>
      <p:ext uri="{BB962C8B-B14F-4D97-AF65-F5344CB8AC3E}">
        <p14:creationId xmlns:p14="http://schemas.microsoft.com/office/powerpoint/2010/main" val="3145498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IN" dirty="0" smtClean="0"/>
              <a:t>FEATURES OF JAVA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060848"/>
            <a:ext cx="7560840" cy="4464495"/>
          </a:xfrm>
        </p:spPr>
      </p:pic>
    </p:spTree>
    <p:extLst>
      <p:ext uri="{BB962C8B-B14F-4D97-AF65-F5344CB8AC3E}">
        <p14:creationId xmlns:p14="http://schemas.microsoft.com/office/powerpoint/2010/main" val="3293044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IN" dirty="0" smtClean="0"/>
              <a:t>APPLICATIONS OF JAVA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772816"/>
            <a:ext cx="8568952" cy="4968552"/>
          </a:xfrm>
        </p:spPr>
      </p:pic>
    </p:spTree>
    <p:extLst>
      <p:ext uri="{BB962C8B-B14F-4D97-AF65-F5344CB8AC3E}">
        <p14:creationId xmlns:p14="http://schemas.microsoft.com/office/powerpoint/2010/main" val="2035596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257</TotalTime>
  <Words>1452</Words>
  <Application>Microsoft Office PowerPoint</Application>
  <PresentationFormat>On-screen Show (4:3)</PresentationFormat>
  <Paragraphs>134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PowerPoint Presentation</vt:lpstr>
      <vt:lpstr>PowerPoint Presentation</vt:lpstr>
      <vt:lpstr>CONTENTS</vt:lpstr>
      <vt:lpstr>OBJECTIVES OF DIGITAL LETTER BOX</vt:lpstr>
      <vt:lpstr>BACKGROUND</vt:lpstr>
      <vt:lpstr>JAVA </vt:lpstr>
      <vt:lpstr>PowerPoint Presentation</vt:lpstr>
      <vt:lpstr>FEATURES OF JAVA</vt:lpstr>
      <vt:lpstr>APPLICATIONS OF JAVA</vt:lpstr>
      <vt:lpstr>PowerPoint Presentation</vt:lpstr>
      <vt:lpstr>PowerPoint Presentation</vt:lpstr>
      <vt:lpstr>WHY HPE FOR TRAINING?</vt:lpstr>
      <vt:lpstr>DEFINITION</vt:lpstr>
      <vt:lpstr>OVERVIEW</vt:lpstr>
      <vt:lpstr>SPECIFICATIONS</vt:lpstr>
      <vt:lpstr>PowerPoint Presentation</vt:lpstr>
      <vt:lpstr>PowerPoint Presentation</vt:lpstr>
      <vt:lpstr>WELCOME FRAME</vt:lpstr>
      <vt:lpstr>LOGIN FRAME</vt:lpstr>
      <vt:lpstr>STUDENT DATABASE</vt:lpstr>
      <vt:lpstr>COMPOSE APPLICATION FRAME</vt:lpstr>
      <vt:lpstr>DEPARTMENT DATABASE</vt:lpstr>
      <vt:lpstr>TEACHER DATABASE</vt:lpstr>
      <vt:lpstr>FILLING DETAILS TO SEND APPLICATION</vt:lpstr>
      <vt:lpstr>CHOOSING FILE TO BE SENT</vt:lpstr>
      <vt:lpstr>APPLICATION DATABASE</vt:lpstr>
      <vt:lpstr>SENT BOX</vt:lpstr>
      <vt:lpstr>PowerPoint Presentation</vt:lpstr>
      <vt:lpstr>WELCOME FRAME</vt:lpstr>
      <vt:lpstr>LOGIN FRAME</vt:lpstr>
      <vt:lpstr>TEACHER DATABASE</vt:lpstr>
      <vt:lpstr>INBOX FRAME</vt:lpstr>
      <vt:lpstr>APPLICATION DATABASE</vt:lpstr>
      <vt:lpstr>CONCLUSION</vt:lpstr>
      <vt:lpstr>REFERENCES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26</cp:revision>
  <dcterms:created xsi:type="dcterms:W3CDTF">2017-09-08T22:40:03Z</dcterms:created>
  <dcterms:modified xsi:type="dcterms:W3CDTF">2017-09-09T08:53:25Z</dcterms:modified>
</cp:coreProperties>
</file>