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-883" y="-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ook1_17307290566950/HRANALYSTIC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2DB0E33-013D-495B-8B02-C844BA830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74CF68F2-6D04-423D-A189-526B26AD5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ANALYSTICS DASHBOARD">
            <a:extLst>
              <a:ext uri="{FF2B5EF4-FFF2-40B4-BE49-F238E27FC236}">
                <a16:creationId xmlns:a16="http://schemas.microsoft.com/office/drawing/2014/main" xmlns="" id="{9FD994F1-695C-4BD7-AEDE-33C31D2A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5" y="0"/>
            <a:ext cx="12044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Book1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>HP</dc:creator>
  <cp:lastModifiedBy>HP</cp:lastModifiedBy>
  <cp:revision>1</cp:revision>
  <dcterms:created xsi:type="dcterms:W3CDTF">2024-11-05T08:18:24Z</dcterms:created>
  <dcterms:modified xsi:type="dcterms:W3CDTF">2024-11-05T08:20:10Z</dcterms:modified>
</cp:coreProperties>
</file>