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36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904" y="3357556"/>
            <a:ext cx="25146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3352800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</a:rPr>
              <a:t>fluxLandtoSedCrust</a:t>
            </a:r>
            <a:endParaRPr lang="en-GB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55904" y="2732900"/>
            <a:ext cx="2514600" cy="515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753936" y="2730037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land</a:t>
            </a:r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3412855" y="2923401"/>
            <a:ext cx="3581400" cy="8865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459480" y="2971799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ocean</a:t>
            </a:r>
            <a:endParaRPr lang="en-GB" sz="1200" dirty="0"/>
          </a:p>
        </p:txBody>
      </p:sp>
      <p:sp>
        <p:nvSpPr>
          <p:cNvPr id="8" name="Rectangle 7"/>
          <p:cNvSpPr/>
          <p:nvPr/>
        </p:nvSpPr>
        <p:spPr>
          <a:xfrm>
            <a:off x="3382375" y="2497048"/>
            <a:ext cx="13716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504851"/>
            <a:ext cx="1027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</a:rPr>
              <a:t>fluxRtoOcean</a:t>
            </a:r>
            <a:endParaRPr lang="en-GB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1219200"/>
            <a:ext cx="6220968" cy="10668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73122" y="1243029"/>
            <a:ext cx="431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atm</a:t>
            </a:r>
            <a:endParaRPr lang="en-GB" sz="1200" dirty="0"/>
          </a:p>
        </p:txBody>
      </p:sp>
      <p:sp>
        <p:nvSpPr>
          <p:cNvPr id="12" name="Rectangle 11"/>
          <p:cNvSpPr/>
          <p:nvPr/>
        </p:nvSpPr>
        <p:spPr>
          <a:xfrm>
            <a:off x="3419856" y="4651246"/>
            <a:ext cx="3565255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429000" y="4622476"/>
            <a:ext cx="117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</a:rPr>
              <a:t>fluxOceanBurial</a:t>
            </a:r>
            <a:endParaRPr lang="en-GB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412854" y="4253299"/>
            <a:ext cx="3581400" cy="3326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3406965" y="4218801"/>
            <a:ext cx="8602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oceanfloor</a:t>
            </a:r>
            <a:endParaRPr lang="en-GB" sz="1200" dirty="0"/>
          </a:p>
        </p:txBody>
      </p:sp>
      <p:sp>
        <p:nvSpPr>
          <p:cNvPr id="16" name="Rectangle 15"/>
          <p:cNvSpPr/>
          <p:nvPr/>
        </p:nvSpPr>
        <p:spPr>
          <a:xfrm>
            <a:off x="3417713" y="3918017"/>
            <a:ext cx="3565255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3456432" y="3918016"/>
            <a:ext cx="1110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</a:rPr>
              <a:t>fluxOceanfloor</a:t>
            </a:r>
            <a:endParaRPr lang="en-GB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55904" y="2399329"/>
            <a:ext cx="2514600" cy="276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810768" y="2399329"/>
            <a:ext cx="9294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>
                <a:solidFill>
                  <a:schemeClr val="accent3">
                    <a:lumMod val="50000"/>
                  </a:schemeClr>
                </a:solidFill>
              </a:rPr>
              <a:t>fluxAtoLand</a:t>
            </a:r>
            <a:endParaRPr lang="en-GB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0" name="Freeform 19"/>
          <p:cNvSpPr/>
          <p:nvPr/>
        </p:nvSpPr>
        <p:spPr>
          <a:xfrm>
            <a:off x="777240" y="3758184"/>
            <a:ext cx="6208776" cy="1865376"/>
          </a:xfrm>
          <a:custGeom>
            <a:avLst/>
            <a:gdLst>
              <a:gd name="connsiteX0" fmla="*/ 0 w 6208776"/>
              <a:gd name="connsiteY0" fmla="*/ 0 h 1865376"/>
              <a:gd name="connsiteX1" fmla="*/ 2423160 w 6208776"/>
              <a:gd name="connsiteY1" fmla="*/ 9144 h 1865376"/>
              <a:gd name="connsiteX2" fmla="*/ 2441448 w 6208776"/>
              <a:gd name="connsiteY2" fmla="*/ 1289304 h 1865376"/>
              <a:gd name="connsiteX3" fmla="*/ 6190488 w 6208776"/>
              <a:gd name="connsiteY3" fmla="*/ 1271016 h 1865376"/>
              <a:gd name="connsiteX4" fmla="*/ 6208776 w 6208776"/>
              <a:gd name="connsiteY4" fmla="*/ 1865376 h 1865376"/>
              <a:gd name="connsiteX5" fmla="*/ 100584 w 6208776"/>
              <a:gd name="connsiteY5" fmla="*/ 1865376 h 1865376"/>
              <a:gd name="connsiteX6" fmla="*/ 0 w 6208776"/>
              <a:gd name="connsiteY6" fmla="*/ 0 h 1865376"/>
              <a:gd name="connsiteX0" fmla="*/ 0 w 6208776"/>
              <a:gd name="connsiteY0" fmla="*/ 0 h 1865376"/>
              <a:gd name="connsiteX1" fmla="*/ 2423160 w 6208776"/>
              <a:gd name="connsiteY1" fmla="*/ 9144 h 1865376"/>
              <a:gd name="connsiteX2" fmla="*/ 2441448 w 6208776"/>
              <a:gd name="connsiteY2" fmla="*/ 1289304 h 1865376"/>
              <a:gd name="connsiteX3" fmla="*/ 6190488 w 6208776"/>
              <a:gd name="connsiteY3" fmla="*/ 1271016 h 1865376"/>
              <a:gd name="connsiteX4" fmla="*/ 6208776 w 6208776"/>
              <a:gd name="connsiteY4" fmla="*/ 1865376 h 1865376"/>
              <a:gd name="connsiteX5" fmla="*/ 9144 w 6208776"/>
              <a:gd name="connsiteY5" fmla="*/ 1865376 h 1865376"/>
              <a:gd name="connsiteX6" fmla="*/ 0 w 6208776"/>
              <a:gd name="connsiteY6" fmla="*/ 0 h 18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776" h="1865376">
                <a:moveTo>
                  <a:pt x="0" y="0"/>
                </a:moveTo>
                <a:lnTo>
                  <a:pt x="2423160" y="9144"/>
                </a:lnTo>
                <a:lnTo>
                  <a:pt x="2441448" y="1289304"/>
                </a:lnTo>
                <a:lnTo>
                  <a:pt x="6190488" y="1271016"/>
                </a:lnTo>
                <a:lnTo>
                  <a:pt x="6208776" y="1865376"/>
                </a:lnTo>
                <a:lnTo>
                  <a:pt x="9144" y="1865376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/>
          <p:cNvSpPr txBox="1"/>
          <p:nvPr/>
        </p:nvSpPr>
        <p:spPr>
          <a:xfrm>
            <a:off x="778686" y="3763907"/>
            <a:ext cx="711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sedcrust</a:t>
            </a:r>
            <a:endParaRPr lang="en-GB" sz="1200" dirty="0"/>
          </a:p>
        </p:txBody>
      </p:sp>
      <p:sp>
        <p:nvSpPr>
          <p:cNvPr id="26" name="Freeform 25"/>
          <p:cNvSpPr/>
          <p:nvPr/>
        </p:nvSpPr>
        <p:spPr>
          <a:xfrm>
            <a:off x="676656" y="777240"/>
            <a:ext cx="6409944" cy="3081528"/>
          </a:xfrm>
          <a:custGeom>
            <a:avLst/>
            <a:gdLst>
              <a:gd name="connsiteX0" fmla="*/ 0 w 6391656"/>
              <a:gd name="connsiteY0" fmla="*/ 0 h 3081528"/>
              <a:gd name="connsiteX1" fmla="*/ 18288 w 6391656"/>
              <a:gd name="connsiteY1" fmla="*/ 1563624 h 3081528"/>
              <a:gd name="connsiteX2" fmla="*/ 4160520 w 6391656"/>
              <a:gd name="connsiteY2" fmla="*/ 1572768 h 3081528"/>
              <a:gd name="connsiteX3" fmla="*/ 4160520 w 6391656"/>
              <a:gd name="connsiteY3" fmla="*/ 2084832 h 3081528"/>
              <a:gd name="connsiteX4" fmla="*/ 2670048 w 6391656"/>
              <a:gd name="connsiteY4" fmla="*/ 2093976 h 3081528"/>
              <a:gd name="connsiteX5" fmla="*/ 2670048 w 6391656"/>
              <a:gd name="connsiteY5" fmla="*/ 3081528 h 3081528"/>
              <a:gd name="connsiteX6" fmla="*/ 6391656 w 6391656"/>
              <a:gd name="connsiteY6" fmla="*/ 3081528 h 3081528"/>
              <a:gd name="connsiteX7" fmla="*/ 6382512 w 6391656"/>
              <a:gd name="connsiteY7" fmla="*/ 45720 h 3081528"/>
              <a:gd name="connsiteX8" fmla="*/ 0 w 6391656"/>
              <a:gd name="connsiteY8" fmla="*/ 0 h 3081528"/>
              <a:gd name="connsiteX0" fmla="*/ 0 w 6409944"/>
              <a:gd name="connsiteY0" fmla="*/ 0 h 3081528"/>
              <a:gd name="connsiteX1" fmla="*/ 18288 w 6409944"/>
              <a:gd name="connsiteY1" fmla="*/ 1563624 h 3081528"/>
              <a:gd name="connsiteX2" fmla="*/ 4160520 w 6409944"/>
              <a:gd name="connsiteY2" fmla="*/ 1572768 h 3081528"/>
              <a:gd name="connsiteX3" fmla="*/ 4160520 w 6409944"/>
              <a:gd name="connsiteY3" fmla="*/ 2084832 h 3081528"/>
              <a:gd name="connsiteX4" fmla="*/ 2670048 w 6409944"/>
              <a:gd name="connsiteY4" fmla="*/ 2093976 h 3081528"/>
              <a:gd name="connsiteX5" fmla="*/ 2670048 w 6409944"/>
              <a:gd name="connsiteY5" fmla="*/ 3081528 h 3081528"/>
              <a:gd name="connsiteX6" fmla="*/ 6391656 w 6409944"/>
              <a:gd name="connsiteY6" fmla="*/ 3081528 h 3081528"/>
              <a:gd name="connsiteX7" fmla="*/ 6409944 w 6409944"/>
              <a:gd name="connsiteY7" fmla="*/ 0 h 3081528"/>
              <a:gd name="connsiteX8" fmla="*/ 0 w 6409944"/>
              <a:gd name="connsiteY8" fmla="*/ 0 h 3081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09944" h="3081528">
                <a:moveTo>
                  <a:pt x="0" y="0"/>
                </a:moveTo>
                <a:lnTo>
                  <a:pt x="18288" y="1563624"/>
                </a:lnTo>
                <a:lnTo>
                  <a:pt x="4160520" y="1572768"/>
                </a:lnTo>
                <a:lnTo>
                  <a:pt x="4160520" y="2084832"/>
                </a:lnTo>
                <a:lnTo>
                  <a:pt x="2670048" y="2093976"/>
                </a:lnTo>
                <a:lnTo>
                  <a:pt x="2670048" y="3081528"/>
                </a:lnTo>
                <a:lnTo>
                  <a:pt x="6391656" y="3081528"/>
                </a:lnTo>
                <a:lnTo>
                  <a:pt x="6409944" y="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734946" y="838200"/>
            <a:ext cx="810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 smtClean="0"/>
              <a:t>atmocean</a:t>
            </a:r>
            <a:endParaRPr lang="en-GB" sz="1200" dirty="0"/>
          </a:p>
        </p:txBody>
      </p:sp>
      <p:sp>
        <p:nvSpPr>
          <p:cNvPr id="28" name="Oval 27"/>
          <p:cNvSpPr/>
          <p:nvPr/>
        </p:nvSpPr>
        <p:spPr>
          <a:xfrm>
            <a:off x="5191196" y="2392261"/>
            <a:ext cx="600004" cy="4339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70C0"/>
                </a:solidFill>
              </a:rPr>
              <a:t>A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943600" y="2392260"/>
            <a:ext cx="600004" cy="4339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O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208383" y="3118697"/>
            <a:ext cx="600004" cy="4339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P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903553" y="3121832"/>
            <a:ext cx="600004" cy="4339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70C0"/>
                </a:solidFill>
              </a:rPr>
              <a:t>N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5634454" y="3140569"/>
            <a:ext cx="600004" cy="4339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70C0"/>
                </a:solidFill>
              </a:rPr>
              <a:t>S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6306706" y="3140570"/>
            <a:ext cx="600004" cy="4339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 smtClean="0">
                <a:solidFill>
                  <a:srgbClr val="0070C0"/>
                </a:solidFill>
              </a:rPr>
              <a:t>Sr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5" name="Oval 34"/>
          <p:cNvSpPr/>
          <p:nvPr/>
        </p:nvSpPr>
        <p:spPr>
          <a:xfrm>
            <a:off x="1586202" y="5131906"/>
            <a:ext cx="854004" cy="4339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rgbClr val="0070C0"/>
                </a:solidFill>
              </a:rPr>
              <a:t>Sr_sed</a:t>
            </a:r>
            <a:endParaRPr lang="en-GB" sz="1200" dirty="0">
              <a:solidFill>
                <a:srgbClr val="0070C0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975508" y="4140314"/>
            <a:ext cx="600004" cy="4339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70C0"/>
                </a:solidFill>
              </a:rPr>
              <a:t>C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7" name="Oval 36"/>
          <p:cNvSpPr/>
          <p:nvPr/>
        </p:nvSpPr>
        <p:spPr>
          <a:xfrm>
            <a:off x="1685996" y="4151930"/>
            <a:ext cx="600004" cy="4339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G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975508" y="4711259"/>
            <a:ext cx="853292" cy="4339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70C0"/>
                </a:solidFill>
              </a:rPr>
              <a:t>PYR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005807" y="4682489"/>
            <a:ext cx="853292" cy="433971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rgbClr val="0070C0"/>
                </a:solidFill>
              </a:rPr>
              <a:t>GYP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3400" y="228600"/>
            <a:ext cx="6705600" cy="56388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/>
          <p:cNvSpPr txBox="1"/>
          <p:nvPr/>
        </p:nvSpPr>
        <p:spPr>
          <a:xfrm>
            <a:off x="707588" y="384047"/>
            <a:ext cx="562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global</a:t>
            </a:r>
            <a:endParaRPr lang="en-GB" sz="1200" dirty="0"/>
          </a:p>
        </p:txBody>
      </p:sp>
      <p:grpSp>
        <p:nvGrpSpPr>
          <p:cNvPr id="42" name="Group 41"/>
          <p:cNvGrpSpPr/>
          <p:nvPr/>
        </p:nvGrpSpPr>
        <p:grpSpPr>
          <a:xfrm>
            <a:off x="2286000" y="1905001"/>
            <a:ext cx="533400" cy="2290013"/>
            <a:chOff x="2286000" y="1905001"/>
            <a:chExt cx="533400" cy="2290013"/>
          </a:xfrm>
        </p:grpSpPr>
        <p:sp>
          <p:nvSpPr>
            <p:cNvPr id="23" name="Rectangle 22"/>
            <p:cNvSpPr/>
            <p:nvPr/>
          </p:nvSpPr>
          <p:spPr>
            <a:xfrm>
              <a:off x="2286000" y="2057399"/>
              <a:ext cx="533400" cy="21376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 rot="5400000">
              <a:off x="1484745" y="2834455"/>
              <a:ext cx="2135907" cy="276999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 rot="5400000">
              <a:off x="1779261" y="2784901"/>
              <a:ext cx="15833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err="1" smtClean="0">
                  <a:solidFill>
                    <a:schemeClr val="accent3">
                      <a:lumMod val="50000"/>
                    </a:schemeClr>
                  </a:solidFill>
                </a:rPr>
                <a:t>fluxSedCrusttoAOcean</a:t>
              </a:r>
              <a:endParaRPr lang="en-GB" sz="12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5672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24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Daines</dc:creator>
  <cp:lastModifiedBy>Stuart Daines</cp:lastModifiedBy>
  <cp:revision>6</cp:revision>
  <dcterms:created xsi:type="dcterms:W3CDTF">2006-08-16T00:00:00Z</dcterms:created>
  <dcterms:modified xsi:type="dcterms:W3CDTF">2022-04-23T14:46:30Z</dcterms:modified>
</cp:coreProperties>
</file>