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67" r:id="rId15"/>
    <p:sldId id="268" r:id="rId16"/>
    <p:sldId id="269" r:id="rId17"/>
    <p:sldId id="27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3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3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76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7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33401" y="4571898"/>
            <a:ext cx="7010399" cy="461111"/>
            <a:chOff x="2231135" y="4571898"/>
            <a:chExt cx="7846313" cy="46111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3993" y="4571898"/>
              <a:ext cx="7818888" cy="3758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821" y="4573142"/>
              <a:ext cx="7783068" cy="3394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5" y="4943855"/>
              <a:ext cx="7846313" cy="891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46883" y="4959095"/>
              <a:ext cx="7785100" cy="27940"/>
            </a:xfrm>
            <a:custGeom>
              <a:avLst/>
              <a:gdLst/>
              <a:ahLst/>
              <a:cxnLst/>
              <a:rect l="l" t="t" r="r" b="b"/>
              <a:pathLst>
                <a:path w="7785100" h="27939">
                  <a:moveTo>
                    <a:pt x="7784592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7784592" y="27431"/>
                  </a:lnTo>
                  <a:lnTo>
                    <a:pt x="778459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6883" y="4959095"/>
              <a:ext cx="7785100" cy="27940"/>
            </a:xfrm>
            <a:custGeom>
              <a:avLst/>
              <a:gdLst/>
              <a:ahLst/>
              <a:cxnLst/>
              <a:rect l="l" t="t" r="r" b="b"/>
              <a:pathLst>
                <a:path w="7785100" h="27939">
                  <a:moveTo>
                    <a:pt x="0" y="0"/>
                  </a:moveTo>
                  <a:lnTo>
                    <a:pt x="2594864" y="0"/>
                  </a:lnTo>
                  <a:lnTo>
                    <a:pt x="5189728" y="0"/>
                  </a:lnTo>
                  <a:lnTo>
                    <a:pt x="7784592" y="0"/>
                  </a:lnTo>
                  <a:lnTo>
                    <a:pt x="7784592" y="27431"/>
                  </a:lnTo>
                  <a:lnTo>
                    <a:pt x="5189728" y="27431"/>
                  </a:lnTo>
                  <a:lnTo>
                    <a:pt x="2594864" y="27431"/>
                  </a:lnTo>
                  <a:lnTo>
                    <a:pt x="0" y="2743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76733" y="4547858"/>
            <a:ext cx="3930015" cy="470534"/>
            <a:chOff x="4189476" y="5111483"/>
            <a:chExt cx="3930015" cy="470534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5370" y="5126730"/>
              <a:ext cx="1533926" cy="369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6527" y="5126990"/>
              <a:ext cx="1496949" cy="334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9476" y="5492496"/>
              <a:ext cx="3929633" cy="891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05224" y="5507736"/>
              <a:ext cx="3868420" cy="27940"/>
            </a:xfrm>
            <a:custGeom>
              <a:avLst/>
              <a:gdLst/>
              <a:ahLst/>
              <a:cxnLst/>
              <a:rect l="l" t="t" r="r" b="b"/>
              <a:pathLst>
                <a:path w="3868420" h="27939">
                  <a:moveTo>
                    <a:pt x="3867911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3867911" y="27431"/>
                  </a:lnTo>
                  <a:lnTo>
                    <a:pt x="3867911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5224" y="5507736"/>
              <a:ext cx="3868420" cy="27940"/>
            </a:xfrm>
            <a:custGeom>
              <a:avLst/>
              <a:gdLst/>
              <a:ahLst/>
              <a:cxnLst/>
              <a:rect l="l" t="t" r="r" b="b"/>
              <a:pathLst>
                <a:path w="3868420" h="27939">
                  <a:moveTo>
                    <a:pt x="0" y="0"/>
                  </a:moveTo>
                  <a:lnTo>
                    <a:pt x="1933955" y="0"/>
                  </a:lnTo>
                  <a:lnTo>
                    <a:pt x="3867911" y="0"/>
                  </a:lnTo>
                  <a:lnTo>
                    <a:pt x="3867911" y="27431"/>
                  </a:lnTo>
                  <a:lnTo>
                    <a:pt x="1933955" y="27431"/>
                  </a:lnTo>
                  <a:lnTo>
                    <a:pt x="0" y="2743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9111" y="5111483"/>
              <a:ext cx="2251710" cy="3893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9018" y="5121783"/>
              <a:ext cx="2202688" cy="33947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077200" y="5580989"/>
            <a:ext cx="313499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1475">
              <a:lnSpc>
                <a:spcPct val="100000"/>
              </a:lnSpc>
              <a:spcBef>
                <a:spcPts val="100"/>
              </a:spcBef>
            </a:pPr>
            <a:r>
              <a:rPr b="1" spc="150" dirty="0">
                <a:latin typeface="Cambria"/>
                <a:cs typeface="Cambria"/>
              </a:rPr>
              <a:t>BY</a:t>
            </a:r>
            <a:r>
              <a:rPr b="1" spc="150" dirty="0" smtClean="0">
                <a:latin typeface="Cambria"/>
                <a:cs typeface="Cambria"/>
              </a:rPr>
              <a:t>:</a:t>
            </a:r>
            <a:r>
              <a:rPr lang="en-US" b="1" spc="150" dirty="0" smtClean="0">
                <a:latin typeface="Cambria"/>
                <a:cs typeface="Cambria"/>
              </a:rPr>
              <a:t> PALLAVI THAKUR</a:t>
            </a:r>
          </a:p>
          <a:p>
            <a:pPr marL="12700" marR="371475">
              <a:lnSpc>
                <a:spcPct val="100000"/>
              </a:lnSpc>
              <a:spcBef>
                <a:spcPts val="100"/>
              </a:spcBef>
            </a:pPr>
            <a:r>
              <a:rPr lang="en-US" b="1" spc="150" dirty="0">
                <a:latin typeface="Cambria"/>
                <a:cs typeface="Cambria"/>
              </a:rPr>
              <a:t> </a:t>
            </a:r>
            <a:r>
              <a:rPr lang="en-US" b="1" spc="150" dirty="0" smtClean="0">
                <a:latin typeface="Cambria"/>
                <a:cs typeface="Cambria"/>
              </a:rPr>
              <a:t>      C37 BATCH</a:t>
            </a:r>
          </a:p>
          <a:p>
            <a:pPr marL="12700" marR="371475">
              <a:lnSpc>
                <a:spcPct val="100000"/>
              </a:lnSpc>
              <a:spcBef>
                <a:spcPts val="100"/>
              </a:spcBef>
            </a:pPr>
            <a:r>
              <a:rPr lang="en-US" b="1" spc="150" dirty="0">
                <a:latin typeface="Cambria"/>
                <a:cs typeface="Cambria"/>
              </a:rPr>
              <a:t> </a:t>
            </a:r>
            <a:r>
              <a:rPr lang="en-US" b="1" spc="150" dirty="0" smtClean="0">
                <a:latin typeface="Cambria"/>
                <a:cs typeface="Cambria"/>
              </a:rPr>
              <a:t>      DA/BI</a:t>
            </a:r>
          </a:p>
          <a:p>
            <a:pPr marL="12700" marR="371475">
              <a:lnSpc>
                <a:spcPct val="100000"/>
              </a:lnSpc>
              <a:spcBef>
                <a:spcPts val="100"/>
              </a:spcBef>
            </a:pPr>
            <a:endParaRPr lang="en-US" sz="1400" b="1" dirty="0" smtClean="0">
              <a:latin typeface="Cambria"/>
              <a:cs typeface="Cambri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1" y="463970"/>
            <a:ext cx="10898884" cy="3967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474345"/>
            <a:ext cx="903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265" dirty="0">
                <a:solidFill>
                  <a:schemeClr val="bg1">
                    <a:lumMod val="50000"/>
                  </a:schemeClr>
                </a:solidFill>
              </a:rPr>
              <a:t>Orange</a:t>
            </a:r>
            <a:r>
              <a:rPr sz="3600" u="none" spc="35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600" u="none" spc="395" dirty="0">
                <a:solidFill>
                  <a:schemeClr val="bg1">
                    <a:lumMod val="50000"/>
                  </a:schemeClr>
                </a:solidFill>
              </a:rPr>
              <a:t>Cap</a:t>
            </a:r>
            <a:r>
              <a:rPr sz="3600" u="none" spc="3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600" u="none" spc="250" dirty="0" smtClean="0">
                <a:solidFill>
                  <a:schemeClr val="bg1">
                    <a:lumMod val="50000"/>
                  </a:schemeClr>
                </a:solidFill>
              </a:rPr>
              <a:t>Contenders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73" y="5805017"/>
            <a:ext cx="1095121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libri"/>
                <a:cs typeface="Calibri"/>
              </a:rPr>
              <a:t>From all </a:t>
            </a:r>
            <a:r>
              <a:rPr sz="1800" b="1" spc="-10" dirty="0" smtClean="0">
                <a:latin typeface="Calibri"/>
                <a:cs typeface="Calibri"/>
              </a:rPr>
              <a:t>Orange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Cap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Contenders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Virat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Kholi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lang="en-US" sz="1800" dirty="0" smtClean="0">
                <a:latin typeface="Calibri"/>
                <a:cs typeface="Calibri"/>
              </a:rPr>
              <a:t>of 973 </a:t>
            </a:r>
            <a:r>
              <a:rPr sz="1800" dirty="0" smtClean="0">
                <a:latin typeface="Calibri"/>
                <a:cs typeface="Calibri"/>
              </a:rPr>
              <a:t>in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2016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14412"/>
            <a:ext cx="11277599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9601"/>
            <a:ext cx="9601196" cy="609600"/>
          </a:xfrm>
        </p:spPr>
        <p:txBody>
          <a:bodyPr>
            <a:normAutofit fontScale="90000"/>
          </a:bodyPr>
          <a:lstStyle/>
          <a:p>
            <a:r>
              <a:rPr lang="en-US" spc="265" dirty="0" smtClean="0">
                <a:solidFill>
                  <a:schemeClr val="bg1">
                    <a:lumMod val="50000"/>
                  </a:schemeClr>
                </a:solidFill>
              </a:rPr>
              <a:t>Purple</a:t>
            </a:r>
            <a:r>
              <a:rPr lang="en-US" spc="355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pc="395" dirty="0">
                <a:solidFill>
                  <a:schemeClr val="bg1">
                    <a:lumMod val="50000"/>
                  </a:schemeClr>
                </a:solidFill>
              </a:rPr>
              <a:t>Cap</a:t>
            </a:r>
            <a:r>
              <a:rPr lang="en-US" spc="3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pc="250" dirty="0">
                <a:solidFill>
                  <a:schemeClr val="bg1">
                    <a:lumMod val="50000"/>
                  </a:schemeClr>
                </a:solidFill>
              </a:rPr>
              <a:t>Contenders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219201"/>
            <a:ext cx="10248900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1355143"/>
            <a:ext cx="9601196" cy="5578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482090" marR="5080" indent="-1469390">
              <a:lnSpc>
                <a:spcPts val="3420"/>
              </a:lnSpc>
              <a:spcBef>
                <a:spcPts val="565"/>
              </a:spcBef>
            </a:pPr>
            <a:endParaRPr spc="60"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5654446"/>
            <a:ext cx="9989312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endParaRPr lang="en-US" sz="1800" spc="-10" dirty="0" smtClean="0">
              <a:latin typeface="Calibri"/>
              <a:cs typeface="Calibri"/>
            </a:endParaRPr>
          </a:p>
          <a:p>
            <a:pPr marL="11874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endParaRPr lang="en-US" sz="1800" spc="-10" dirty="0" smtClean="0">
              <a:latin typeface="Calibri"/>
              <a:cs typeface="Calibri"/>
            </a:endParaRPr>
          </a:p>
          <a:p>
            <a:pPr marL="11874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endParaRPr lang="en-US" spc="-10" dirty="0">
              <a:latin typeface="Calibri"/>
              <a:cs typeface="Calibri"/>
            </a:endParaRPr>
          </a:p>
          <a:p>
            <a:pPr marL="11874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r>
              <a:rPr lang="en-US" b="1" spc="-10" dirty="0" smtClean="0">
                <a:latin typeface="Calibri"/>
                <a:cs typeface="Calibri"/>
              </a:rPr>
              <a:t>ST </a:t>
            </a:r>
            <a:r>
              <a:rPr lang="en-US" b="1" spc="-10" dirty="0" err="1" smtClean="0">
                <a:latin typeface="Calibri"/>
                <a:cs typeface="Calibri"/>
              </a:rPr>
              <a:t>Jayasuriya</a:t>
            </a:r>
            <a:r>
              <a:rPr lang="en-US" b="1" spc="-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has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scored</a:t>
            </a:r>
            <a:r>
              <a:rPr sz="1800" dirty="0" smtClean="0">
                <a:latin typeface="Calibri"/>
                <a:cs typeface="Calibri"/>
              </a:rPr>
              <a:t> the</a:t>
            </a:r>
            <a:r>
              <a:rPr sz="1800" spc="20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highest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number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of </a:t>
            </a:r>
            <a:r>
              <a:rPr sz="1800" spc="-40" dirty="0" smtClean="0">
                <a:latin typeface="Calibri"/>
                <a:cs typeface="Calibri"/>
              </a:rPr>
              <a:t>4’s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and </a:t>
            </a:r>
            <a:r>
              <a:rPr sz="1800" spc="-40" dirty="0" smtClean="0">
                <a:latin typeface="Calibri"/>
                <a:cs typeface="Calibri"/>
              </a:rPr>
              <a:t>6’s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across</a:t>
            </a:r>
            <a:r>
              <a:rPr sz="1800" spc="-5" dirty="0" smtClean="0">
                <a:latin typeface="Calibri"/>
                <a:cs typeface="Calibri"/>
              </a:rPr>
              <a:t> all</a:t>
            </a:r>
            <a:r>
              <a:rPr sz="1800" dirty="0" smtClean="0">
                <a:latin typeface="Calibri"/>
                <a:cs typeface="Calibri"/>
              </a:rPr>
              <a:t> seasons.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11506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8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66600"/>
            <a:ext cx="11506200" cy="5578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482090" marR="5080" indent="-1469390">
              <a:lnSpc>
                <a:spcPts val="3420"/>
              </a:lnSpc>
              <a:spcBef>
                <a:spcPts val="565"/>
              </a:spcBef>
            </a:pPr>
            <a:r>
              <a:rPr lang="en-US" sz="4000" spc="60" dirty="0" smtClean="0">
                <a:solidFill>
                  <a:schemeClr val="bg1">
                    <a:lumMod val="50000"/>
                  </a:schemeClr>
                </a:solidFill>
              </a:rPr>
              <a:t>Season wise Batsman with most 4’s and 6’s</a:t>
            </a:r>
            <a:endParaRPr sz="4000" spc="6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6352" y="5654446"/>
            <a:ext cx="9204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3670" lvl="1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424940" algn="l"/>
                <a:tab pos="1425575" algn="l"/>
              </a:tabLst>
            </a:pPr>
            <a:r>
              <a:rPr sz="1800" spc="-10" dirty="0" smtClean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seasons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u="sng" spc="-15" dirty="0">
                <a:latin typeface="Calibri"/>
                <a:cs typeface="Calibri"/>
              </a:rPr>
              <a:t>DA</a:t>
            </a:r>
            <a:r>
              <a:rPr sz="1800" b="1" u="sng" spc="10" dirty="0">
                <a:latin typeface="Calibri"/>
                <a:cs typeface="Calibri"/>
              </a:rPr>
              <a:t> </a:t>
            </a:r>
            <a:r>
              <a:rPr sz="1800" b="1" u="sng" spc="-15" dirty="0">
                <a:latin typeface="Calibri"/>
                <a:cs typeface="Calibri"/>
              </a:rPr>
              <a:t>Warner</a:t>
            </a:r>
            <a:r>
              <a:rPr sz="1800" b="1" u="sng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 smtClean="0">
                <a:latin typeface="Calibri"/>
                <a:cs typeface="Calibri"/>
              </a:rPr>
              <a:t>4’s</a:t>
            </a:r>
            <a:r>
              <a:rPr lang="en-US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seasons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Chris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Gayle</a:t>
            </a:r>
            <a:r>
              <a:rPr sz="1800" dirty="0">
                <a:latin typeface="Calibri"/>
                <a:cs typeface="Calibri"/>
              </a:rPr>
              <a:t> has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6’s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dirty="0">
                <a:latin typeface="Calibri"/>
                <a:cs typeface="Calibri"/>
              </a:rPr>
              <a:t> 2011,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2012, 2013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2015.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257800" cy="4663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14413"/>
            <a:ext cx="5486400" cy="46400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36394" y="-152400"/>
            <a:ext cx="12192000" cy="7010400"/>
            <a:chOff x="0" y="15240"/>
            <a:chExt cx="12192000" cy="6842759"/>
          </a:xfrm>
        </p:grpSpPr>
        <p:sp>
          <p:nvSpPr>
            <p:cNvPr id="4" name="object 4"/>
            <p:cNvSpPr/>
            <p:nvPr/>
          </p:nvSpPr>
          <p:spPr>
            <a:xfrm>
              <a:off x="0" y="15239"/>
              <a:ext cx="12192000" cy="6842759"/>
            </a:xfrm>
            <a:custGeom>
              <a:avLst/>
              <a:gdLst/>
              <a:ahLst/>
              <a:cxnLst/>
              <a:rect l="l" t="t" r="r" b="b"/>
              <a:pathLst>
                <a:path w="12192000" h="6842759">
                  <a:moveTo>
                    <a:pt x="12051792" y="182880"/>
                  </a:moveTo>
                  <a:lnTo>
                    <a:pt x="140208" y="182880"/>
                  </a:lnTo>
                  <a:lnTo>
                    <a:pt x="140208" y="228600"/>
                  </a:lnTo>
                  <a:lnTo>
                    <a:pt x="140208" y="6736080"/>
                  </a:lnTo>
                  <a:lnTo>
                    <a:pt x="140208" y="6781800"/>
                  </a:lnTo>
                  <a:lnTo>
                    <a:pt x="12051792" y="6781800"/>
                  </a:lnTo>
                  <a:lnTo>
                    <a:pt x="12051792" y="6736080"/>
                  </a:lnTo>
                  <a:lnTo>
                    <a:pt x="12051792" y="228612"/>
                  </a:lnTo>
                  <a:lnTo>
                    <a:pt x="12006072" y="228612"/>
                  </a:lnTo>
                  <a:lnTo>
                    <a:pt x="12006072" y="6736080"/>
                  </a:lnTo>
                  <a:lnTo>
                    <a:pt x="185928" y="6736080"/>
                  </a:lnTo>
                  <a:lnTo>
                    <a:pt x="185928" y="228600"/>
                  </a:lnTo>
                  <a:lnTo>
                    <a:pt x="12051792" y="228600"/>
                  </a:lnTo>
                  <a:lnTo>
                    <a:pt x="12051792" y="182880"/>
                  </a:lnTo>
                  <a:close/>
                </a:path>
                <a:path w="12192000" h="6842759">
                  <a:moveTo>
                    <a:pt x="12192000" y="0"/>
                  </a:moveTo>
                  <a:lnTo>
                    <a:pt x="12097512" y="0"/>
                  </a:lnTo>
                  <a:lnTo>
                    <a:pt x="12097512" y="137160"/>
                  </a:lnTo>
                  <a:lnTo>
                    <a:pt x="12097512" y="6827520"/>
                  </a:lnTo>
                  <a:lnTo>
                    <a:pt x="94488" y="6827520"/>
                  </a:lnTo>
                  <a:lnTo>
                    <a:pt x="94488" y="137160"/>
                  </a:lnTo>
                  <a:lnTo>
                    <a:pt x="12097512" y="137160"/>
                  </a:lnTo>
                  <a:lnTo>
                    <a:pt x="12097512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6827520"/>
                  </a:lnTo>
                  <a:lnTo>
                    <a:pt x="0" y="6842760"/>
                  </a:lnTo>
                  <a:lnTo>
                    <a:pt x="12192000" y="6842760"/>
                  </a:lnTo>
                  <a:lnTo>
                    <a:pt x="12192000" y="6827520"/>
                  </a:lnTo>
                  <a:lnTo>
                    <a:pt x="12192000" y="1371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3571" y="5934455"/>
              <a:ext cx="4806950" cy="708660"/>
            </a:xfrm>
            <a:custGeom>
              <a:avLst/>
              <a:gdLst/>
              <a:ahLst/>
              <a:cxnLst/>
              <a:rect l="l" t="t" r="r" b="b"/>
              <a:pathLst>
                <a:path w="4806950" h="708659">
                  <a:moveTo>
                    <a:pt x="4806696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4806696" y="708660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3571" y="5934455"/>
              <a:ext cx="4806950" cy="708660"/>
            </a:xfrm>
            <a:custGeom>
              <a:avLst/>
              <a:gdLst/>
              <a:ahLst/>
              <a:cxnLst/>
              <a:rect l="l" t="t" r="r" b="b"/>
              <a:pathLst>
                <a:path w="4806950" h="708659">
                  <a:moveTo>
                    <a:pt x="0" y="708660"/>
                  </a:moveTo>
                  <a:lnTo>
                    <a:pt x="4806696" y="708660"/>
                  </a:lnTo>
                  <a:lnTo>
                    <a:pt x="4806696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26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2222" y="6147587"/>
              <a:ext cx="1217802" cy="3358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539" y="6136792"/>
              <a:ext cx="1205738" cy="3236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50539" y="6136792"/>
              <a:ext cx="1205865" cy="323850"/>
            </a:xfrm>
            <a:custGeom>
              <a:avLst/>
              <a:gdLst/>
              <a:ahLst/>
              <a:cxnLst/>
              <a:rect l="l" t="t" r="r" b="b"/>
              <a:pathLst>
                <a:path w="1205864" h="323850">
                  <a:moveTo>
                    <a:pt x="639445" y="62687"/>
                  </a:moveTo>
                  <a:lnTo>
                    <a:pt x="594106" y="198970"/>
                  </a:lnTo>
                  <a:lnTo>
                    <a:pt x="685038" y="198970"/>
                  </a:lnTo>
                  <a:lnTo>
                    <a:pt x="639699" y="62687"/>
                  </a:lnTo>
                  <a:lnTo>
                    <a:pt x="639445" y="62687"/>
                  </a:lnTo>
                  <a:close/>
                </a:path>
                <a:path w="1205864" h="323850">
                  <a:moveTo>
                    <a:pt x="856614" y="1485"/>
                  </a:moveTo>
                  <a:lnTo>
                    <a:pt x="899287" y="1485"/>
                  </a:lnTo>
                  <a:lnTo>
                    <a:pt x="906907" y="1485"/>
                  </a:lnTo>
                  <a:lnTo>
                    <a:pt x="913384" y="2095"/>
                  </a:lnTo>
                  <a:lnTo>
                    <a:pt x="918845" y="3340"/>
                  </a:lnTo>
                  <a:lnTo>
                    <a:pt x="924306" y="4584"/>
                  </a:lnTo>
                  <a:lnTo>
                    <a:pt x="929005" y="6642"/>
                  </a:lnTo>
                  <a:lnTo>
                    <a:pt x="932941" y="9537"/>
                  </a:lnTo>
                  <a:lnTo>
                    <a:pt x="936878" y="12420"/>
                  </a:lnTo>
                  <a:lnTo>
                    <a:pt x="940181" y="16230"/>
                  </a:lnTo>
                  <a:lnTo>
                    <a:pt x="942848" y="20929"/>
                  </a:lnTo>
                  <a:lnTo>
                    <a:pt x="945514" y="25641"/>
                  </a:lnTo>
                  <a:lnTo>
                    <a:pt x="947801" y="31470"/>
                  </a:lnTo>
                  <a:lnTo>
                    <a:pt x="949833" y="38404"/>
                  </a:lnTo>
                  <a:lnTo>
                    <a:pt x="1019175" y="229450"/>
                  </a:lnTo>
                  <a:lnTo>
                    <a:pt x="1020190" y="229450"/>
                  </a:lnTo>
                  <a:lnTo>
                    <a:pt x="1092073" y="38900"/>
                  </a:lnTo>
                  <a:lnTo>
                    <a:pt x="1094232" y="31965"/>
                  </a:lnTo>
                  <a:lnTo>
                    <a:pt x="1096518" y="26098"/>
                  </a:lnTo>
                  <a:lnTo>
                    <a:pt x="1099185" y="21310"/>
                  </a:lnTo>
                  <a:lnTo>
                    <a:pt x="1101725" y="16510"/>
                  </a:lnTo>
                  <a:lnTo>
                    <a:pt x="1104646" y="12636"/>
                  </a:lnTo>
                  <a:lnTo>
                    <a:pt x="1108075" y="9664"/>
                  </a:lnTo>
                  <a:lnTo>
                    <a:pt x="1111377" y="6680"/>
                  </a:lnTo>
                  <a:lnTo>
                    <a:pt x="1115440" y="4584"/>
                  </a:lnTo>
                  <a:lnTo>
                    <a:pt x="1120013" y="3340"/>
                  </a:lnTo>
                  <a:lnTo>
                    <a:pt x="1124712" y="2095"/>
                  </a:lnTo>
                  <a:lnTo>
                    <a:pt x="1130046" y="1485"/>
                  </a:lnTo>
                  <a:lnTo>
                    <a:pt x="1136141" y="1485"/>
                  </a:lnTo>
                  <a:lnTo>
                    <a:pt x="1180084" y="1485"/>
                  </a:lnTo>
                  <a:lnTo>
                    <a:pt x="1184528" y="1485"/>
                  </a:lnTo>
                  <a:lnTo>
                    <a:pt x="1188339" y="2057"/>
                  </a:lnTo>
                  <a:lnTo>
                    <a:pt x="1191514" y="3213"/>
                  </a:lnTo>
                  <a:lnTo>
                    <a:pt x="1194815" y="4368"/>
                  </a:lnTo>
                  <a:lnTo>
                    <a:pt x="1205738" y="23368"/>
                  </a:lnTo>
                  <a:lnTo>
                    <a:pt x="1205738" y="27495"/>
                  </a:lnTo>
                  <a:lnTo>
                    <a:pt x="1205738" y="313207"/>
                  </a:lnTo>
                  <a:lnTo>
                    <a:pt x="1205738" y="314858"/>
                  </a:lnTo>
                  <a:lnTo>
                    <a:pt x="1205357" y="316357"/>
                  </a:lnTo>
                  <a:lnTo>
                    <a:pt x="1204468" y="317677"/>
                  </a:lnTo>
                  <a:lnTo>
                    <a:pt x="1203578" y="318998"/>
                  </a:lnTo>
                  <a:lnTo>
                    <a:pt x="1201927" y="320065"/>
                  </a:lnTo>
                  <a:lnTo>
                    <a:pt x="1199514" y="320890"/>
                  </a:lnTo>
                  <a:lnTo>
                    <a:pt x="1197102" y="321716"/>
                  </a:lnTo>
                  <a:lnTo>
                    <a:pt x="1193927" y="322376"/>
                  </a:lnTo>
                  <a:lnTo>
                    <a:pt x="1189989" y="322872"/>
                  </a:lnTo>
                  <a:lnTo>
                    <a:pt x="1185926" y="323367"/>
                  </a:lnTo>
                  <a:lnTo>
                    <a:pt x="1180973" y="323621"/>
                  </a:lnTo>
                  <a:lnTo>
                    <a:pt x="1174877" y="323621"/>
                  </a:lnTo>
                  <a:lnTo>
                    <a:pt x="1168908" y="323621"/>
                  </a:lnTo>
                  <a:lnTo>
                    <a:pt x="1163955" y="323367"/>
                  </a:lnTo>
                  <a:lnTo>
                    <a:pt x="1160018" y="322872"/>
                  </a:lnTo>
                  <a:lnTo>
                    <a:pt x="1155953" y="322376"/>
                  </a:lnTo>
                  <a:lnTo>
                    <a:pt x="1144143" y="314858"/>
                  </a:lnTo>
                  <a:lnTo>
                    <a:pt x="1144143" y="313207"/>
                  </a:lnTo>
                  <a:lnTo>
                    <a:pt x="1144143" y="52285"/>
                  </a:lnTo>
                  <a:lnTo>
                    <a:pt x="1143635" y="52285"/>
                  </a:lnTo>
                  <a:lnTo>
                    <a:pt x="1050671" y="312966"/>
                  </a:lnTo>
                  <a:lnTo>
                    <a:pt x="1050036" y="315112"/>
                  </a:lnTo>
                  <a:lnTo>
                    <a:pt x="1048893" y="316890"/>
                  </a:lnTo>
                  <a:lnTo>
                    <a:pt x="1047496" y="318287"/>
                  </a:lnTo>
                  <a:lnTo>
                    <a:pt x="1045972" y="319697"/>
                  </a:lnTo>
                  <a:lnTo>
                    <a:pt x="1043939" y="320814"/>
                  </a:lnTo>
                  <a:lnTo>
                    <a:pt x="1041400" y="321640"/>
                  </a:lnTo>
                  <a:lnTo>
                    <a:pt x="1038860" y="322465"/>
                  </a:lnTo>
                  <a:lnTo>
                    <a:pt x="1035558" y="322999"/>
                  </a:lnTo>
                  <a:lnTo>
                    <a:pt x="1031621" y="323253"/>
                  </a:lnTo>
                  <a:lnTo>
                    <a:pt x="1027684" y="323494"/>
                  </a:lnTo>
                  <a:lnTo>
                    <a:pt x="1022858" y="323621"/>
                  </a:lnTo>
                  <a:lnTo>
                    <a:pt x="1017270" y="323621"/>
                  </a:lnTo>
                  <a:lnTo>
                    <a:pt x="1011555" y="323621"/>
                  </a:lnTo>
                  <a:lnTo>
                    <a:pt x="987044" y="317677"/>
                  </a:lnTo>
                  <a:lnTo>
                    <a:pt x="985520" y="316357"/>
                  </a:lnTo>
                  <a:lnTo>
                    <a:pt x="984503" y="314782"/>
                  </a:lnTo>
                  <a:lnTo>
                    <a:pt x="983996" y="312966"/>
                  </a:lnTo>
                  <a:lnTo>
                    <a:pt x="894334" y="52285"/>
                  </a:lnTo>
                  <a:lnTo>
                    <a:pt x="893826" y="52285"/>
                  </a:lnTo>
                  <a:lnTo>
                    <a:pt x="893826" y="313207"/>
                  </a:lnTo>
                  <a:lnTo>
                    <a:pt x="893826" y="314858"/>
                  </a:lnTo>
                  <a:lnTo>
                    <a:pt x="893318" y="316357"/>
                  </a:lnTo>
                  <a:lnTo>
                    <a:pt x="892428" y="317677"/>
                  </a:lnTo>
                  <a:lnTo>
                    <a:pt x="891539" y="318998"/>
                  </a:lnTo>
                  <a:lnTo>
                    <a:pt x="889888" y="320065"/>
                  </a:lnTo>
                  <a:lnTo>
                    <a:pt x="887349" y="320890"/>
                  </a:lnTo>
                  <a:lnTo>
                    <a:pt x="884936" y="321716"/>
                  </a:lnTo>
                  <a:lnTo>
                    <a:pt x="881761" y="322376"/>
                  </a:lnTo>
                  <a:lnTo>
                    <a:pt x="877824" y="322872"/>
                  </a:lnTo>
                  <a:lnTo>
                    <a:pt x="874013" y="323367"/>
                  </a:lnTo>
                  <a:lnTo>
                    <a:pt x="868934" y="323621"/>
                  </a:lnTo>
                  <a:lnTo>
                    <a:pt x="862838" y="323621"/>
                  </a:lnTo>
                  <a:lnTo>
                    <a:pt x="856869" y="323621"/>
                  </a:lnTo>
                  <a:lnTo>
                    <a:pt x="838453" y="320890"/>
                  </a:lnTo>
                  <a:lnTo>
                    <a:pt x="836040" y="320065"/>
                  </a:lnTo>
                  <a:lnTo>
                    <a:pt x="834389" y="318998"/>
                  </a:lnTo>
                  <a:lnTo>
                    <a:pt x="833501" y="317677"/>
                  </a:lnTo>
                  <a:lnTo>
                    <a:pt x="832612" y="316357"/>
                  </a:lnTo>
                  <a:lnTo>
                    <a:pt x="832103" y="314858"/>
                  </a:lnTo>
                  <a:lnTo>
                    <a:pt x="832103" y="313207"/>
                  </a:lnTo>
                  <a:lnTo>
                    <a:pt x="832103" y="27495"/>
                  </a:lnTo>
                  <a:lnTo>
                    <a:pt x="832103" y="19075"/>
                  </a:lnTo>
                  <a:lnTo>
                    <a:pt x="834389" y="12636"/>
                  </a:lnTo>
                  <a:lnTo>
                    <a:pt x="838835" y="8166"/>
                  </a:lnTo>
                  <a:lnTo>
                    <a:pt x="843280" y="3708"/>
                  </a:lnTo>
                  <a:lnTo>
                    <a:pt x="849249" y="1485"/>
                  </a:lnTo>
                  <a:lnTo>
                    <a:pt x="856614" y="1485"/>
                  </a:lnTo>
                  <a:close/>
                </a:path>
                <a:path w="1205864" h="323850">
                  <a:moveTo>
                    <a:pt x="302768" y="1485"/>
                  </a:moveTo>
                  <a:lnTo>
                    <a:pt x="462914" y="1485"/>
                  </a:lnTo>
                  <a:lnTo>
                    <a:pt x="464312" y="1485"/>
                  </a:lnTo>
                  <a:lnTo>
                    <a:pt x="465709" y="1892"/>
                  </a:lnTo>
                  <a:lnTo>
                    <a:pt x="466851" y="2717"/>
                  </a:lnTo>
                  <a:lnTo>
                    <a:pt x="467995" y="3543"/>
                  </a:lnTo>
                  <a:lnTo>
                    <a:pt x="469011" y="4991"/>
                  </a:lnTo>
                  <a:lnTo>
                    <a:pt x="469773" y="7061"/>
                  </a:lnTo>
                  <a:lnTo>
                    <a:pt x="470662" y="9118"/>
                  </a:lnTo>
                  <a:lnTo>
                    <a:pt x="471297" y="11760"/>
                  </a:lnTo>
                  <a:lnTo>
                    <a:pt x="471677" y="14986"/>
                  </a:lnTo>
                  <a:lnTo>
                    <a:pt x="472059" y="18211"/>
                  </a:lnTo>
                  <a:lnTo>
                    <a:pt x="472313" y="22301"/>
                  </a:lnTo>
                  <a:lnTo>
                    <a:pt x="472313" y="27254"/>
                  </a:lnTo>
                  <a:lnTo>
                    <a:pt x="472313" y="31877"/>
                  </a:lnTo>
                  <a:lnTo>
                    <a:pt x="472059" y="35801"/>
                  </a:lnTo>
                  <a:lnTo>
                    <a:pt x="471677" y="39027"/>
                  </a:lnTo>
                  <a:lnTo>
                    <a:pt x="471297" y="42240"/>
                  </a:lnTo>
                  <a:lnTo>
                    <a:pt x="470662" y="44843"/>
                  </a:lnTo>
                  <a:lnTo>
                    <a:pt x="469773" y="46824"/>
                  </a:lnTo>
                  <a:lnTo>
                    <a:pt x="469011" y="48806"/>
                  </a:lnTo>
                  <a:lnTo>
                    <a:pt x="467995" y="50253"/>
                  </a:lnTo>
                  <a:lnTo>
                    <a:pt x="466851" y="51168"/>
                  </a:lnTo>
                  <a:lnTo>
                    <a:pt x="465709" y="52070"/>
                  </a:lnTo>
                  <a:lnTo>
                    <a:pt x="464312" y="52527"/>
                  </a:lnTo>
                  <a:lnTo>
                    <a:pt x="462914" y="52527"/>
                  </a:lnTo>
                  <a:lnTo>
                    <a:pt x="348361" y="52527"/>
                  </a:lnTo>
                  <a:lnTo>
                    <a:pt x="348361" y="130835"/>
                  </a:lnTo>
                  <a:lnTo>
                    <a:pt x="445262" y="130835"/>
                  </a:lnTo>
                  <a:lnTo>
                    <a:pt x="446786" y="130835"/>
                  </a:lnTo>
                  <a:lnTo>
                    <a:pt x="448183" y="131292"/>
                  </a:lnTo>
                  <a:lnTo>
                    <a:pt x="449325" y="132194"/>
                  </a:lnTo>
                  <a:lnTo>
                    <a:pt x="450596" y="133108"/>
                  </a:lnTo>
                  <a:lnTo>
                    <a:pt x="454278" y="144094"/>
                  </a:lnTo>
                  <a:lnTo>
                    <a:pt x="454787" y="147307"/>
                  </a:lnTo>
                  <a:lnTo>
                    <a:pt x="454913" y="151231"/>
                  </a:lnTo>
                  <a:lnTo>
                    <a:pt x="454913" y="155854"/>
                  </a:lnTo>
                  <a:lnTo>
                    <a:pt x="454913" y="160655"/>
                  </a:lnTo>
                  <a:lnTo>
                    <a:pt x="454787" y="164617"/>
                  </a:lnTo>
                  <a:lnTo>
                    <a:pt x="454278" y="167754"/>
                  </a:lnTo>
                  <a:lnTo>
                    <a:pt x="453898" y="170891"/>
                  </a:lnTo>
                  <a:lnTo>
                    <a:pt x="449325" y="179400"/>
                  </a:lnTo>
                  <a:lnTo>
                    <a:pt x="448183" y="180225"/>
                  </a:lnTo>
                  <a:lnTo>
                    <a:pt x="446786" y="180644"/>
                  </a:lnTo>
                  <a:lnTo>
                    <a:pt x="445262" y="180644"/>
                  </a:lnTo>
                  <a:lnTo>
                    <a:pt x="348361" y="180644"/>
                  </a:lnTo>
                  <a:lnTo>
                    <a:pt x="348361" y="271081"/>
                  </a:lnTo>
                  <a:lnTo>
                    <a:pt x="463931" y="271081"/>
                  </a:lnTo>
                  <a:lnTo>
                    <a:pt x="465327" y="271081"/>
                  </a:lnTo>
                  <a:lnTo>
                    <a:pt x="466725" y="271538"/>
                  </a:lnTo>
                  <a:lnTo>
                    <a:pt x="467995" y="272453"/>
                  </a:lnTo>
                  <a:lnTo>
                    <a:pt x="469264" y="273354"/>
                  </a:lnTo>
                  <a:lnTo>
                    <a:pt x="470281" y="274802"/>
                  </a:lnTo>
                  <a:lnTo>
                    <a:pt x="471043" y="276783"/>
                  </a:lnTo>
                  <a:lnTo>
                    <a:pt x="471932" y="278765"/>
                  </a:lnTo>
                  <a:lnTo>
                    <a:pt x="472566" y="281368"/>
                  </a:lnTo>
                  <a:lnTo>
                    <a:pt x="472948" y="284594"/>
                  </a:lnTo>
                  <a:lnTo>
                    <a:pt x="473328" y="287807"/>
                  </a:lnTo>
                  <a:lnTo>
                    <a:pt x="473583" y="291820"/>
                  </a:lnTo>
                  <a:lnTo>
                    <a:pt x="473583" y="296608"/>
                  </a:lnTo>
                  <a:lnTo>
                    <a:pt x="473583" y="301396"/>
                  </a:lnTo>
                  <a:lnTo>
                    <a:pt x="473328" y="305409"/>
                  </a:lnTo>
                  <a:lnTo>
                    <a:pt x="472948" y="308622"/>
                  </a:lnTo>
                  <a:lnTo>
                    <a:pt x="472566" y="311848"/>
                  </a:lnTo>
                  <a:lnTo>
                    <a:pt x="471932" y="314452"/>
                  </a:lnTo>
                  <a:lnTo>
                    <a:pt x="471043" y="316433"/>
                  </a:lnTo>
                  <a:lnTo>
                    <a:pt x="470281" y="318414"/>
                  </a:lnTo>
                  <a:lnTo>
                    <a:pt x="469264" y="319862"/>
                  </a:lnTo>
                  <a:lnTo>
                    <a:pt x="467995" y="320763"/>
                  </a:lnTo>
                  <a:lnTo>
                    <a:pt x="466725" y="321678"/>
                  </a:lnTo>
                  <a:lnTo>
                    <a:pt x="465327" y="322135"/>
                  </a:lnTo>
                  <a:lnTo>
                    <a:pt x="463931" y="322135"/>
                  </a:lnTo>
                  <a:lnTo>
                    <a:pt x="302768" y="322135"/>
                  </a:lnTo>
                  <a:lnTo>
                    <a:pt x="297307" y="322135"/>
                  </a:lnTo>
                  <a:lnTo>
                    <a:pt x="292735" y="320522"/>
                  </a:lnTo>
                  <a:lnTo>
                    <a:pt x="289051" y="317296"/>
                  </a:lnTo>
                  <a:lnTo>
                    <a:pt x="285369" y="314083"/>
                  </a:lnTo>
                  <a:lnTo>
                    <a:pt x="283463" y="308838"/>
                  </a:lnTo>
                  <a:lnTo>
                    <a:pt x="283463" y="301561"/>
                  </a:lnTo>
                  <a:lnTo>
                    <a:pt x="283463" y="22047"/>
                  </a:lnTo>
                  <a:lnTo>
                    <a:pt x="283463" y="14782"/>
                  </a:lnTo>
                  <a:lnTo>
                    <a:pt x="285369" y="9537"/>
                  </a:lnTo>
                  <a:lnTo>
                    <a:pt x="289051" y="6311"/>
                  </a:lnTo>
                  <a:lnTo>
                    <a:pt x="292735" y="3086"/>
                  </a:lnTo>
                  <a:lnTo>
                    <a:pt x="297307" y="1485"/>
                  </a:lnTo>
                  <a:lnTo>
                    <a:pt x="302768" y="1485"/>
                  </a:lnTo>
                  <a:close/>
                </a:path>
                <a:path w="1205864" h="323850">
                  <a:moveTo>
                    <a:pt x="9778" y="1485"/>
                  </a:moveTo>
                  <a:lnTo>
                    <a:pt x="235712" y="1485"/>
                  </a:lnTo>
                  <a:lnTo>
                    <a:pt x="237236" y="1485"/>
                  </a:lnTo>
                  <a:lnTo>
                    <a:pt x="238506" y="1930"/>
                  </a:lnTo>
                  <a:lnTo>
                    <a:pt x="239775" y="2844"/>
                  </a:lnTo>
                  <a:lnTo>
                    <a:pt x="241046" y="3759"/>
                  </a:lnTo>
                  <a:lnTo>
                    <a:pt x="242062" y="5245"/>
                  </a:lnTo>
                  <a:lnTo>
                    <a:pt x="242950" y="7302"/>
                  </a:lnTo>
                  <a:lnTo>
                    <a:pt x="243712" y="9372"/>
                  </a:lnTo>
                  <a:lnTo>
                    <a:pt x="244348" y="12141"/>
                  </a:lnTo>
                  <a:lnTo>
                    <a:pt x="244728" y="15608"/>
                  </a:lnTo>
                  <a:lnTo>
                    <a:pt x="245110" y="19075"/>
                  </a:lnTo>
                  <a:lnTo>
                    <a:pt x="245363" y="23291"/>
                  </a:lnTo>
                  <a:lnTo>
                    <a:pt x="245363" y="28244"/>
                  </a:lnTo>
                  <a:lnTo>
                    <a:pt x="245363" y="33032"/>
                  </a:lnTo>
                  <a:lnTo>
                    <a:pt x="239775" y="53276"/>
                  </a:lnTo>
                  <a:lnTo>
                    <a:pt x="238506" y="54267"/>
                  </a:lnTo>
                  <a:lnTo>
                    <a:pt x="237236" y="54762"/>
                  </a:lnTo>
                  <a:lnTo>
                    <a:pt x="235712" y="54762"/>
                  </a:lnTo>
                  <a:lnTo>
                    <a:pt x="155448" y="54762"/>
                  </a:lnTo>
                  <a:lnTo>
                    <a:pt x="155448" y="313207"/>
                  </a:lnTo>
                  <a:lnTo>
                    <a:pt x="155448" y="314858"/>
                  </a:lnTo>
                  <a:lnTo>
                    <a:pt x="154939" y="316357"/>
                  </a:lnTo>
                  <a:lnTo>
                    <a:pt x="153797" y="317677"/>
                  </a:lnTo>
                  <a:lnTo>
                    <a:pt x="152781" y="318998"/>
                  </a:lnTo>
                  <a:lnTo>
                    <a:pt x="151002" y="320065"/>
                  </a:lnTo>
                  <a:lnTo>
                    <a:pt x="148462" y="320890"/>
                  </a:lnTo>
                  <a:lnTo>
                    <a:pt x="146050" y="321716"/>
                  </a:lnTo>
                  <a:lnTo>
                    <a:pt x="142621" y="322376"/>
                  </a:lnTo>
                  <a:lnTo>
                    <a:pt x="138430" y="322872"/>
                  </a:lnTo>
                  <a:lnTo>
                    <a:pt x="134238" y="323367"/>
                  </a:lnTo>
                  <a:lnTo>
                    <a:pt x="129032" y="323621"/>
                  </a:lnTo>
                  <a:lnTo>
                    <a:pt x="122682" y="323621"/>
                  </a:lnTo>
                  <a:lnTo>
                    <a:pt x="116459" y="323621"/>
                  </a:lnTo>
                  <a:lnTo>
                    <a:pt x="90043" y="314858"/>
                  </a:lnTo>
                  <a:lnTo>
                    <a:pt x="90043" y="313207"/>
                  </a:lnTo>
                  <a:lnTo>
                    <a:pt x="90043" y="54762"/>
                  </a:lnTo>
                  <a:lnTo>
                    <a:pt x="9778" y="54762"/>
                  </a:lnTo>
                  <a:lnTo>
                    <a:pt x="8127" y="54762"/>
                  </a:lnTo>
                  <a:lnTo>
                    <a:pt x="6603" y="54267"/>
                  </a:lnTo>
                  <a:lnTo>
                    <a:pt x="5461" y="53276"/>
                  </a:lnTo>
                  <a:lnTo>
                    <a:pt x="4318" y="52285"/>
                  </a:lnTo>
                  <a:lnTo>
                    <a:pt x="3301" y="50749"/>
                  </a:lnTo>
                  <a:lnTo>
                    <a:pt x="2539" y="48691"/>
                  </a:lnTo>
                  <a:lnTo>
                    <a:pt x="1650" y="46621"/>
                  </a:lnTo>
                  <a:lnTo>
                    <a:pt x="1143" y="43891"/>
                  </a:lnTo>
                  <a:lnTo>
                    <a:pt x="635" y="40513"/>
                  </a:lnTo>
                  <a:lnTo>
                    <a:pt x="253" y="37122"/>
                  </a:lnTo>
                  <a:lnTo>
                    <a:pt x="0" y="33032"/>
                  </a:lnTo>
                  <a:lnTo>
                    <a:pt x="0" y="28244"/>
                  </a:lnTo>
                  <a:lnTo>
                    <a:pt x="0" y="23291"/>
                  </a:lnTo>
                  <a:lnTo>
                    <a:pt x="2539" y="7302"/>
                  </a:lnTo>
                  <a:lnTo>
                    <a:pt x="3301" y="5245"/>
                  </a:lnTo>
                  <a:lnTo>
                    <a:pt x="4318" y="3759"/>
                  </a:lnTo>
                  <a:lnTo>
                    <a:pt x="5461" y="2844"/>
                  </a:lnTo>
                  <a:lnTo>
                    <a:pt x="6603" y="1930"/>
                  </a:lnTo>
                  <a:lnTo>
                    <a:pt x="8127" y="1485"/>
                  </a:lnTo>
                  <a:lnTo>
                    <a:pt x="9778" y="1485"/>
                  </a:lnTo>
                  <a:close/>
                </a:path>
                <a:path w="1205864" h="323850">
                  <a:moveTo>
                    <a:pt x="640461" y="0"/>
                  </a:moveTo>
                  <a:lnTo>
                    <a:pt x="650239" y="0"/>
                  </a:lnTo>
                  <a:lnTo>
                    <a:pt x="657987" y="114"/>
                  </a:lnTo>
                  <a:lnTo>
                    <a:pt x="663828" y="368"/>
                  </a:lnTo>
                  <a:lnTo>
                    <a:pt x="669544" y="609"/>
                  </a:lnTo>
                  <a:lnTo>
                    <a:pt x="684276" y="6184"/>
                  </a:lnTo>
                  <a:lnTo>
                    <a:pt x="685673" y="8001"/>
                  </a:lnTo>
                  <a:lnTo>
                    <a:pt x="686815" y="10490"/>
                  </a:lnTo>
                  <a:lnTo>
                    <a:pt x="687832" y="13627"/>
                  </a:lnTo>
                  <a:lnTo>
                    <a:pt x="786891" y="297853"/>
                  </a:lnTo>
                  <a:lnTo>
                    <a:pt x="788924" y="303796"/>
                  </a:lnTo>
                  <a:lnTo>
                    <a:pt x="790194" y="308508"/>
                  </a:lnTo>
                  <a:lnTo>
                    <a:pt x="790701" y="311975"/>
                  </a:lnTo>
                  <a:lnTo>
                    <a:pt x="791210" y="315442"/>
                  </a:lnTo>
                  <a:lnTo>
                    <a:pt x="790448" y="318046"/>
                  </a:lnTo>
                  <a:lnTo>
                    <a:pt x="788670" y="319773"/>
                  </a:lnTo>
                  <a:lnTo>
                    <a:pt x="786891" y="321513"/>
                  </a:lnTo>
                  <a:lnTo>
                    <a:pt x="783589" y="322592"/>
                  </a:lnTo>
                  <a:lnTo>
                    <a:pt x="779018" y="322999"/>
                  </a:lnTo>
                  <a:lnTo>
                    <a:pt x="774446" y="323418"/>
                  </a:lnTo>
                  <a:lnTo>
                    <a:pt x="767969" y="323621"/>
                  </a:lnTo>
                  <a:lnTo>
                    <a:pt x="759968" y="323621"/>
                  </a:lnTo>
                  <a:lnTo>
                    <a:pt x="751459" y="323621"/>
                  </a:lnTo>
                  <a:lnTo>
                    <a:pt x="729488" y="321767"/>
                  </a:lnTo>
                  <a:lnTo>
                    <a:pt x="726948" y="321017"/>
                  </a:lnTo>
                  <a:lnTo>
                    <a:pt x="725297" y="319989"/>
                  </a:lnTo>
                  <a:lnTo>
                    <a:pt x="724281" y="318668"/>
                  </a:lnTo>
                  <a:lnTo>
                    <a:pt x="723264" y="317347"/>
                  </a:lnTo>
                  <a:lnTo>
                    <a:pt x="722376" y="315607"/>
                  </a:lnTo>
                  <a:lnTo>
                    <a:pt x="721740" y="313461"/>
                  </a:lnTo>
                  <a:lnTo>
                    <a:pt x="700151" y="249034"/>
                  </a:lnTo>
                  <a:lnTo>
                    <a:pt x="579755" y="249034"/>
                  </a:lnTo>
                  <a:lnTo>
                    <a:pt x="559435" y="311721"/>
                  </a:lnTo>
                  <a:lnTo>
                    <a:pt x="558800" y="314032"/>
                  </a:lnTo>
                  <a:lnTo>
                    <a:pt x="557911" y="315976"/>
                  </a:lnTo>
                  <a:lnTo>
                    <a:pt x="531368" y="323621"/>
                  </a:lnTo>
                  <a:lnTo>
                    <a:pt x="524256" y="323621"/>
                  </a:lnTo>
                  <a:lnTo>
                    <a:pt x="516636" y="323621"/>
                  </a:lnTo>
                  <a:lnTo>
                    <a:pt x="510666" y="323367"/>
                  </a:lnTo>
                  <a:lnTo>
                    <a:pt x="506475" y="322872"/>
                  </a:lnTo>
                  <a:lnTo>
                    <a:pt x="502158" y="322376"/>
                  </a:lnTo>
                  <a:lnTo>
                    <a:pt x="499110" y="321183"/>
                  </a:lnTo>
                  <a:lnTo>
                    <a:pt x="497459" y="319278"/>
                  </a:lnTo>
                  <a:lnTo>
                    <a:pt x="495808" y="317385"/>
                  </a:lnTo>
                  <a:lnTo>
                    <a:pt x="495300" y="314693"/>
                  </a:lnTo>
                  <a:lnTo>
                    <a:pt x="495808" y="311226"/>
                  </a:lnTo>
                  <a:lnTo>
                    <a:pt x="496315" y="307759"/>
                  </a:lnTo>
                  <a:lnTo>
                    <a:pt x="497459" y="303136"/>
                  </a:lnTo>
                  <a:lnTo>
                    <a:pt x="499490" y="297357"/>
                  </a:lnTo>
                  <a:lnTo>
                    <a:pt x="598424" y="12877"/>
                  </a:lnTo>
                  <a:lnTo>
                    <a:pt x="599313" y="10071"/>
                  </a:lnTo>
                  <a:lnTo>
                    <a:pt x="600456" y="7797"/>
                  </a:lnTo>
                  <a:lnTo>
                    <a:pt x="601852" y="6070"/>
                  </a:lnTo>
                  <a:lnTo>
                    <a:pt x="603123" y="4330"/>
                  </a:lnTo>
                  <a:lnTo>
                    <a:pt x="605282" y="3009"/>
                  </a:lnTo>
                  <a:lnTo>
                    <a:pt x="608202" y="2095"/>
                  </a:lnTo>
                  <a:lnTo>
                    <a:pt x="610997" y="1193"/>
                  </a:lnTo>
                  <a:lnTo>
                    <a:pt x="615061" y="609"/>
                  </a:lnTo>
                  <a:lnTo>
                    <a:pt x="620140" y="368"/>
                  </a:lnTo>
                  <a:lnTo>
                    <a:pt x="625348" y="114"/>
                  </a:lnTo>
                  <a:lnTo>
                    <a:pt x="632078" y="0"/>
                  </a:lnTo>
                  <a:lnTo>
                    <a:pt x="640461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5092" y="6112395"/>
              <a:ext cx="3200327" cy="3755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8075" y="6095504"/>
              <a:ext cx="3199765" cy="375462"/>
            </a:xfrm>
            <a:prstGeom prst="rect">
              <a:avLst/>
            </a:prstGeom>
          </p:spPr>
        </p:pic>
      </p:grpSp>
      <p:pic>
        <p:nvPicPr>
          <p:cNvPr id="2050" name="Picture 2" descr="All 8 Teams Squad and List of Players for IPL 2020 | Sports Mirch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1887200" cy="59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33" y="453343"/>
            <a:ext cx="11440567" cy="50847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582420" marR="5080" indent="-1570355">
              <a:lnSpc>
                <a:spcPts val="3420"/>
              </a:lnSpc>
              <a:spcBef>
                <a:spcPts val="565"/>
              </a:spcBef>
            </a:pPr>
            <a:r>
              <a:rPr sz="4000" u="heavy" spc="21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Season-wise</a:t>
            </a:r>
            <a:r>
              <a:rPr sz="4000" u="heavy" spc="27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 </a:t>
            </a:r>
            <a:r>
              <a:rPr sz="4000" u="heavy" spc="22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team</a:t>
            </a:r>
            <a:r>
              <a:rPr sz="4000" u="heavy" spc="30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 </a:t>
            </a:r>
            <a:r>
              <a:rPr sz="4000" u="heavy" spc="17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performance </a:t>
            </a:r>
            <a:r>
              <a:rPr sz="4000" u="none" spc="-69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4000" u="heavy" spc="9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(wins</a:t>
            </a:r>
            <a:r>
              <a:rPr sz="4000" u="heavy" spc="31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 </a:t>
            </a:r>
            <a:r>
              <a:rPr sz="4000" u="heavy" spc="16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vs</a:t>
            </a:r>
            <a:r>
              <a:rPr sz="4000" u="heavy" spc="3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 </a:t>
            </a:r>
            <a:r>
              <a:rPr sz="4000" u="heavy" spc="12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losses</a:t>
            </a:r>
            <a:r>
              <a:rPr u="heavy" spc="125" dirty="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33" y="5707786"/>
            <a:ext cx="1198435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800" spc="-5" dirty="0" smtClean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 smtClean="0">
                <a:latin typeface="Calibri"/>
                <a:cs typeface="Calibri"/>
              </a:rPr>
              <a:t>Considering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looks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Chennai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kings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performer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amount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Mumbai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Indians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consecutive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2987"/>
            <a:ext cx="1158240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71191"/>
            <a:ext cx="10667999" cy="551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4079"/>
              </a:lnSpc>
              <a:spcBef>
                <a:spcPts val="100"/>
              </a:spcBef>
            </a:pPr>
            <a:r>
              <a:rPr sz="4000" spc="195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Win</a:t>
            </a:r>
            <a:r>
              <a:rPr sz="4000" spc="31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 </a:t>
            </a:r>
            <a:r>
              <a:rPr sz="4000" spc="16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%</a:t>
            </a:r>
            <a:r>
              <a:rPr sz="4000" spc="160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2E5496"/>
                  </a:solidFill>
                </a:uFill>
              </a:rPr>
              <a:t>age</a:t>
            </a:r>
            <a:r>
              <a:rPr sz="4000" u="none" spc="-295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sz="4000" u="none" spc="315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4000" u="none" spc="245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sz="4000" u="none" spc="33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4000" u="none" spc="190" dirty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sz="4000" u="none" spc="34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4000" u="none" spc="100" dirty="0">
                <a:solidFill>
                  <a:schemeClr val="bg1">
                    <a:lumMod val="50000"/>
                  </a:schemeClr>
                </a:solidFill>
              </a:rPr>
              <a:t>away)</a:t>
            </a:r>
            <a:endParaRPr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6181140"/>
            <a:ext cx="1098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u="heavy" dirty="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Mumbai</a:t>
            </a:r>
            <a:r>
              <a:rPr sz="1800" u="heavy" spc="5" dirty="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Indians</a:t>
            </a:r>
            <a:r>
              <a:rPr sz="1800" u="heavy" spc="15" dirty="0">
                <a:solidFill>
                  <a:srgbClr val="2E5496"/>
                </a:solidFill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100% </a:t>
            </a:r>
            <a:r>
              <a:rPr sz="1800" spc="-5" dirty="0">
                <a:latin typeface="Calibri"/>
                <a:cs typeface="Calibri"/>
              </a:rPr>
              <a:t>win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away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season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spc="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Chennai</a:t>
            </a:r>
            <a:r>
              <a:rPr sz="1800" u="heavy" spc="1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Super </a:t>
            </a:r>
            <a:r>
              <a:rPr sz="1800" spc="-39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Kings</a:t>
            </a:r>
            <a:r>
              <a:rPr sz="1800" u="heavy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home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stadium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dirty="0">
                <a:latin typeface="Calibri"/>
                <a:cs typeface="Calibri"/>
              </a:rPr>
              <a:t> 2011.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9650"/>
            <a:ext cx="11734799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429568"/>
            <a:ext cx="5105399" cy="3974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6591" y="838159"/>
            <a:ext cx="2751582" cy="830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053465"/>
            <a:ext cx="10352405" cy="52698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ts val="1730"/>
              </a:lnSpc>
              <a:spcBef>
                <a:spcPts val="310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b="1" u="sng" spc="-5" dirty="0">
                <a:uFill>
                  <a:solidFill>
                    <a:srgbClr val="6FAC46"/>
                  </a:solidFill>
                </a:uFill>
                <a:latin typeface="Calibri Light"/>
                <a:cs typeface="Calibri Light"/>
              </a:rPr>
              <a:t>M</a:t>
            </a:r>
            <a:r>
              <a:rPr sz="1600" b="1" u="sng" spc="-30" dirty="0">
                <a:uFill>
                  <a:solidFill>
                    <a:srgbClr val="6FAC4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25" dirty="0">
                <a:uFill>
                  <a:solidFill>
                    <a:srgbClr val="6FAC46"/>
                  </a:solidFill>
                </a:uFill>
                <a:latin typeface="Calibri Light"/>
                <a:cs typeface="Calibri Light"/>
              </a:rPr>
              <a:t>Chinnaswamy</a:t>
            </a:r>
            <a:r>
              <a:rPr sz="1600" b="1" u="sng" spc="-55" dirty="0">
                <a:uFill>
                  <a:solidFill>
                    <a:srgbClr val="6FAC4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5" dirty="0">
                <a:uFill>
                  <a:solidFill>
                    <a:srgbClr val="6FAC46"/>
                  </a:solidFill>
                </a:uFill>
                <a:latin typeface="Calibri Light"/>
                <a:cs typeface="Calibri Light"/>
              </a:rPr>
              <a:t>Stadium</a:t>
            </a:r>
            <a:r>
              <a:rPr sz="1600" b="1" spc="-6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where</a:t>
            </a:r>
            <a:r>
              <a:rPr sz="1600" spc="-5" dirty="0">
                <a:latin typeface="Calibri Light"/>
                <a:cs typeface="Calibri Light"/>
              </a:rPr>
              <a:t> the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toss;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it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8272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matches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where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 </a:t>
            </a:r>
            <a:r>
              <a:rPr sz="1600" spc="-3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toss.</a:t>
            </a:r>
            <a:r>
              <a:rPr sz="1600" spc="4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600" b="1" u="sng" spc="-2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Wankhede</a:t>
            </a:r>
            <a:r>
              <a:rPr sz="1600" b="1" u="sng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Stadium</a:t>
            </a:r>
            <a:r>
              <a:rPr sz="1600" b="1" spc="-6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loss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even</a:t>
            </a:r>
            <a:r>
              <a:rPr sz="1600" spc="-5" dirty="0">
                <a:latin typeface="Calibri Light"/>
                <a:cs typeface="Calibri Light"/>
              </a:rPr>
              <a:t> though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toss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30" dirty="0">
                <a:latin typeface="Calibri Light"/>
                <a:cs typeface="Calibri Light"/>
              </a:rPr>
              <a:t>their.</a:t>
            </a:r>
            <a:endParaRPr sz="1600" dirty="0">
              <a:latin typeface="Calibri Light"/>
              <a:cs typeface="Calibri Light"/>
            </a:endParaRPr>
          </a:p>
          <a:p>
            <a:pPr marL="241300" marR="344170" indent="-229235">
              <a:lnSpc>
                <a:spcPts val="1730"/>
              </a:lnSpc>
              <a:spcBef>
                <a:spcPts val="990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b="1" u="sng" spc="-5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Mumbai</a:t>
            </a:r>
            <a:r>
              <a:rPr sz="1600" b="1" u="sng" spc="2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5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Indians</a:t>
            </a:r>
            <a:r>
              <a:rPr sz="1600" b="1" u="sng" spc="5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have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had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best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performer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run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146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10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wickets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whereas</a:t>
            </a:r>
            <a:r>
              <a:rPr sz="1600" spc="35" dirty="0">
                <a:solidFill>
                  <a:srgbClr val="BE9000"/>
                </a:solid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BE9000"/>
                  </a:solidFill>
                </a:uFill>
                <a:latin typeface="Calibri Light"/>
                <a:cs typeface="Calibri Light"/>
              </a:rPr>
              <a:t>Gujarat</a:t>
            </a:r>
            <a:r>
              <a:rPr sz="1600" b="1" u="sng" spc="-5" dirty="0">
                <a:uFill>
                  <a:solidFill>
                    <a:srgbClr val="BE9000"/>
                  </a:solidFill>
                </a:uFill>
                <a:latin typeface="Calibri Light"/>
                <a:cs typeface="Calibri Light"/>
              </a:rPr>
              <a:t> Lions</a:t>
            </a:r>
            <a:r>
              <a:rPr sz="1600" b="1" u="sng" spc="25" dirty="0">
                <a:uFill>
                  <a:solidFill>
                    <a:srgbClr val="BE9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haven’t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performed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well </a:t>
            </a:r>
            <a:r>
              <a:rPr sz="1600" spc="-5" dirty="0">
                <a:latin typeface="Calibri Light"/>
                <a:cs typeface="Calibri Light"/>
              </a:rPr>
              <a:t>as they 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run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7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wickets.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790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year 2013</a:t>
            </a:r>
            <a:r>
              <a:rPr sz="1600" spc="3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1600" b="1" u="sng" spc="-2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Royal</a:t>
            </a:r>
            <a:r>
              <a:rPr sz="1600" b="1" u="sng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Challengers</a:t>
            </a:r>
            <a:r>
              <a:rPr sz="1600" b="1" u="sng" spc="3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have</a:t>
            </a:r>
            <a:r>
              <a:rPr sz="1600" spc="-10" dirty="0">
                <a:latin typeface="Calibri Light"/>
                <a:cs typeface="Calibri Light"/>
              </a:rPr>
              <a:t> given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best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performance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highest</a:t>
            </a:r>
            <a:r>
              <a:rPr sz="1600" spc="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total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263.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ts val="1825"/>
              </a:lnSpc>
              <a:spcBef>
                <a:spcPts val="80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15" dirty="0">
                <a:latin typeface="Calibri Light"/>
                <a:cs typeface="Calibri Light"/>
              </a:rPr>
              <a:t>Amongst</a:t>
            </a:r>
            <a:r>
              <a:rPr sz="1600" spc="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b="1" spc="-15" dirty="0">
                <a:latin typeface="Calibri Light"/>
                <a:cs typeface="Calibri Light"/>
              </a:rPr>
              <a:t>Orange</a:t>
            </a:r>
            <a:r>
              <a:rPr sz="1600" b="1" spc="20" dirty="0">
                <a:latin typeface="Calibri Light"/>
                <a:cs typeface="Calibri Light"/>
              </a:rPr>
              <a:t> </a:t>
            </a:r>
            <a:r>
              <a:rPr sz="1600" b="1" spc="-5" dirty="0">
                <a:latin typeface="Calibri Light"/>
                <a:cs typeface="Calibri Light"/>
              </a:rPr>
              <a:t>Cap</a:t>
            </a:r>
            <a:r>
              <a:rPr sz="1600" b="1" spc="3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Contenders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Virat</a:t>
            </a:r>
            <a:r>
              <a:rPr sz="1600" b="1" u="sng" spc="-5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Kholi</a:t>
            </a:r>
            <a:r>
              <a:rPr sz="1600" b="1" spc="-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scored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runs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year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2016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where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as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DJ</a:t>
            </a:r>
            <a:r>
              <a:rPr sz="1600" b="1" u="sng" spc="-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Bravo</a:t>
            </a:r>
            <a:r>
              <a:rPr sz="1600" b="1" spc="-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taken</a:t>
            </a:r>
            <a:endParaRPr sz="1600" dirty="0">
              <a:latin typeface="Calibri Light"/>
              <a:cs typeface="Calibri Light"/>
            </a:endParaRPr>
          </a:p>
          <a:p>
            <a:pPr marL="241300">
              <a:lnSpc>
                <a:spcPts val="1825"/>
              </a:lnSpc>
            </a:pPr>
            <a:r>
              <a:rPr sz="1600" spc="-10" dirty="0">
                <a:latin typeface="Calibri Light"/>
                <a:cs typeface="Calibri Light"/>
              </a:rPr>
              <a:t>highest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wickets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of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34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year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2013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making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him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best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b="1" spc="-10" dirty="0">
                <a:latin typeface="Calibri Light"/>
                <a:cs typeface="Calibri Light"/>
              </a:rPr>
              <a:t>Purple</a:t>
            </a:r>
            <a:r>
              <a:rPr sz="1600" b="1" spc="15" dirty="0">
                <a:latin typeface="Calibri Light"/>
                <a:cs typeface="Calibri Light"/>
              </a:rPr>
              <a:t> </a:t>
            </a:r>
            <a:r>
              <a:rPr sz="1600" b="1" spc="-10" dirty="0">
                <a:latin typeface="Calibri Light"/>
                <a:cs typeface="Calibri Light"/>
              </a:rPr>
              <a:t>Cap</a:t>
            </a:r>
            <a:r>
              <a:rPr sz="1600" b="1" spc="15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contender.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10" dirty="0">
                <a:latin typeface="Calibri Light"/>
                <a:cs typeface="Calibri Light"/>
              </a:rPr>
              <a:t>ST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Jayasuriya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scored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highest</a:t>
            </a:r>
            <a:r>
              <a:rPr sz="1600" spc="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number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 </a:t>
            </a:r>
            <a:r>
              <a:rPr sz="1600" spc="-40" dirty="0">
                <a:latin typeface="Calibri Light"/>
                <a:cs typeface="Calibri Light"/>
              </a:rPr>
              <a:t>4’s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6’s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across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 </a:t>
            </a:r>
            <a:r>
              <a:rPr sz="1600" spc="-10" dirty="0">
                <a:latin typeface="Calibri Light"/>
                <a:cs typeface="Calibri Light"/>
              </a:rPr>
              <a:t>seasons.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15" dirty="0">
                <a:latin typeface="Calibri Light"/>
                <a:cs typeface="Calibri Light"/>
              </a:rPr>
              <a:t>Across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 </a:t>
            </a:r>
            <a:r>
              <a:rPr sz="1600" spc="-10" dirty="0">
                <a:latin typeface="Calibri Light"/>
                <a:cs typeface="Calibri Light"/>
              </a:rPr>
              <a:t>seasons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b="1" spc="-10" dirty="0">
                <a:latin typeface="Calibri Light"/>
                <a:cs typeface="Calibri Light"/>
              </a:rPr>
              <a:t>DA</a:t>
            </a:r>
            <a:r>
              <a:rPr sz="1600" b="1" dirty="0">
                <a:latin typeface="Calibri Light"/>
                <a:cs typeface="Calibri Light"/>
              </a:rPr>
              <a:t> </a:t>
            </a:r>
            <a:r>
              <a:rPr sz="1600" b="1" spc="-15" dirty="0">
                <a:latin typeface="Calibri Light"/>
                <a:cs typeface="Calibri Light"/>
              </a:rPr>
              <a:t>Warner</a:t>
            </a:r>
            <a:r>
              <a:rPr sz="1600" b="1" spc="1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scored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highest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4’s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season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2016.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15" dirty="0">
                <a:latin typeface="Calibri Light"/>
                <a:cs typeface="Calibri Light"/>
              </a:rPr>
              <a:t>Across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seasons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Chris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Gayle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been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given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highest</a:t>
            </a:r>
            <a:r>
              <a:rPr sz="1600" spc="55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6’s</a:t>
            </a:r>
            <a:r>
              <a:rPr sz="1600" spc="-5" dirty="0">
                <a:latin typeface="Calibri Light"/>
                <a:cs typeface="Calibri Light"/>
              </a:rPr>
              <a:t> in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year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2011,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2012,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2013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2015.</a:t>
            </a:r>
            <a:endParaRPr sz="1600" dirty="0">
              <a:latin typeface="Calibri Light"/>
              <a:cs typeface="Calibri Light"/>
            </a:endParaRPr>
          </a:p>
          <a:p>
            <a:pPr marL="241300" indent="-229235">
              <a:lnSpc>
                <a:spcPts val="1825"/>
              </a:lnSpc>
              <a:spcBef>
                <a:spcPts val="800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Calibri Light"/>
                <a:cs typeface="Calibri Light"/>
              </a:rPr>
              <a:t>Considering</a:t>
            </a:r>
            <a:r>
              <a:rPr sz="1600" spc="6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 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teams</a:t>
            </a:r>
            <a:r>
              <a:rPr sz="1600" spc="-10" dirty="0">
                <a:latin typeface="Calibri Light"/>
                <a:cs typeface="Calibri Light"/>
              </a:rPr>
              <a:t> looks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like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Chennai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Super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kings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been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consistent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performer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more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amount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wins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than</a:t>
            </a:r>
          </a:p>
          <a:p>
            <a:pPr marL="241300">
              <a:lnSpc>
                <a:spcPts val="1825"/>
              </a:lnSpc>
            </a:pPr>
            <a:r>
              <a:rPr sz="1600" spc="-10" dirty="0">
                <a:latin typeface="Calibri Light"/>
                <a:cs typeface="Calibri Light"/>
              </a:rPr>
              <a:t>loss.</a:t>
            </a:r>
            <a:endParaRPr sz="1600" dirty="0">
              <a:latin typeface="Calibri Light"/>
              <a:cs typeface="Calibri Light"/>
            </a:endParaRPr>
          </a:p>
          <a:p>
            <a:pPr marL="241300" marR="278130" indent="-229235">
              <a:lnSpc>
                <a:spcPts val="1730"/>
              </a:lnSpc>
              <a:spcBef>
                <a:spcPts val="1035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b="1" u="sng" spc="-5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Mumbai</a:t>
            </a:r>
            <a:r>
              <a:rPr sz="1600" b="1" u="sng" spc="20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5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Indians</a:t>
            </a:r>
            <a:r>
              <a:rPr sz="1600" b="1" u="sng" spc="45" dirty="0">
                <a:uFill>
                  <a:solidFill>
                    <a:srgbClr val="2E549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have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been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only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100%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20" dirty="0">
                <a:latin typeface="Calibri Light"/>
                <a:cs typeface="Calibri Light"/>
              </a:rPr>
              <a:t>away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from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home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across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 the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season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40" dirty="0">
                <a:solidFill>
                  <a:srgbClr val="FFD966"/>
                </a:solid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FFD966"/>
                  </a:solidFill>
                </a:uFill>
                <a:latin typeface="Calibri Light"/>
                <a:cs typeface="Calibri Light"/>
              </a:rPr>
              <a:t>Chennai</a:t>
            </a:r>
            <a:r>
              <a:rPr sz="1600" b="1" u="sng" spc="30" dirty="0">
                <a:uFill>
                  <a:solidFill>
                    <a:srgbClr val="FFD96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5" dirty="0">
                <a:uFill>
                  <a:solidFill>
                    <a:srgbClr val="FFD966"/>
                  </a:solidFill>
                </a:uFill>
                <a:latin typeface="Calibri Light"/>
                <a:cs typeface="Calibri Light"/>
              </a:rPr>
              <a:t>Super</a:t>
            </a:r>
            <a:r>
              <a:rPr sz="1600" b="1" u="sng" spc="20" dirty="0">
                <a:uFill>
                  <a:solidFill>
                    <a:srgbClr val="FFD966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FFD966"/>
                  </a:solidFill>
                </a:uFill>
                <a:latin typeface="Calibri Light"/>
                <a:cs typeface="Calibri Light"/>
              </a:rPr>
              <a:t>Kings </a:t>
            </a:r>
            <a:r>
              <a:rPr sz="1600" b="1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given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100%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home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stadium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year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2011.</a:t>
            </a:r>
            <a:endParaRPr sz="1600" dirty="0">
              <a:latin typeface="Calibri Light"/>
              <a:cs typeface="Calibri Light"/>
            </a:endParaRPr>
          </a:p>
          <a:p>
            <a:pPr marL="241300" marR="17780" indent="-229235">
              <a:lnSpc>
                <a:spcPts val="1730"/>
              </a:lnSpc>
              <a:spcBef>
                <a:spcPts val="990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b="1" spc="-5" dirty="0">
                <a:latin typeface="Calibri Light"/>
                <a:cs typeface="Calibri Light"/>
              </a:rPr>
              <a:t>Mumbai</a:t>
            </a:r>
            <a:r>
              <a:rPr sz="1600" b="1" spc="15" dirty="0">
                <a:latin typeface="Calibri Light"/>
                <a:cs typeface="Calibri Light"/>
              </a:rPr>
              <a:t> </a:t>
            </a:r>
            <a:r>
              <a:rPr sz="1600" b="1" spc="-5" dirty="0">
                <a:latin typeface="Calibri Light"/>
                <a:cs typeface="Calibri Light"/>
              </a:rPr>
              <a:t>Indians</a:t>
            </a:r>
            <a:r>
              <a:rPr sz="1600" b="1" spc="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runs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146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for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match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id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44.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Most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atleast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match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10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wickets</a:t>
            </a:r>
            <a:endParaRPr sz="1600" dirty="0">
              <a:latin typeface="Calibri Light"/>
              <a:cs typeface="Calibri Light"/>
            </a:endParaRPr>
          </a:p>
          <a:p>
            <a:pPr marL="241300" marR="85090" indent="-229235">
              <a:lnSpc>
                <a:spcPts val="1730"/>
              </a:lnSpc>
              <a:spcBef>
                <a:spcPts val="994"/>
              </a:spcBef>
              <a:buFont typeface="Wingdings"/>
              <a:buChar char=""/>
              <a:tabLst>
                <a:tab pos="241935" algn="l"/>
              </a:tabLst>
            </a:pPr>
            <a:r>
              <a:rPr sz="1600" spc="-5" dirty="0">
                <a:latin typeface="Calibri Light"/>
                <a:cs typeface="Calibri Light"/>
              </a:rPr>
              <a:t>All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teams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EXCEPT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Gujarat</a:t>
            </a:r>
            <a:r>
              <a:rPr sz="1600" spc="-5" dirty="0">
                <a:latin typeface="Calibri Light"/>
                <a:cs typeface="Calibri Light"/>
              </a:rPr>
              <a:t> Lions</a:t>
            </a:r>
            <a:r>
              <a:rPr sz="1600" spc="4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,Rising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Pune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Supergiants</a:t>
            </a:r>
            <a:r>
              <a:rPr sz="1600" spc="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,Kochi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Tuskers</a:t>
            </a:r>
            <a:r>
              <a:rPr sz="1600" spc="3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Kerala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,Pune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Warriors</a:t>
            </a:r>
            <a:r>
              <a:rPr sz="1600" spc="4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at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least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match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 </a:t>
            </a:r>
            <a:r>
              <a:rPr sz="1600" spc="-3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10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wickets.</a:t>
            </a:r>
            <a:r>
              <a:rPr sz="1600" spc="-15" dirty="0">
                <a:solidFill>
                  <a:srgbClr val="FF66CC"/>
                </a:solidFill>
                <a:latin typeface="Calibri Light"/>
                <a:cs typeface="Calibri Light"/>
              </a:rPr>
              <a:t> </a:t>
            </a:r>
            <a:r>
              <a:rPr sz="1600" b="1" u="sng" spc="-20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Royal</a:t>
            </a:r>
            <a:r>
              <a:rPr sz="1600" b="1" u="sng" spc="-5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0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Challengers</a:t>
            </a:r>
            <a:r>
              <a:rPr sz="1600" b="1" u="sng" spc="35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1" u="sng" spc="-15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Bangalore</a:t>
            </a:r>
            <a:r>
              <a:rPr sz="1600" b="1" u="sng" spc="25" dirty="0">
                <a:uFill>
                  <a:solidFill>
                    <a:srgbClr val="FF66CC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has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won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2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matches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with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10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wickets.</a:t>
            </a:r>
            <a:endParaRPr sz="1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0992" y="160605"/>
            <a:ext cx="7162800" cy="7840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363" y="1728799"/>
            <a:ext cx="71870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390" dirty="0" smtClean="0">
                <a:solidFill>
                  <a:srgbClr val="2E5496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8207" y="781771"/>
            <a:ext cx="6008370" cy="830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241" y="944702"/>
            <a:ext cx="10344785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lang="en-US" dirty="0" smtClean="0">
                <a:latin typeface="+mj-lt"/>
              </a:rPr>
              <a:t>As </a:t>
            </a:r>
            <a:r>
              <a:rPr lang="en-US" dirty="0">
                <a:latin typeface="+mj-lt"/>
              </a:rPr>
              <a:t>a data analyst at </a:t>
            </a:r>
            <a:r>
              <a:rPr lang="en-US" b="1" dirty="0">
                <a:latin typeface="+mj-lt"/>
              </a:rPr>
              <a:t>IFP</a:t>
            </a:r>
            <a:r>
              <a:rPr lang="en-US" dirty="0">
                <a:latin typeface="+mj-lt"/>
              </a:rPr>
              <a:t>, a nationally </a:t>
            </a:r>
            <a:r>
              <a:rPr lang="en-US" dirty="0" smtClean="0">
                <a:latin typeface="+mj-lt"/>
              </a:rPr>
              <a:t>recognized </a:t>
            </a:r>
            <a:r>
              <a:rPr lang="en-US" dirty="0">
                <a:latin typeface="+mj-lt"/>
              </a:rPr>
              <a:t>news agency, which is based out of New Delhi, and provides news reports and feeds to magazines, newspapers and TV broadcasters all over the country</a:t>
            </a:r>
            <a:r>
              <a:rPr lang="en-US" dirty="0" smtClean="0">
                <a:latin typeface="+mj-lt"/>
              </a:rPr>
              <a:t>.</a:t>
            </a:r>
          </a:p>
          <a:p>
            <a:pPr marL="12700">
              <a:lnSpc>
                <a:spcPts val="1835"/>
              </a:lnSpc>
              <a:spcBef>
                <a:spcPts val="100"/>
              </a:spcBef>
            </a:pPr>
            <a:endParaRPr lang="en-US" dirty="0">
              <a:solidFill>
                <a:srgbClr val="091E42"/>
              </a:solidFill>
              <a:latin typeface="+mj-lt"/>
              <a:cs typeface="Calibri Light"/>
            </a:endParaRPr>
          </a:p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dirty="0" smtClean="0">
                <a:latin typeface="+mj-lt"/>
                <a:cs typeface="Calibri Light"/>
              </a:rPr>
              <a:t>1</a:t>
            </a:r>
            <a:r>
              <a:rPr dirty="0">
                <a:latin typeface="+mj-lt"/>
                <a:cs typeface="Calibri Light"/>
              </a:rPr>
              <a:t>.</a:t>
            </a:r>
            <a:r>
              <a:rPr spc="-2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M</a:t>
            </a:r>
            <a:r>
              <a:rPr spc="-20" dirty="0">
                <a:latin typeface="+mj-lt"/>
                <a:cs typeface="Calibri Light"/>
              </a:rPr>
              <a:t>a</a:t>
            </a:r>
            <a:r>
              <a:rPr spc="-40" dirty="0">
                <a:latin typeface="+mj-lt"/>
                <a:cs typeface="Calibri Light"/>
              </a:rPr>
              <a:t>t</a:t>
            </a:r>
            <a:r>
              <a:rPr spc="-10" dirty="0">
                <a:latin typeface="+mj-lt"/>
                <a:cs typeface="Calibri Light"/>
              </a:rPr>
              <a:t>c</a:t>
            </a:r>
            <a:r>
              <a:rPr dirty="0">
                <a:latin typeface="+mj-lt"/>
                <a:cs typeface="Calibri Light"/>
              </a:rPr>
              <a:t>h</a:t>
            </a:r>
            <a:r>
              <a:rPr spc="-7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</a:t>
            </a:r>
            <a:r>
              <a:rPr spc="-30" dirty="0">
                <a:latin typeface="+mj-lt"/>
                <a:cs typeface="Calibri Light"/>
              </a:rPr>
              <a:t>t</a:t>
            </a:r>
            <a:r>
              <a:rPr spc="-20" dirty="0">
                <a:latin typeface="+mj-lt"/>
                <a:cs typeface="Calibri Light"/>
              </a:rPr>
              <a:t>at</a:t>
            </a:r>
            <a:r>
              <a:rPr spc="-15" dirty="0">
                <a:latin typeface="+mj-lt"/>
                <a:cs typeface="Calibri Light"/>
              </a:rPr>
              <a:t>i</a:t>
            </a:r>
            <a:r>
              <a:rPr spc="-40" dirty="0">
                <a:latin typeface="+mj-lt"/>
                <a:cs typeface="Calibri Light"/>
              </a:rPr>
              <a:t>s</a:t>
            </a:r>
            <a:r>
              <a:rPr spc="-20" dirty="0">
                <a:latin typeface="+mj-lt"/>
                <a:cs typeface="Calibri Light"/>
              </a:rPr>
              <a:t>t</a:t>
            </a:r>
            <a:r>
              <a:rPr dirty="0">
                <a:latin typeface="+mj-lt"/>
                <a:cs typeface="Calibri Light"/>
              </a:rPr>
              <a:t>i</a:t>
            </a:r>
            <a:r>
              <a:rPr spc="-25" dirty="0">
                <a:latin typeface="+mj-lt"/>
                <a:cs typeface="Calibri Light"/>
              </a:rPr>
              <a:t>c</a:t>
            </a:r>
            <a:r>
              <a:rPr dirty="0">
                <a:latin typeface="+mj-lt"/>
                <a:cs typeface="Calibri Light"/>
              </a:rPr>
              <a:t>s</a:t>
            </a: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45" dirty="0">
                <a:latin typeface="+mj-lt"/>
                <a:cs typeface="Calibri Light"/>
              </a:rPr>
              <a:t>Toss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outcome</a:t>
            </a:r>
            <a:r>
              <a:rPr spc="-2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vs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Match</a:t>
            </a:r>
            <a:r>
              <a:rPr spc="-15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outcome </a:t>
            </a:r>
            <a:r>
              <a:rPr spc="-15" dirty="0">
                <a:latin typeface="+mj-lt"/>
                <a:cs typeface="Calibri Light"/>
              </a:rPr>
              <a:t>(for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each</a:t>
            </a:r>
            <a:r>
              <a:rPr spc="-15" dirty="0">
                <a:latin typeface="+mj-lt"/>
                <a:cs typeface="Calibri Light"/>
              </a:rPr>
              <a:t> Ground/Venue)</a:t>
            </a:r>
            <a:endParaRPr dirty="0">
              <a:latin typeface="+mj-l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+mj-lt"/>
                <a:cs typeface="Calibri Light"/>
              </a:rPr>
              <a:t>Biggest</a:t>
            </a:r>
            <a:r>
              <a:rPr spc="2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wins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(by </a:t>
            </a:r>
            <a:r>
              <a:rPr dirty="0">
                <a:latin typeface="+mj-lt"/>
                <a:cs typeface="Calibri Light"/>
              </a:rPr>
              <a:t>runs and</a:t>
            </a:r>
            <a:r>
              <a:rPr spc="-10" dirty="0">
                <a:latin typeface="+mj-lt"/>
                <a:cs typeface="Calibri Light"/>
              </a:rPr>
              <a:t> by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wicket)</a:t>
            </a:r>
            <a:endParaRPr dirty="0">
              <a:latin typeface="+mj-l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+mj-lt"/>
                <a:cs typeface="Calibri Light"/>
              </a:rPr>
              <a:t>Highest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totals (across</a:t>
            </a:r>
            <a:r>
              <a:rPr spc="-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all</a:t>
            </a:r>
            <a:r>
              <a:rPr spc="-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the</a:t>
            </a:r>
            <a:r>
              <a:rPr spc="-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seasons)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+mj-l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+mj-lt"/>
                <a:cs typeface="Calibri Light"/>
              </a:rPr>
              <a:t>2.</a:t>
            </a:r>
            <a:r>
              <a:rPr spc="-35" dirty="0">
                <a:latin typeface="+mj-lt"/>
                <a:cs typeface="Calibri Light"/>
              </a:rPr>
              <a:t> </a:t>
            </a:r>
            <a:r>
              <a:rPr spc="-20" dirty="0">
                <a:latin typeface="+mj-lt"/>
                <a:cs typeface="Calibri Light"/>
              </a:rPr>
              <a:t>Player</a:t>
            </a:r>
            <a:r>
              <a:rPr spc="-70" dirty="0">
                <a:latin typeface="+mj-lt"/>
                <a:cs typeface="Calibri Light"/>
              </a:rPr>
              <a:t> </a:t>
            </a:r>
            <a:r>
              <a:rPr spc="-20" dirty="0">
                <a:latin typeface="+mj-lt"/>
                <a:cs typeface="Calibri Light"/>
              </a:rPr>
              <a:t>Statistics</a:t>
            </a:r>
            <a:endParaRPr dirty="0">
              <a:latin typeface="+mj-l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>
                <a:latin typeface="+mj-lt"/>
                <a:cs typeface="Calibri Light"/>
              </a:rPr>
              <a:t>Orange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Cap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contenders</a:t>
            </a:r>
            <a:r>
              <a:rPr spc="-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(The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batsmen</a:t>
            </a:r>
            <a:r>
              <a:rPr dirty="0">
                <a:latin typeface="+mj-lt"/>
                <a:cs typeface="Calibri Light"/>
              </a:rPr>
              <a:t> who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have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scored</a:t>
            </a:r>
            <a:r>
              <a:rPr spc="-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the </a:t>
            </a:r>
            <a:r>
              <a:rPr spc="-5" dirty="0">
                <a:latin typeface="+mj-lt"/>
                <a:cs typeface="Calibri Light"/>
              </a:rPr>
              <a:t>maximum </a:t>
            </a:r>
            <a:r>
              <a:rPr dirty="0">
                <a:latin typeface="+mj-lt"/>
                <a:cs typeface="Calibri Light"/>
              </a:rPr>
              <a:t>number</a:t>
            </a:r>
            <a:r>
              <a:rPr spc="1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of </a:t>
            </a:r>
            <a:r>
              <a:rPr dirty="0">
                <a:latin typeface="+mj-lt"/>
                <a:cs typeface="Calibri Light"/>
              </a:rPr>
              <a:t>runs</a:t>
            </a:r>
            <a:r>
              <a:rPr spc="2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in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a particular</a:t>
            </a:r>
            <a:r>
              <a:rPr spc="2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season)</a:t>
            </a: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+mj-lt"/>
                <a:cs typeface="Calibri Light"/>
              </a:rPr>
              <a:t>Purple</a:t>
            </a:r>
            <a:r>
              <a:rPr spc="1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Cap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contenders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(The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bowlers</a:t>
            </a:r>
            <a:r>
              <a:rPr spc="2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who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have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20" dirty="0">
                <a:latin typeface="+mj-lt"/>
                <a:cs typeface="Calibri Light"/>
              </a:rPr>
              <a:t>taken</a:t>
            </a:r>
            <a:r>
              <a:rPr dirty="0">
                <a:latin typeface="+mj-lt"/>
                <a:cs typeface="Calibri Light"/>
              </a:rPr>
              <a:t> the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maximum </a:t>
            </a:r>
            <a:r>
              <a:rPr dirty="0">
                <a:latin typeface="+mj-lt"/>
                <a:cs typeface="Calibri Light"/>
              </a:rPr>
              <a:t>number</a:t>
            </a:r>
            <a:r>
              <a:rPr spc="20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of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wickets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in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a</a:t>
            </a:r>
            <a:r>
              <a:rPr spc="20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particular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season)</a:t>
            </a: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+mj-lt"/>
                <a:cs typeface="Calibri Light"/>
              </a:rPr>
              <a:t>Batsmen </a:t>
            </a:r>
            <a:r>
              <a:rPr dirty="0">
                <a:latin typeface="+mj-lt"/>
                <a:cs typeface="Calibri Light"/>
              </a:rPr>
              <a:t>who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5" dirty="0">
                <a:latin typeface="+mj-lt"/>
                <a:cs typeface="Calibri Light"/>
              </a:rPr>
              <a:t>have</a:t>
            </a:r>
            <a:r>
              <a:rPr spc="-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hit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the</a:t>
            </a:r>
            <a:r>
              <a:rPr spc="-10" dirty="0">
                <a:latin typeface="+mj-lt"/>
                <a:cs typeface="Calibri Light"/>
              </a:rPr>
              <a:t> most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number</a:t>
            </a:r>
            <a:r>
              <a:rPr spc="-5" dirty="0">
                <a:latin typeface="+mj-lt"/>
                <a:cs typeface="Calibri Light"/>
              </a:rPr>
              <a:t> of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20" dirty="0">
                <a:latin typeface="+mj-lt"/>
                <a:cs typeface="Calibri Light"/>
              </a:rPr>
              <a:t>fours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and </a:t>
            </a:r>
            <a:r>
              <a:rPr spc="-15" dirty="0">
                <a:latin typeface="+mj-lt"/>
                <a:cs typeface="Calibri Light"/>
              </a:rPr>
              <a:t>sixes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(per</a:t>
            </a:r>
            <a:r>
              <a:rPr spc="-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season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and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overall)</a:t>
            </a:r>
            <a:endParaRPr dirty="0">
              <a:latin typeface="+mj-l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>
                <a:latin typeface="+mj-lt"/>
                <a:cs typeface="Calibri Light"/>
              </a:rPr>
              <a:t>3.</a:t>
            </a:r>
            <a:r>
              <a:rPr spc="-20" dirty="0">
                <a:latin typeface="+mj-lt"/>
                <a:cs typeface="Calibri Light"/>
              </a:rPr>
              <a:t> </a:t>
            </a:r>
            <a:r>
              <a:rPr spc="-165" dirty="0">
                <a:latin typeface="+mj-lt"/>
                <a:cs typeface="Calibri Light"/>
              </a:rPr>
              <a:t>T</a:t>
            </a:r>
            <a:r>
              <a:rPr spc="-5" dirty="0">
                <a:latin typeface="+mj-lt"/>
                <a:cs typeface="Calibri Light"/>
              </a:rPr>
              <a:t>e</a:t>
            </a:r>
            <a:r>
              <a:rPr spc="-10" dirty="0">
                <a:latin typeface="+mj-lt"/>
                <a:cs typeface="Calibri Light"/>
              </a:rPr>
              <a:t>a</a:t>
            </a:r>
            <a:r>
              <a:rPr dirty="0">
                <a:latin typeface="+mj-lt"/>
                <a:cs typeface="Calibri Light"/>
              </a:rPr>
              <a:t>m</a:t>
            </a:r>
            <a:r>
              <a:rPr spc="-7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S</a:t>
            </a:r>
            <a:r>
              <a:rPr spc="-30" dirty="0">
                <a:latin typeface="+mj-lt"/>
                <a:cs typeface="Calibri Light"/>
              </a:rPr>
              <a:t>t</a:t>
            </a:r>
            <a:r>
              <a:rPr spc="-35" dirty="0">
                <a:latin typeface="+mj-lt"/>
                <a:cs typeface="Calibri Light"/>
              </a:rPr>
              <a:t>a</a:t>
            </a:r>
            <a:r>
              <a:rPr spc="-20" dirty="0">
                <a:latin typeface="+mj-lt"/>
                <a:cs typeface="Calibri Light"/>
              </a:rPr>
              <a:t>t</a:t>
            </a:r>
            <a:r>
              <a:rPr dirty="0">
                <a:latin typeface="+mj-lt"/>
                <a:cs typeface="Calibri Light"/>
              </a:rPr>
              <a:t>i</a:t>
            </a:r>
            <a:r>
              <a:rPr spc="-40" dirty="0">
                <a:latin typeface="+mj-lt"/>
                <a:cs typeface="Calibri Light"/>
              </a:rPr>
              <a:t>s</a:t>
            </a:r>
            <a:r>
              <a:rPr spc="-20" dirty="0">
                <a:latin typeface="+mj-lt"/>
                <a:cs typeface="Calibri Light"/>
              </a:rPr>
              <a:t>t</a:t>
            </a:r>
            <a:r>
              <a:rPr spc="-15" dirty="0">
                <a:latin typeface="+mj-lt"/>
                <a:cs typeface="Calibri Light"/>
              </a:rPr>
              <a:t>i</a:t>
            </a:r>
            <a:r>
              <a:rPr spc="-10" dirty="0">
                <a:latin typeface="+mj-lt"/>
                <a:cs typeface="Calibri Light"/>
              </a:rPr>
              <a:t>c</a:t>
            </a:r>
            <a:r>
              <a:rPr dirty="0">
                <a:latin typeface="+mj-lt"/>
                <a:cs typeface="Calibri Light"/>
              </a:rPr>
              <a:t>s</a:t>
            </a: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+mj-lt"/>
                <a:cs typeface="Calibri Light"/>
              </a:rPr>
              <a:t>Season-wise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team</a:t>
            </a:r>
            <a:r>
              <a:rPr spc="5"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performance </a:t>
            </a:r>
            <a:r>
              <a:rPr dirty="0">
                <a:latin typeface="+mj-lt"/>
                <a:cs typeface="Calibri Light"/>
              </a:rPr>
              <a:t>(wins</a:t>
            </a:r>
            <a:r>
              <a:rPr spc="10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vs</a:t>
            </a:r>
            <a:r>
              <a:rPr dirty="0">
                <a:latin typeface="+mj-lt"/>
                <a:cs typeface="Calibri Light"/>
              </a:rPr>
              <a:t> </a:t>
            </a:r>
            <a:r>
              <a:rPr spc="-5" dirty="0">
                <a:latin typeface="+mj-lt"/>
                <a:cs typeface="Calibri Light"/>
              </a:rPr>
              <a:t>losses)</a:t>
            </a:r>
            <a:endParaRPr dirty="0">
              <a:latin typeface="+mj-l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+mj-lt"/>
                <a:cs typeface="Calibri Light"/>
              </a:rPr>
              <a:t>Win</a:t>
            </a:r>
            <a:r>
              <a:rPr spc="-10" dirty="0">
                <a:latin typeface="+mj-lt"/>
                <a:cs typeface="Calibri Light"/>
              </a:rPr>
              <a:t> %age</a:t>
            </a:r>
            <a:r>
              <a:rPr dirty="0">
                <a:latin typeface="+mj-lt"/>
                <a:cs typeface="Calibri Light"/>
              </a:rPr>
              <a:t> (</a:t>
            </a:r>
            <a:r>
              <a:rPr spc="-10" dirty="0">
                <a:latin typeface="+mj-lt"/>
                <a:cs typeface="Calibri Light"/>
              </a:rPr>
              <a:t> </a:t>
            </a:r>
            <a:r>
              <a:rPr dirty="0">
                <a:latin typeface="+mj-lt"/>
                <a:cs typeface="Calibri Light"/>
              </a:rPr>
              <a:t>home</a:t>
            </a:r>
            <a:r>
              <a:rPr spc="-5" dirty="0">
                <a:latin typeface="+mj-lt"/>
                <a:cs typeface="Calibri Light"/>
              </a:rPr>
              <a:t> </a:t>
            </a:r>
            <a:r>
              <a:rPr spc="-10" dirty="0">
                <a:latin typeface="+mj-lt"/>
                <a:cs typeface="Calibri Light"/>
              </a:rPr>
              <a:t>vs </a:t>
            </a:r>
            <a:r>
              <a:rPr spc="-15" dirty="0">
                <a:latin typeface="+mj-lt"/>
                <a:cs typeface="Calibri Light"/>
              </a:rPr>
              <a:t>away)</a:t>
            </a:r>
            <a:endParaRPr dirty="0">
              <a:latin typeface="+mj-l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9762" y="5990081"/>
            <a:ext cx="5537200" cy="708660"/>
            <a:chOff x="3429762" y="5990081"/>
            <a:chExt cx="5537200" cy="708660"/>
          </a:xfrm>
        </p:grpSpPr>
        <p:sp>
          <p:nvSpPr>
            <p:cNvPr id="4" name="object 4"/>
            <p:cNvSpPr/>
            <p:nvPr/>
          </p:nvSpPr>
          <p:spPr>
            <a:xfrm>
              <a:off x="3429762" y="5990081"/>
              <a:ext cx="5537200" cy="708660"/>
            </a:xfrm>
            <a:custGeom>
              <a:avLst/>
              <a:gdLst/>
              <a:ahLst/>
              <a:cxnLst/>
              <a:rect l="l" t="t" r="r" b="b"/>
              <a:pathLst>
                <a:path w="5537200" h="708659">
                  <a:moveTo>
                    <a:pt x="5536692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5536692" y="708660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762" y="5990081"/>
              <a:ext cx="5537200" cy="708660"/>
            </a:xfrm>
            <a:custGeom>
              <a:avLst/>
              <a:gdLst/>
              <a:ahLst/>
              <a:cxnLst/>
              <a:rect l="l" t="t" r="r" b="b"/>
              <a:pathLst>
                <a:path w="5537200" h="708659">
                  <a:moveTo>
                    <a:pt x="0" y="708660"/>
                  </a:moveTo>
                  <a:lnTo>
                    <a:pt x="5536692" y="708660"/>
                  </a:lnTo>
                  <a:lnTo>
                    <a:pt x="5536692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2143" y="6173978"/>
              <a:ext cx="5049392" cy="3755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0587" y="6162967"/>
              <a:ext cx="5037071" cy="3632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80587" y="6162967"/>
              <a:ext cx="5037455" cy="363855"/>
            </a:xfrm>
            <a:custGeom>
              <a:avLst/>
              <a:gdLst/>
              <a:ahLst/>
              <a:cxnLst/>
              <a:rect l="l" t="t" r="r" b="b"/>
              <a:pathLst>
                <a:path w="5037455" h="363854">
                  <a:moveTo>
                    <a:pt x="2858896" y="56248"/>
                  </a:moveTo>
                  <a:lnTo>
                    <a:pt x="2805303" y="204927"/>
                  </a:lnTo>
                  <a:lnTo>
                    <a:pt x="2912110" y="204927"/>
                  </a:lnTo>
                  <a:lnTo>
                    <a:pt x="2858896" y="56248"/>
                  </a:lnTo>
                  <a:close/>
                </a:path>
                <a:path w="5037455" h="363854">
                  <a:moveTo>
                    <a:pt x="604901" y="56248"/>
                  </a:moveTo>
                  <a:lnTo>
                    <a:pt x="551307" y="204927"/>
                  </a:lnTo>
                  <a:lnTo>
                    <a:pt x="658113" y="204927"/>
                  </a:lnTo>
                  <a:lnTo>
                    <a:pt x="604901" y="56248"/>
                  </a:lnTo>
                  <a:close/>
                </a:path>
                <a:path w="5037455" h="363854">
                  <a:moveTo>
                    <a:pt x="4196334" y="11645"/>
                  </a:moveTo>
                  <a:lnTo>
                    <a:pt x="4328668" y="11645"/>
                  </a:lnTo>
                  <a:lnTo>
                    <a:pt x="4328668" y="32461"/>
                  </a:lnTo>
                  <a:lnTo>
                    <a:pt x="4318508" y="32461"/>
                  </a:lnTo>
                  <a:lnTo>
                    <a:pt x="4308983" y="32461"/>
                  </a:lnTo>
                  <a:lnTo>
                    <a:pt x="4285549" y="66586"/>
                  </a:lnTo>
                  <a:lnTo>
                    <a:pt x="4285361" y="76314"/>
                  </a:lnTo>
                  <a:lnTo>
                    <a:pt x="4285361" y="299084"/>
                  </a:lnTo>
                  <a:lnTo>
                    <a:pt x="4285361" y="310324"/>
                  </a:lnTo>
                  <a:lnTo>
                    <a:pt x="4286377" y="318287"/>
                  </a:lnTo>
                  <a:lnTo>
                    <a:pt x="4288536" y="322999"/>
                  </a:lnTo>
                  <a:lnTo>
                    <a:pt x="4290695" y="327710"/>
                  </a:lnTo>
                  <a:lnTo>
                    <a:pt x="4293743" y="331139"/>
                  </a:lnTo>
                  <a:lnTo>
                    <a:pt x="4297553" y="333286"/>
                  </a:lnTo>
                  <a:lnTo>
                    <a:pt x="4301490" y="335432"/>
                  </a:lnTo>
                  <a:lnTo>
                    <a:pt x="4308474" y="336499"/>
                  </a:lnTo>
                  <a:lnTo>
                    <a:pt x="4318508" y="336499"/>
                  </a:lnTo>
                  <a:lnTo>
                    <a:pt x="4328668" y="336499"/>
                  </a:lnTo>
                  <a:lnTo>
                    <a:pt x="4328668" y="357314"/>
                  </a:lnTo>
                  <a:lnTo>
                    <a:pt x="4196334" y="357314"/>
                  </a:lnTo>
                  <a:lnTo>
                    <a:pt x="4196334" y="336499"/>
                  </a:lnTo>
                  <a:lnTo>
                    <a:pt x="4207256" y="336499"/>
                  </a:lnTo>
                  <a:lnTo>
                    <a:pt x="4217035" y="336499"/>
                  </a:lnTo>
                  <a:lnTo>
                    <a:pt x="4236720" y="323494"/>
                  </a:lnTo>
                  <a:lnTo>
                    <a:pt x="4238624" y="319277"/>
                  </a:lnTo>
                  <a:lnTo>
                    <a:pt x="4239514" y="311149"/>
                  </a:lnTo>
                  <a:lnTo>
                    <a:pt x="4239514" y="299084"/>
                  </a:lnTo>
                  <a:lnTo>
                    <a:pt x="4239514" y="71107"/>
                  </a:lnTo>
                  <a:lnTo>
                    <a:pt x="4223893" y="33489"/>
                  </a:lnTo>
                  <a:lnTo>
                    <a:pt x="4217035" y="32461"/>
                  </a:lnTo>
                  <a:lnTo>
                    <a:pt x="4207256" y="32461"/>
                  </a:lnTo>
                  <a:lnTo>
                    <a:pt x="4196334" y="32461"/>
                  </a:lnTo>
                  <a:lnTo>
                    <a:pt x="4196334" y="11645"/>
                  </a:lnTo>
                  <a:close/>
                </a:path>
                <a:path w="5037455" h="363854">
                  <a:moveTo>
                    <a:pt x="3374897" y="11645"/>
                  </a:moveTo>
                  <a:lnTo>
                    <a:pt x="3507232" y="11645"/>
                  </a:lnTo>
                  <a:lnTo>
                    <a:pt x="3507232" y="32461"/>
                  </a:lnTo>
                  <a:lnTo>
                    <a:pt x="3497071" y="32461"/>
                  </a:lnTo>
                  <a:lnTo>
                    <a:pt x="3487546" y="32461"/>
                  </a:lnTo>
                  <a:lnTo>
                    <a:pt x="3464113" y="66586"/>
                  </a:lnTo>
                  <a:lnTo>
                    <a:pt x="3463924" y="76314"/>
                  </a:lnTo>
                  <a:lnTo>
                    <a:pt x="3463924" y="299084"/>
                  </a:lnTo>
                  <a:lnTo>
                    <a:pt x="3463924" y="310324"/>
                  </a:lnTo>
                  <a:lnTo>
                    <a:pt x="3487039" y="336499"/>
                  </a:lnTo>
                  <a:lnTo>
                    <a:pt x="3497071" y="336499"/>
                  </a:lnTo>
                  <a:lnTo>
                    <a:pt x="3507232" y="336499"/>
                  </a:lnTo>
                  <a:lnTo>
                    <a:pt x="3507232" y="357314"/>
                  </a:lnTo>
                  <a:lnTo>
                    <a:pt x="3374897" y="357314"/>
                  </a:lnTo>
                  <a:lnTo>
                    <a:pt x="3374897" y="336499"/>
                  </a:lnTo>
                  <a:lnTo>
                    <a:pt x="3385819" y="336499"/>
                  </a:lnTo>
                  <a:lnTo>
                    <a:pt x="3395598" y="336499"/>
                  </a:lnTo>
                  <a:lnTo>
                    <a:pt x="3402457" y="335394"/>
                  </a:lnTo>
                  <a:lnTo>
                    <a:pt x="3406520" y="333159"/>
                  </a:lnTo>
                  <a:lnTo>
                    <a:pt x="3410585" y="330923"/>
                  </a:lnTo>
                  <a:lnTo>
                    <a:pt x="3413506" y="327710"/>
                  </a:lnTo>
                  <a:lnTo>
                    <a:pt x="3415284" y="323494"/>
                  </a:lnTo>
                  <a:lnTo>
                    <a:pt x="3417189" y="319277"/>
                  </a:lnTo>
                  <a:lnTo>
                    <a:pt x="3418078" y="311149"/>
                  </a:lnTo>
                  <a:lnTo>
                    <a:pt x="3418078" y="299084"/>
                  </a:lnTo>
                  <a:lnTo>
                    <a:pt x="3418078" y="71107"/>
                  </a:lnTo>
                  <a:lnTo>
                    <a:pt x="3406520" y="35572"/>
                  </a:lnTo>
                  <a:lnTo>
                    <a:pt x="3402457" y="33489"/>
                  </a:lnTo>
                  <a:lnTo>
                    <a:pt x="3395598" y="32461"/>
                  </a:lnTo>
                  <a:lnTo>
                    <a:pt x="3385819" y="32461"/>
                  </a:lnTo>
                  <a:lnTo>
                    <a:pt x="3374897" y="32461"/>
                  </a:lnTo>
                  <a:lnTo>
                    <a:pt x="3374897" y="11645"/>
                  </a:lnTo>
                  <a:close/>
                </a:path>
                <a:path w="5037455" h="363854">
                  <a:moveTo>
                    <a:pt x="2848991" y="11645"/>
                  </a:moveTo>
                  <a:lnTo>
                    <a:pt x="2889504" y="11645"/>
                  </a:lnTo>
                  <a:lnTo>
                    <a:pt x="2997072" y="300634"/>
                  </a:lnTo>
                  <a:lnTo>
                    <a:pt x="3001073" y="310600"/>
                  </a:lnTo>
                  <a:lnTo>
                    <a:pt x="3025647" y="336499"/>
                  </a:lnTo>
                  <a:lnTo>
                    <a:pt x="3034791" y="336499"/>
                  </a:lnTo>
                  <a:lnTo>
                    <a:pt x="3040253" y="336499"/>
                  </a:lnTo>
                  <a:lnTo>
                    <a:pt x="3040253" y="357314"/>
                  </a:lnTo>
                  <a:lnTo>
                    <a:pt x="2917190" y="357314"/>
                  </a:lnTo>
                  <a:lnTo>
                    <a:pt x="2917190" y="336499"/>
                  </a:lnTo>
                  <a:lnTo>
                    <a:pt x="2921127" y="336168"/>
                  </a:lnTo>
                  <a:lnTo>
                    <a:pt x="2925064" y="336003"/>
                  </a:lnTo>
                  <a:lnTo>
                    <a:pt x="2928873" y="336003"/>
                  </a:lnTo>
                  <a:lnTo>
                    <a:pt x="2936747" y="336003"/>
                  </a:lnTo>
                  <a:lnTo>
                    <a:pt x="2941955" y="335178"/>
                  </a:lnTo>
                  <a:lnTo>
                    <a:pt x="2944494" y="333527"/>
                  </a:lnTo>
                  <a:lnTo>
                    <a:pt x="2949320" y="330390"/>
                  </a:lnTo>
                  <a:lnTo>
                    <a:pt x="2951607" y="326428"/>
                  </a:lnTo>
                  <a:lnTo>
                    <a:pt x="2951607" y="321640"/>
                  </a:lnTo>
                  <a:lnTo>
                    <a:pt x="2921889" y="229209"/>
                  </a:lnTo>
                  <a:lnTo>
                    <a:pt x="2796666" y="229209"/>
                  </a:lnTo>
                  <a:lnTo>
                    <a:pt x="2769616" y="304037"/>
                  </a:lnTo>
                  <a:lnTo>
                    <a:pt x="2766822" y="311810"/>
                  </a:lnTo>
                  <a:lnTo>
                    <a:pt x="2765425" y="317169"/>
                  </a:lnTo>
                  <a:lnTo>
                    <a:pt x="2765425" y="320154"/>
                  </a:lnTo>
                  <a:lnTo>
                    <a:pt x="2765425" y="323456"/>
                  </a:lnTo>
                  <a:lnTo>
                    <a:pt x="2766314" y="326339"/>
                  </a:lnTo>
                  <a:lnTo>
                    <a:pt x="2768091" y="328828"/>
                  </a:lnTo>
                  <a:lnTo>
                    <a:pt x="2769742" y="331304"/>
                  </a:lnTo>
                  <a:lnTo>
                    <a:pt x="2772155" y="333159"/>
                  </a:lnTo>
                  <a:lnTo>
                    <a:pt x="2775077" y="334403"/>
                  </a:lnTo>
                  <a:lnTo>
                    <a:pt x="2778125" y="335635"/>
                  </a:lnTo>
                  <a:lnTo>
                    <a:pt x="2782824" y="336257"/>
                  </a:lnTo>
                  <a:lnTo>
                    <a:pt x="2789428" y="336257"/>
                  </a:lnTo>
                  <a:lnTo>
                    <a:pt x="2793873" y="336257"/>
                  </a:lnTo>
                  <a:lnTo>
                    <a:pt x="2797555" y="336334"/>
                  </a:lnTo>
                  <a:lnTo>
                    <a:pt x="2800350" y="336499"/>
                  </a:lnTo>
                  <a:lnTo>
                    <a:pt x="2800350" y="357314"/>
                  </a:lnTo>
                  <a:lnTo>
                    <a:pt x="2697099" y="357314"/>
                  </a:lnTo>
                  <a:lnTo>
                    <a:pt x="2697099" y="336499"/>
                  </a:lnTo>
                  <a:lnTo>
                    <a:pt x="2706624" y="336499"/>
                  </a:lnTo>
                  <a:lnTo>
                    <a:pt x="2713482" y="335559"/>
                  </a:lnTo>
                  <a:lnTo>
                    <a:pt x="2717673" y="333654"/>
                  </a:lnTo>
                  <a:lnTo>
                    <a:pt x="2721991" y="331749"/>
                  </a:lnTo>
                  <a:lnTo>
                    <a:pt x="2725674" y="328701"/>
                  </a:lnTo>
                  <a:lnTo>
                    <a:pt x="2741167" y="297853"/>
                  </a:lnTo>
                  <a:lnTo>
                    <a:pt x="2848991" y="11645"/>
                  </a:lnTo>
                  <a:close/>
                </a:path>
                <a:path w="5037455" h="363854">
                  <a:moveTo>
                    <a:pt x="1499870" y="11645"/>
                  </a:moveTo>
                  <a:lnTo>
                    <a:pt x="1633092" y="11645"/>
                  </a:lnTo>
                  <a:lnTo>
                    <a:pt x="1633092" y="32461"/>
                  </a:lnTo>
                  <a:lnTo>
                    <a:pt x="1623949" y="32461"/>
                  </a:lnTo>
                  <a:lnTo>
                    <a:pt x="1613408" y="32461"/>
                  </a:lnTo>
                  <a:lnTo>
                    <a:pt x="1605788" y="33451"/>
                  </a:lnTo>
                  <a:lnTo>
                    <a:pt x="1601342" y="35445"/>
                  </a:lnTo>
                  <a:lnTo>
                    <a:pt x="1596771" y="37439"/>
                  </a:lnTo>
                  <a:lnTo>
                    <a:pt x="1593596" y="40932"/>
                  </a:lnTo>
                  <a:lnTo>
                    <a:pt x="1591690" y="45923"/>
                  </a:lnTo>
                  <a:lnTo>
                    <a:pt x="1590293" y="49580"/>
                  </a:lnTo>
                  <a:lnTo>
                    <a:pt x="1589532" y="57315"/>
                  </a:lnTo>
                  <a:lnTo>
                    <a:pt x="1589532" y="69126"/>
                  </a:lnTo>
                  <a:lnTo>
                    <a:pt x="1589532" y="165519"/>
                  </a:lnTo>
                  <a:lnTo>
                    <a:pt x="1768728" y="165519"/>
                  </a:lnTo>
                  <a:lnTo>
                    <a:pt x="1768728" y="71602"/>
                  </a:lnTo>
                  <a:lnTo>
                    <a:pt x="1768728" y="58813"/>
                  </a:lnTo>
                  <a:lnTo>
                    <a:pt x="1768221" y="51079"/>
                  </a:lnTo>
                  <a:lnTo>
                    <a:pt x="1767459" y="48412"/>
                  </a:lnTo>
                  <a:lnTo>
                    <a:pt x="1766062" y="43091"/>
                  </a:lnTo>
                  <a:lnTo>
                    <a:pt x="1763267" y="39103"/>
                  </a:lnTo>
                  <a:lnTo>
                    <a:pt x="1758823" y="36448"/>
                  </a:lnTo>
                  <a:lnTo>
                    <a:pt x="1754504" y="33781"/>
                  </a:lnTo>
                  <a:lnTo>
                    <a:pt x="1747901" y="32461"/>
                  </a:lnTo>
                  <a:lnTo>
                    <a:pt x="1738884" y="32461"/>
                  </a:lnTo>
                  <a:lnTo>
                    <a:pt x="1725295" y="32461"/>
                  </a:lnTo>
                  <a:lnTo>
                    <a:pt x="1725295" y="11645"/>
                  </a:lnTo>
                  <a:lnTo>
                    <a:pt x="1857628" y="11645"/>
                  </a:lnTo>
                  <a:lnTo>
                    <a:pt x="1857628" y="32461"/>
                  </a:lnTo>
                  <a:lnTo>
                    <a:pt x="1845690" y="32461"/>
                  </a:lnTo>
                  <a:lnTo>
                    <a:pt x="1836547" y="32461"/>
                  </a:lnTo>
                  <a:lnTo>
                    <a:pt x="1817877" y="44056"/>
                  </a:lnTo>
                  <a:lnTo>
                    <a:pt x="1816227" y="47637"/>
                  </a:lnTo>
                  <a:lnTo>
                    <a:pt x="1815464" y="55333"/>
                  </a:lnTo>
                  <a:lnTo>
                    <a:pt x="1815464" y="67144"/>
                  </a:lnTo>
                  <a:lnTo>
                    <a:pt x="1815464" y="302552"/>
                  </a:lnTo>
                  <a:lnTo>
                    <a:pt x="1815464" y="315607"/>
                  </a:lnTo>
                  <a:lnTo>
                    <a:pt x="1816353" y="323913"/>
                  </a:lnTo>
                  <a:lnTo>
                    <a:pt x="1818004" y="327456"/>
                  </a:lnTo>
                  <a:lnTo>
                    <a:pt x="1819655" y="331012"/>
                  </a:lnTo>
                  <a:lnTo>
                    <a:pt x="1857628" y="336499"/>
                  </a:lnTo>
                  <a:lnTo>
                    <a:pt x="1857628" y="357314"/>
                  </a:lnTo>
                  <a:lnTo>
                    <a:pt x="1725295" y="357314"/>
                  </a:lnTo>
                  <a:lnTo>
                    <a:pt x="1725295" y="336499"/>
                  </a:lnTo>
                  <a:lnTo>
                    <a:pt x="1734947" y="336499"/>
                  </a:lnTo>
                  <a:lnTo>
                    <a:pt x="1747139" y="336499"/>
                  </a:lnTo>
                  <a:lnTo>
                    <a:pt x="1755393" y="335686"/>
                  </a:lnTo>
                  <a:lnTo>
                    <a:pt x="1759330" y="334048"/>
                  </a:lnTo>
                  <a:lnTo>
                    <a:pt x="1763395" y="332409"/>
                  </a:lnTo>
                  <a:lnTo>
                    <a:pt x="1768728" y="299834"/>
                  </a:lnTo>
                  <a:lnTo>
                    <a:pt x="1768728" y="192290"/>
                  </a:lnTo>
                  <a:lnTo>
                    <a:pt x="1589532" y="192290"/>
                  </a:lnTo>
                  <a:lnTo>
                    <a:pt x="1589532" y="302552"/>
                  </a:lnTo>
                  <a:lnTo>
                    <a:pt x="1589532" y="315607"/>
                  </a:lnTo>
                  <a:lnTo>
                    <a:pt x="1621589" y="336406"/>
                  </a:lnTo>
                  <a:lnTo>
                    <a:pt x="1633092" y="336499"/>
                  </a:lnTo>
                  <a:lnTo>
                    <a:pt x="1633092" y="357314"/>
                  </a:lnTo>
                  <a:lnTo>
                    <a:pt x="1499870" y="357314"/>
                  </a:lnTo>
                  <a:lnTo>
                    <a:pt x="1499870" y="336499"/>
                  </a:lnTo>
                  <a:lnTo>
                    <a:pt x="1508252" y="336499"/>
                  </a:lnTo>
                  <a:lnTo>
                    <a:pt x="1521078" y="336499"/>
                  </a:lnTo>
                  <a:lnTo>
                    <a:pt x="1540128" y="326339"/>
                  </a:lnTo>
                  <a:lnTo>
                    <a:pt x="1542034" y="322376"/>
                  </a:lnTo>
                  <a:lnTo>
                    <a:pt x="1542923" y="315353"/>
                  </a:lnTo>
                  <a:lnTo>
                    <a:pt x="1542923" y="305282"/>
                  </a:lnTo>
                  <a:lnTo>
                    <a:pt x="1542923" y="67144"/>
                  </a:lnTo>
                  <a:lnTo>
                    <a:pt x="1542923" y="56337"/>
                  </a:lnTo>
                  <a:lnTo>
                    <a:pt x="1542034" y="48844"/>
                  </a:lnTo>
                  <a:lnTo>
                    <a:pt x="1522222" y="32461"/>
                  </a:lnTo>
                  <a:lnTo>
                    <a:pt x="1513713" y="32461"/>
                  </a:lnTo>
                  <a:lnTo>
                    <a:pt x="1499870" y="32461"/>
                  </a:lnTo>
                  <a:lnTo>
                    <a:pt x="1499870" y="11645"/>
                  </a:lnTo>
                  <a:close/>
                </a:path>
                <a:path w="5037455" h="363854">
                  <a:moveTo>
                    <a:pt x="594995" y="11645"/>
                  </a:moveTo>
                  <a:lnTo>
                    <a:pt x="635508" y="11645"/>
                  </a:lnTo>
                  <a:lnTo>
                    <a:pt x="743076" y="300634"/>
                  </a:lnTo>
                  <a:lnTo>
                    <a:pt x="747077" y="310600"/>
                  </a:lnTo>
                  <a:lnTo>
                    <a:pt x="771651" y="336499"/>
                  </a:lnTo>
                  <a:lnTo>
                    <a:pt x="780796" y="336499"/>
                  </a:lnTo>
                  <a:lnTo>
                    <a:pt x="786257" y="336499"/>
                  </a:lnTo>
                  <a:lnTo>
                    <a:pt x="786257" y="357314"/>
                  </a:lnTo>
                  <a:lnTo>
                    <a:pt x="663193" y="357314"/>
                  </a:lnTo>
                  <a:lnTo>
                    <a:pt x="663193" y="336499"/>
                  </a:lnTo>
                  <a:lnTo>
                    <a:pt x="667130" y="336168"/>
                  </a:lnTo>
                  <a:lnTo>
                    <a:pt x="671067" y="336003"/>
                  </a:lnTo>
                  <a:lnTo>
                    <a:pt x="674877" y="336003"/>
                  </a:lnTo>
                  <a:lnTo>
                    <a:pt x="682751" y="336003"/>
                  </a:lnTo>
                  <a:lnTo>
                    <a:pt x="687959" y="335178"/>
                  </a:lnTo>
                  <a:lnTo>
                    <a:pt x="690499" y="333527"/>
                  </a:lnTo>
                  <a:lnTo>
                    <a:pt x="695325" y="330390"/>
                  </a:lnTo>
                  <a:lnTo>
                    <a:pt x="697611" y="326428"/>
                  </a:lnTo>
                  <a:lnTo>
                    <a:pt x="697611" y="321640"/>
                  </a:lnTo>
                  <a:lnTo>
                    <a:pt x="667892" y="229209"/>
                  </a:lnTo>
                  <a:lnTo>
                    <a:pt x="542671" y="229209"/>
                  </a:lnTo>
                  <a:lnTo>
                    <a:pt x="515620" y="304037"/>
                  </a:lnTo>
                  <a:lnTo>
                    <a:pt x="512825" y="311810"/>
                  </a:lnTo>
                  <a:lnTo>
                    <a:pt x="511428" y="317169"/>
                  </a:lnTo>
                  <a:lnTo>
                    <a:pt x="511428" y="320154"/>
                  </a:lnTo>
                  <a:lnTo>
                    <a:pt x="511428" y="323456"/>
                  </a:lnTo>
                  <a:lnTo>
                    <a:pt x="512317" y="326339"/>
                  </a:lnTo>
                  <a:lnTo>
                    <a:pt x="514096" y="328828"/>
                  </a:lnTo>
                  <a:lnTo>
                    <a:pt x="515747" y="331304"/>
                  </a:lnTo>
                  <a:lnTo>
                    <a:pt x="518160" y="333159"/>
                  </a:lnTo>
                  <a:lnTo>
                    <a:pt x="521080" y="334403"/>
                  </a:lnTo>
                  <a:lnTo>
                    <a:pt x="524128" y="335635"/>
                  </a:lnTo>
                  <a:lnTo>
                    <a:pt x="528827" y="336257"/>
                  </a:lnTo>
                  <a:lnTo>
                    <a:pt x="535432" y="336257"/>
                  </a:lnTo>
                  <a:lnTo>
                    <a:pt x="539876" y="336257"/>
                  </a:lnTo>
                  <a:lnTo>
                    <a:pt x="543560" y="336334"/>
                  </a:lnTo>
                  <a:lnTo>
                    <a:pt x="546353" y="336499"/>
                  </a:lnTo>
                  <a:lnTo>
                    <a:pt x="546353" y="357314"/>
                  </a:lnTo>
                  <a:lnTo>
                    <a:pt x="443102" y="357314"/>
                  </a:lnTo>
                  <a:lnTo>
                    <a:pt x="443102" y="336499"/>
                  </a:lnTo>
                  <a:lnTo>
                    <a:pt x="452627" y="336499"/>
                  </a:lnTo>
                  <a:lnTo>
                    <a:pt x="459486" y="335559"/>
                  </a:lnTo>
                  <a:lnTo>
                    <a:pt x="463676" y="333654"/>
                  </a:lnTo>
                  <a:lnTo>
                    <a:pt x="467995" y="331749"/>
                  </a:lnTo>
                  <a:lnTo>
                    <a:pt x="471677" y="328701"/>
                  </a:lnTo>
                  <a:lnTo>
                    <a:pt x="487172" y="297853"/>
                  </a:lnTo>
                  <a:lnTo>
                    <a:pt x="594995" y="11645"/>
                  </a:lnTo>
                  <a:close/>
                </a:path>
                <a:path w="5037455" h="363854">
                  <a:moveTo>
                    <a:pt x="0" y="11645"/>
                  </a:moveTo>
                  <a:lnTo>
                    <a:pt x="109092" y="11645"/>
                  </a:lnTo>
                  <a:lnTo>
                    <a:pt x="211200" y="285457"/>
                  </a:lnTo>
                  <a:lnTo>
                    <a:pt x="310896" y="11645"/>
                  </a:lnTo>
                  <a:lnTo>
                    <a:pt x="416305" y="11645"/>
                  </a:lnTo>
                  <a:lnTo>
                    <a:pt x="416305" y="32461"/>
                  </a:lnTo>
                  <a:lnTo>
                    <a:pt x="407288" y="32461"/>
                  </a:lnTo>
                  <a:lnTo>
                    <a:pt x="396621" y="32461"/>
                  </a:lnTo>
                  <a:lnTo>
                    <a:pt x="389382" y="33375"/>
                  </a:lnTo>
                  <a:lnTo>
                    <a:pt x="385699" y="35204"/>
                  </a:lnTo>
                  <a:lnTo>
                    <a:pt x="381888" y="37033"/>
                  </a:lnTo>
                  <a:lnTo>
                    <a:pt x="378967" y="40233"/>
                  </a:lnTo>
                  <a:lnTo>
                    <a:pt x="376809" y="44805"/>
                  </a:lnTo>
                  <a:lnTo>
                    <a:pt x="374650" y="49377"/>
                  </a:lnTo>
                  <a:lnTo>
                    <a:pt x="373634" y="56908"/>
                  </a:lnTo>
                  <a:lnTo>
                    <a:pt x="373634" y="67398"/>
                  </a:lnTo>
                  <a:lnTo>
                    <a:pt x="373634" y="295363"/>
                  </a:lnTo>
                  <a:lnTo>
                    <a:pt x="384937" y="333159"/>
                  </a:lnTo>
                  <a:lnTo>
                    <a:pt x="396366" y="336499"/>
                  </a:lnTo>
                  <a:lnTo>
                    <a:pt x="407288" y="336499"/>
                  </a:lnTo>
                  <a:lnTo>
                    <a:pt x="416305" y="336499"/>
                  </a:lnTo>
                  <a:lnTo>
                    <a:pt x="416305" y="357314"/>
                  </a:lnTo>
                  <a:lnTo>
                    <a:pt x="284225" y="357314"/>
                  </a:lnTo>
                  <a:lnTo>
                    <a:pt x="284225" y="336499"/>
                  </a:lnTo>
                  <a:lnTo>
                    <a:pt x="293624" y="336499"/>
                  </a:lnTo>
                  <a:lnTo>
                    <a:pt x="302005" y="336499"/>
                  </a:lnTo>
                  <a:lnTo>
                    <a:pt x="308101" y="335838"/>
                  </a:lnTo>
                  <a:lnTo>
                    <a:pt x="312038" y="334517"/>
                  </a:lnTo>
                  <a:lnTo>
                    <a:pt x="315975" y="333197"/>
                  </a:lnTo>
                  <a:lnTo>
                    <a:pt x="319150" y="331012"/>
                  </a:lnTo>
                  <a:lnTo>
                    <a:pt x="321690" y="327952"/>
                  </a:lnTo>
                  <a:lnTo>
                    <a:pt x="324230" y="324904"/>
                  </a:lnTo>
                  <a:lnTo>
                    <a:pt x="325754" y="321716"/>
                  </a:lnTo>
                  <a:lnTo>
                    <a:pt x="326009" y="318414"/>
                  </a:lnTo>
                  <a:lnTo>
                    <a:pt x="326898" y="311645"/>
                  </a:lnTo>
                  <a:lnTo>
                    <a:pt x="327278" y="306362"/>
                  </a:lnTo>
                  <a:lnTo>
                    <a:pt x="327278" y="302552"/>
                  </a:lnTo>
                  <a:lnTo>
                    <a:pt x="327278" y="48069"/>
                  </a:lnTo>
                  <a:lnTo>
                    <a:pt x="214375" y="357314"/>
                  </a:lnTo>
                  <a:lnTo>
                    <a:pt x="189611" y="357314"/>
                  </a:lnTo>
                  <a:lnTo>
                    <a:pt x="76073" y="52527"/>
                  </a:lnTo>
                  <a:lnTo>
                    <a:pt x="76073" y="297357"/>
                  </a:lnTo>
                  <a:lnTo>
                    <a:pt x="93852" y="335292"/>
                  </a:lnTo>
                  <a:lnTo>
                    <a:pt x="101980" y="336499"/>
                  </a:lnTo>
                  <a:lnTo>
                    <a:pt x="113664" y="336499"/>
                  </a:lnTo>
                  <a:lnTo>
                    <a:pt x="121665" y="336499"/>
                  </a:lnTo>
                  <a:lnTo>
                    <a:pt x="121665" y="357314"/>
                  </a:lnTo>
                  <a:lnTo>
                    <a:pt x="0" y="357314"/>
                  </a:lnTo>
                  <a:lnTo>
                    <a:pt x="0" y="336499"/>
                  </a:lnTo>
                  <a:lnTo>
                    <a:pt x="6858" y="336499"/>
                  </a:lnTo>
                  <a:lnTo>
                    <a:pt x="15073" y="336268"/>
                  </a:lnTo>
                  <a:lnTo>
                    <a:pt x="45196" y="312126"/>
                  </a:lnTo>
                  <a:lnTo>
                    <a:pt x="45974" y="295363"/>
                  </a:lnTo>
                  <a:lnTo>
                    <a:pt x="45974" y="69621"/>
                  </a:lnTo>
                  <a:lnTo>
                    <a:pt x="45974" y="56984"/>
                  </a:lnTo>
                  <a:lnTo>
                    <a:pt x="34289" y="35445"/>
                  </a:lnTo>
                  <a:lnTo>
                    <a:pt x="30099" y="33451"/>
                  </a:lnTo>
                  <a:lnTo>
                    <a:pt x="22605" y="32461"/>
                  </a:lnTo>
                  <a:lnTo>
                    <a:pt x="11811" y="32461"/>
                  </a:lnTo>
                  <a:lnTo>
                    <a:pt x="0" y="32461"/>
                  </a:lnTo>
                  <a:lnTo>
                    <a:pt x="0" y="11645"/>
                  </a:lnTo>
                  <a:close/>
                </a:path>
                <a:path w="5037455" h="363854">
                  <a:moveTo>
                    <a:pt x="4880483" y="5689"/>
                  </a:moveTo>
                  <a:lnTo>
                    <a:pt x="4922238" y="11267"/>
                  </a:lnTo>
                  <a:lnTo>
                    <a:pt x="4961763" y="29358"/>
                  </a:lnTo>
                  <a:lnTo>
                    <a:pt x="4969764" y="35432"/>
                  </a:lnTo>
                  <a:lnTo>
                    <a:pt x="4980178" y="11645"/>
                  </a:lnTo>
                  <a:lnTo>
                    <a:pt x="4998085" y="11645"/>
                  </a:lnTo>
                  <a:lnTo>
                    <a:pt x="5024501" y="118198"/>
                  </a:lnTo>
                  <a:lnTo>
                    <a:pt x="5001387" y="125133"/>
                  </a:lnTo>
                  <a:lnTo>
                    <a:pt x="4989623" y="103902"/>
                  </a:lnTo>
                  <a:lnTo>
                    <a:pt x="4976050" y="85053"/>
                  </a:lnTo>
                  <a:lnTo>
                    <a:pt x="4943474" y="54508"/>
                  </a:lnTo>
                  <a:lnTo>
                    <a:pt x="4895379" y="34302"/>
                  </a:lnTo>
                  <a:lnTo>
                    <a:pt x="4877689" y="32956"/>
                  </a:lnTo>
                  <a:lnTo>
                    <a:pt x="4867094" y="33442"/>
                  </a:lnTo>
                  <a:lnTo>
                    <a:pt x="4830452" y="44923"/>
                  </a:lnTo>
                  <a:lnTo>
                    <a:pt x="4804449" y="79738"/>
                  </a:lnTo>
                  <a:lnTo>
                    <a:pt x="4803902" y="86144"/>
                  </a:lnTo>
                  <a:lnTo>
                    <a:pt x="4803902" y="93891"/>
                  </a:lnTo>
                  <a:lnTo>
                    <a:pt x="4830953" y="127825"/>
                  </a:lnTo>
                  <a:lnTo>
                    <a:pt x="4875657" y="145262"/>
                  </a:lnTo>
                  <a:lnTo>
                    <a:pt x="4940299" y="164401"/>
                  </a:lnTo>
                  <a:lnTo>
                    <a:pt x="4946894" y="166537"/>
                  </a:lnTo>
                  <a:lnTo>
                    <a:pt x="4985557" y="182818"/>
                  </a:lnTo>
                  <a:lnTo>
                    <a:pt x="5021389" y="211016"/>
                  </a:lnTo>
                  <a:lnTo>
                    <a:pt x="5036641" y="251228"/>
                  </a:lnTo>
                  <a:lnTo>
                    <a:pt x="5037073" y="260362"/>
                  </a:lnTo>
                  <a:lnTo>
                    <a:pt x="5034833" y="280301"/>
                  </a:lnTo>
                  <a:lnTo>
                    <a:pt x="5016875" y="316316"/>
                  </a:lnTo>
                  <a:lnTo>
                    <a:pt x="4981725" y="345900"/>
                  </a:lnTo>
                  <a:lnTo>
                    <a:pt x="4935053" y="361340"/>
                  </a:lnTo>
                  <a:lnTo>
                    <a:pt x="4907788" y="363270"/>
                  </a:lnTo>
                  <a:lnTo>
                    <a:pt x="4893425" y="362735"/>
                  </a:lnTo>
                  <a:lnTo>
                    <a:pt x="4854956" y="354723"/>
                  </a:lnTo>
                  <a:lnTo>
                    <a:pt x="4817951" y="334435"/>
                  </a:lnTo>
                  <a:lnTo>
                    <a:pt x="4804664" y="324357"/>
                  </a:lnTo>
                  <a:lnTo>
                    <a:pt x="4793234" y="357314"/>
                  </a:lnTo>
                  <a:lnTo>
                    <a:pt x="4775962" y="357314"/>
                  </a:lnTo>
                  <a:lnTo>
                    <a:pt x="4752847" y="233171"/>
                  </a:lnTo>
                  <a:lnTo>
                    <a:pt x="4775962" y="228460"/>
                  </a:lnTo>
                  <a:lnTo>
                    <a:pt x="4782772" y="245031"/>
                  </a:lnTo>
                  <a:lnTo>
                    <a:pt x="4790630" y="260302"/>
                  </a:lnTo>
                  <a:lnTo>
                    <a:pt x="4820251" y="298228"/>
                  </a:lnTo>
                  <a:lnTo>
                    <a:pt x="4855845" y="323253"/>
                  </a:lnTo>
                  <a:lnTo>
                    <a:pt x="4894439" y="334742"/>
                  </a:lnTo>
                  <a:lnTo>
                    <a:pt x="4907534" y="335508"/>
                  </a:lnTo>
                  <a:lnTo>
                    <a:pt x="4924798" y="334162"/>
                  </a:lnTo>
                  <a:lnTo>
                    <a:pt x="4970018" y="313956"/>
                  </a:lnTo>
                  <a:lnTo>
                    <a:pt x="4992243" y="271335"/>
                  </a:lnTo>
                  <a:lnTo>
                    <a:pt x="4991240" y="260569"/>
                  </a:lnTo>
                  <a:lnTo>
                    <a:pt x="4966378" y="227351"/>
                  </a:lnTo>
                  <a:lnTo>
                    <a:pt x="4917694" y="207644"/>
                  </a:lnTo>
                  <a:lnTo>
                    <a:pt x="4855718" y="189801"/>
                  </a:lnTo>
                  <a:lnTo>
                    <a:pt x="4831641" y="181719"/>
                  </a:lnTo>
                  <a:lnTo>
                    <a:pt x="4795013" y="162394"/>
                  </a:lnTo>
                  <a:lnTo>
                    <a:pt x="4766437" y="125876"/>
                  </a:lnTo>
                  <a:lnTo>
                    <a:pt x="4761103" y="97129"/>
                  </a:lnTo>
                  <a:lnTo>
                    <a:pt x="4761962" y="85458"/>
                  </a:lnTo>
                  <a:lnTo>
                    <a:pt x="4782827" y="43462"/>
                  </a:lnTo>
                  <a:lnTo>
                    <a:pt x="4817618" y="19316"/>
                  </a:lnTo>
                  <a:lnTo>
                    <a:pt x="4863766" y="6541"/>
                  </a:lnTo>
                  <a:lnTo>
                    <a:pt x="4880483" y="5689"/>
                  </a:lnTo>
                  <a:close/>
                </a:path>
                <a:path w="5037455" h="363854">
                  <a:moveTo>
                    <a:pt x="4550029" y="5689"/>
                  </a:moveTo>
                  <a:lnTo>
                    <a:pt x="4596384" y="12509"/>
                  </a:lnTo>
                  <a:lnTo>
                    <a:pt x="4639945" y="34442"/>
                  </a:lnTo>
                  <a:lnTo>
                    <a:pt x="4647945" y="11645"/>
                  </a:lnTo>
                  <a:lnTo>
                    <a:pt x="4665726" y="11645"/>
                  </a:lnTo>
                  <a:lnTo>
                    <a:pt x="4697221" y="126872"/>
                  </a:lnTo>
                  <a:lnTo>
                    <a:pt x="4674108" y="133311"/>
                  </a:lnTo>
                  <a:lnTo>
                    <a:pt x="4665398" y="115007"/>
                  </a:lnTo>
                  <a:lnTo>
                    <a:pt x="4657772" y="99983"/>
                  </a:lnTo>
                  <a:lnTo>
                    <a:pt x="4628054" y="60026"/>
                  </a:lnTo>
                  <a:lnTo>
                    <a:pt x="4594171" y="39209"/>
                  </a:lnTo>
                  <a:lnTo>
                    <a:pt x="4554220" y="31965"/>
                  </a:lnTo>
                  <a:lnTo>
                    <a:pt x="4537791" y="33087"/>
                  </a:lnTo>
                  <a:lnTo>
                    <a:pt x="4492624" y="49936"/>
                  </a:lnTo>
                  <a:lnTo>
                    <a:pt x="4456441" y="86324"/>
                  </a:lnTo>
                  <a:lnTo>
                    <a:pt x="4439364" y="120540"/>
                  </a:lnTo>
                  <a:lnTo>
                    <a:pt x="4430601" y="159602"/>
                  </a:lnTo>
                  <a:lnTo>
                    <a:pt x="4429506" y="180759"/>
                  </a:lnTo>
                  <a:lnTo>
                    <a:pt x="4430623" y="202478"/>
                  </a:lnTo>
                  <a:lnTo>
                    <a:pt x="4439525" y="242284"/>
                  </a:lnTo>
                  <a:lnTo>
                    <a:pt x="4456928" y="276848"/>
                  </a:lnTo>
                  <a:lnTo>
                    <a:pt x="4495165" y="314185"/>
                  </a:lnTo>
                  <a:lnTo>
                    <a:pt x="4543224" y="331855"/>
                  </a:lnTo>
                  <a:lnTo>
                    <a:pt x="4560443" y="333032"/>
                  </a:lnTo>
                  <a:lnTo>
                    <a:pt x="4576996" y="331850"/>
                  </a:lnTo>
                  <a:lnTo>
                    <a:pt x="4627753" y="314134"/>
                  </a:lnTo>
                  <a:lnTo>
                    <a:pt x="4659931" y="291445"/>
                  </a:lnTo>
                  <a:lnTo>
                    <a:pt x="4687443" y="261175"/>
                  </a:lnTo>
                  <a:lnTo>
                    <a:pt x="4707382" y="274802"/>
                  </a:lnTo>
                  <a:lnTo>
                    <a:pt x="4682896" y="305095"/>
                  </a:lnTo>
                  <a:lnTo>
                    <a:pt x="4645342" y="335638"/>
                  </a:lnTo>
                  <a:lnTo>
                    <a:pt x="4599814" y="356439"/>
                  </a:lnTo>
                  <a:lnTo>
                    <a:pt x="4548505" y="363270"/>
                  </a:lnTo>
                  <a:lnTo>
                    <a:pt x="4510117" y="359537"/>
                  </a:lnTo>
                  <a:lnTo>
                    <a:pt x="4444724" y="329671"/>
                  </a:lnTo>
                  <a:lnTo>
                    <a:pt x="4399452" y="277589"/>
                  </a:lnTo>
                  <a:lnTo>
                    <a:pt x="4378636" y="218616"/>
                  </a:lnTo>
                  <a:lnTo>
                    <a:pt x="4376039" y="185597"/>
                  </a:lnTo>
                  <a:lnTo>
                    <a:pt x="4377469" y="161039"/>
                  </a:lnTo>
                  <a:lnTo>
                    <a:pt x="4388951" y="115505"/>
                  </a:lnTo>
                  <a:lnTo>
                    <a:pt x="4411646" y="75189"/>
                  </a:lnTo>
                  <a:lnTo>
                    <a:pt x="4443460" y="42794"/>
                  </a:lnTo>
                  <a:lnTo>
                    <a:pt x="4483270" y="19212"/>
                  </a:lnTo>
                  <a:lnTo>
                    <a:pt x="4526982" y="7192"/>
                  </a:lnTo>
                  <a:lnTo>
                    <a:pt x="4550029" y="5689"/>
                  </a:lnTo>
                  <a:close/>
                </a:path>
                <a:path w="5037455" h="363854">
                  <a:moveTo>
                    <a:pt x="3684142" y="5689"/>
                  </a:moveTo>
                  <a:lnTo>
                    <a:pt x="3725898" y="11267"/>
                  </a:lnTo>
                  <a:lnTo>
                    <a:pt x="3765422" y="29358"/>
                  </a:lnTo>
                  <a:lnTo>
                    <a:pt x="3773423" y="35432"/>
                  </a:lnTo>
                  <a:lnTo>
                    <a:pt x="3783838" y="11645"/>
                  </a:lnTo>
                  <a:lnTo>
                    <a:pt x="3801744" y="11645"/>
                  </a:lnTo>
                  <a:lnTo>
                    <a:pt x="3828161" y="118198"/>
                  </a:lnTo>
                  <a:lnTo>
                    <a:pt x="3805046" y="125133"/>
                  </a:lnTo>
                  <a:lnTo>
                    <a:pt x="3793283" y="103902"/>
                  </a:lnTo>
                  <a:lnTo>
                    <a:pt x="3779710" y="85053"/>
                  </a:lnTo>
                  <a:lnTo>
                    <a:pt x="3747135" y="54508"/>
                  </a:lnTo>
                  <a:lnTo>
                    <a:pt x="3699039" y="34302"/>
                  </a:lnTo>
                  <a:lnTo>
                    <a:pt x="3681348" y="32956"/>
                  </a:lnTo>
                  <a:lnTo>
                    <a:pt x="3670754" y="33442"/>
                  </a:lnTo>
                  <a:lnTo>
                    <a:pt x="3634112" y="44923"/>
                  </a:lnTo>
                  <a:lnTo>
                    <a:pt x="3608109" y="79738"/>
                  </a:lnTo>
                  <a:lnTo>
                    <a:pt x="3607562" y="86144"/>
                  </a:lnTo>
                  <a:lnTo>
                    <a:pt x="3607562" y="93891"/>
                  </a:lnTo>
                  <a:lnTo>
                    <a:pt x="3634613" y="127825"/>
                  </a:lnTo>
                  <a:lnTo>
                    <a:pt x="3679316" y="145262"/>
                  </a:lnTo>
                  <a:lnTo>
                    <a:pt x="3743960" y="164401"/>
                  </a:lnTo>
                  <a:lnTo>
                    <a:pt x="3750554" y="166537"/>
                  </a:lnTo>
                  <a:lnTo>
                    <a:pt x="3789217" y="182818"/>
                  </a:lnTo>
                  <a:lnTo>
                    <a:pt x="3825049" y="211016"/>
                  </a:lnTo>
                  <a:lnTo>
                    <a:pt x="3840301" y="251228"/>
                  </a:lnTo>
                  <a:lnTo>
                    <a:pt x="3840734" y="260362"/>
                  </a:lnTo>
                  <a:lnTo>
                    <a:pt x="3838493" y="280301"/>
                  </a:lnTo>
                  <a:lnTo>
                    <a:pt x="3820535" y="316316"/>
                  </a:lnTo>
                  <a:lnTo>
                    <a:pt x="3785385" y="345900"/>
                  </a:lnTo>
                  <a:lnTo>
                    <a:pt x="3738713" y="361340"/>
                  </a:lnTo>
                  <a:lnTo>
                    <a:pt x="3711447" y="363270"/>
                  </a:lnTo>
                  <a:lnTo>
                    <a:pt x="3697085" y="362735"/>
                  </a:lnTo>
                  <a:lnTo>
                    <a:pt x="3658616" y="354723"/>
                  </a:lnTo>
                  <a:lnTo>
                    <a:pt x="3621611" y="334435"/>
                  </a:lnTo>
                  <a:lnTo>
                    <a:pt x="3608323" y="324357"/>
                  </a:lnTo>
                  <a:lnTo>
                    <a:pt x="3596893" y="357314"/>
                  </a:lnTo>
                  <a:lnTo>
                    <a:pt x="3579621" y="357314"/>
                  </a:lnTo>
                  <a:lnTo>
                    <a:pt x="3556508" y="233171"/>
                  </a:lnTo>
                  <a:lnTo>
                    <a:pt x="3579621" y="228460"/>
                  </a:lnTo>
                  <a:lnTo>
                    <a:pt x="3586432" y="245031"/>
                  </a:lnTo>
                  <a:lnTo>
                    <a:pt x="3594290" y="260302"/>
                  </a:lnTo>
                  <a:lnTo>
                    <a:pt x="3623911" y="298228"/>
                  </a:lnTo>
                  <a:lnTo>
                    <a:pt x="3659505" y="323253"/>
                  </a:lnTo>
                  <a:lnTo>
                    <a:pt x="3698099" y="334742"/>
                  </a:lnTo>
                  <a:lnTo>
                    <a:pt x="3711193" y="335508"/>
                  </a:lnTo>
                  <a:lnTo>
                    <a:pt x="3728458" y="334162"/>
                  </a:lnTo>
                  <a:lnTo>
                    <a:pt x="3773678" y="313956"/>
                  </a:lnTo>
                  <a:lnTo>
                    <a:pt x="3795903" y="271335"/>
                  </a:lnTo>
                  <a:lnTo>
                    <a:pt x="3794900" y="260569"/>
                  </a:lnTo>
                  <a:lnTo>
                    <a:pt x="3770038" y="227351"/>
                  </a:lnTo>
                  <a:lnTo>
                    <a:pt x="3721354" y="207644"/>
                  </a:lnTo>
                  <a:lnTo>
                    <a:pt x="3659378" y="189801"/>
                  </a:lnTo>
                  <a:lnTo>
                    <a:pt x="3635283" y="181719"/>
                  </a:lnTo>
                  <a:lnTo>
                    <a:pt x="3598620" y="162394"/>
                  </a:lnTo>
                  <a:lnTo>
                    <a:pt x="3570096" y="125876"/>
                  </a:lnTo>
                  <a:lnTo>
                    <a:pt x="3564763" y="97129"/>
                  </a:lnTo>
                  <a:lnTo>
                    <a:pt x="3565622" y="85458"/>
                  </a:lnTo>
                  <a:lnTo>
                    <a:pt x="3586487" y="43462"/>
                  </a:lnTo>
                  <a:lnTo>
                    <a:pt x="3621278" y="19316"/>
                  </a:lnTo>
                  <a:lnTo>
                    <a:pt x="3667426" y="6541"/>
                  </a:lnTo>
                  <a:lnTo>
                    <a:pt x="3684142" y="5689"/>
                  </a:lnTo>
                  <a:close/>
                </a:path>
                <a:path w="5037455" h="363854">
                  <a:moveTo>
                    <a:pt x="2204339" y="5689"/>
                  </a:moveTo>
                  <a:lnTo>
                    <a:pt x="2246094" y="11267"/>
                  </a:lnTo>
                  <a:lnTo>
                    <a:pt x="2285619" y="29358"/>
                  </a:lnTo>
                  <a:lnTo>
                    <a:pt x="2293620" y="35432"/>
                  </a:lnTo>
                  <a:lnTo>
                    <a:pt x="2304034" y="11645"/>
                  </a:lnTo>
                  <a:lnTo>
                    <a:pt x="2321941" y="11645"/>
                  </a:lnTo>
                  <a:lnTo>
                    <a:pt x="2348357" y="118198"/>
                  </a:lnTo>
                  <a:lnTo>
                    <a:pt x="2325242" y="125133"/>
                  </a:lnTo>
                  <a:lnTo>
                    <a:pt x="2313479" y="103902"/>
                  </a:lnTo>
                  <a:lnTo>
                    <a:pt x="2299906" y="85053"/>
                  </a:lnTo>
                  <a:lnTo>
                    <a:pt x="2267330" y="54508"/>
                  </a:lnTo>
                  <a:lnTo>
                    <a:pt x="2219235" y="34302"/>
                  </a:lnTo>
                  <a:lnTo>
                    <a:pt x="2201545" y="32956"/>
                  </a:lnTo>
                  <a:lnTo>
                    <a:pt x="2190950" y="33442"/>
                  </a:lnTo>
                  <a:lnTo>
                    <a:pt x="2154308" y="44923"/>
                  </a:lnTo>
                  <a:lnTo>
                    <a:pt x="2128305" y="79738"/>
                  </a:lnTo>
                  <a:lnTo>
                    <a:pt x="2127758" y="86144"/>
                  </a:lnTo>
                  <a:lnTo>
                    <a:pt x="2127758" y="93891"/>
                  </a:lnTo>
                  <a:lnTo>
                    <a:pt x="2154809" y="127825"/>
                  </a:lnTo>
                  <a:lnTo>
                    <a:pt x="2199513" y="145262"/>
                  </a:lnTo>
                  <a:lnTo>
                    <a:pt x="2264155" y="164401"/>
                  </a:lnTo>
                  <a:lnTo>
                    <a:pt x="2270750" y="166537"/>
                  </a:lnTo>
                  <a:lnTo>
                    <a:pt x="2309413" y="182818"/>
                  </a:lnTo>
                  <a:lnTo>
                    <a:pt x="2345245" y="211016"/>
                  </a:lnTo>
                  <a:lnTo>
                    <a:pt x="2360497" y="251228"/>
                  </a:lnTo>
                  <a:lnTo>
                    <a:pt x="2360929" y="260362"/>
                  </a:lnTo>
                  <a:lnTo>
                    <a:pt x="2358689" y="280301"/>
                  </a:lnTo>
                  <a:lnTo>
                    <a:pt x="2340731" y="316316"/>
                  </a:lnTo>
                  <a:lnTo>
                    <a:pt x="2305581" y="345900"/>
                  </a:lnTo>
                  <a:lnTo>
                    <a:pt x="2258909" y="361340"/>
                  </a:lnTo>
                  <a:lnTo>
                    <a:pt x="2231643" y="363270"/>
                  </a:lnTo>
                  <a:lnTo>
                    <a:pt x="2217281" y="362735"/>
                  </a:lnTo>
                  <a:lnTo>
                    <a:pt x="2178812" y="354723"/>
                  </a:lnTo>
                  <a:lnTo>
                    <a:pt x="2141807" y="334435"/>
                  </a:lnTo>
                  <a:lnTo>
                    <a:pt x="2128520" y="324357"/>
                  </a:lnTo>
                  <a:lnTo>
                    <a:pt x="2117090" y="357314"/>
                  </a:lnTo>
                  <a:lnTo>
                    <a:pt x="2099817" y="357314"/>
                  </a:lnTo>
                  <a:lnTo>
                    <a:pt x="2076703" y="233171"/>
                  </a:lnTo>
                  <a:lnTo>
                    <a:pt x="2099817" y="228460"/>
                  </a:lnTo>
                  <a:lnTo>
                    <a:pt x="2106628" y="245031"/>
                  </a:lnTo>
                  <a:lnTo>
                    <a:pt x="2114486" y="260302"/>
                  </a:lnTo>
                  <a:lnTo>
                    <a:pt x="2144107" y="298228"/>
                  </a:lnTo>
                  <a:lnTo>
                    <a:pt x="2179701" y="323253"/>
                  </a:lnTo>
                  <a:lnTo>
                    <a:pt x="2218295" y="334742"/>
                  </a:lnTo>
                  <a:lnTo>
                    <a:pt x="2231390" y="335508"/>
                  </a:lnTo>
                  <a:lnTo>
                    <a:pt x="2248654" y="334162"/>
                  </a:lnTo>
                  <a:lnTo>
                    <a:pt x="2293874" y="313956"/>
                  </a:lnTo>
                  <a:lnTo>
                    <a:pt x="2316099" y="271335"/>
                  </a:lnTo>
                  <a:lnTo>
                    <a:pt x="2315096" y="260569"/>
                  </a:lnTo>
                  <a:lnTo>
                    <a:pt x="2290234" y="227351"/>
                  </a:lnTo>
                  <a:lnTo>
                    <a:pt x="2241550" y="207644"/>
                  </a:lnTo>
                  <a:lnTo>
                    <a:pt x="2179574" y="189801"/>
                  </a:lnTo>
                  <a:lnTo>
                    <a:pt x="2155497" y="181719"/>
                  </a:lnTo>
                  <a:lnTo>
                    <a:pt x="2118869" y="162394"/>
                  </a:lnTo>
                  <a:lnTo>
                    <a:pt x="2090293" y="125876"/>
                  </a:lnTo>
                  <a:lnTo>
                    <a:pt x="2084959" y="97129"/>
                  </a:lnTo>
                  <a:lnTo>
                    <a:pt x="2085818" y="85458"/>
                  </a:lnTo>
                  <a:lnTo>
                    <a:pt x="2106683" y="43462"/>
                  </a:lnTo>
                  <a:lnTo>
                    <a:pt x="2141474" y="19316"/>
                  </a:lnTo>
                  <a:lnTo>
                    <a:pt x="2187622" y="6541"/>
                  </a:lnTo>
                  <a:lnTo>
                    <a:pt x="2204339" y="5689"/>
                  </a:lnTo>
                  <a:close/>
                </a:path>
                <a:path w="5037455" h="363854">
                  <a:moveTo>
                    <a:pt x="1302385" y="5689"/>
                  </a:moveTo>
                  <a:lnTo>
                    <a:pt x="1348739" y="12509"/>
                  </a:lnTo>
                  <a:lnTo>
                    <a:pt x="1392301" y="34442"/>
                  </a:lnTo>
                  <a:lnTo>
                    <a:pt x="1400302" y="11645"/>
                  </a:lnTo>
                  <a:lnTo>
                    <a:pt x="1418082" y="11645"/>
                  </a:lnTo>
                  <a:lnTo>
                    <a:pt x="1449577" y="126872"/>
                  </a:lnTo>
                  <a:lnTo>
                    <a:pt x="1426464" y="133311"/>
                  </a:lnTo>
                  <a:lnTo>
                    <a:pt x="1417754" y="115007"/>
                  </a:lnTo>
                  <a:lnTo>
                    <a:pt x="1410128" y="99983"/>
                  </a:lnTo>
                  <a:lnTo>
                    <a:pt x="1380410" y="60026"/>
                  </a:lnTo>
                  <a:lnTo>
                    <a:pt x="1346527" y="39209"/>
                  </a:lnTo>
                  <a:lnTo>
                    <a:pt x="1306576" y="31965"/>
                  </a:lnTo>
                  <a:lnTo>
                    <a:pt x="1290165" y="33087"/>
                  </a:lnTo>
                  <a:lnTo>
                    <a:pt x="1244980" y="49936"/>
                  </a:lnTo>
                  <a:lnTo>
                    <a:pt x="1208797" y="86324"/>
                  </a:lnTo>
                  <a:lnTo>
                    <a:pt x="1191720" y="120540"/>
                  </a:lnTo>
                  <a:lnTo>
                    <a:pt x="1182957" y="159602"/>
                  </a:lnTo>
                  <a:lnTo>
                    <a:pt x="1181862" y="180759"/>
                  </a:lnTo>
                  <a:lnTo>
                    <a:pt x="1182979" y="202478"/>
                  </a:lnTo>
                  <a:lnTo>
                    <a:pt x="1191881" y="242284"/>
                  </a:lnTo>
                  <a:lnTo>
                    <a:pt x="1209284" y="276848"/>
                  </a:lnTo>
                  <a:lnTo>
                    <a:pt x="1247521" y="314185"/>
                  </a:lnTo>
                  <a:lnTo>
                    <a:pt x="1295580" y="331855"/>
                  </a:lnTo>
                  <a:lnTo>
                    <a:pt x="1312799" y="333032"/>
                  </a:lnTo>
                  <a:lnTo>
                    <a:pt x="1329352" y="331850"/>
                  </a:lnTo>
                  <a:lnTo>
                    <a:pt x="1380109" y="314134"/>
                  </a:lnTo>
                  <a:lnTo>
                    <a:pt x="1412287" y="291445"/>
                  </a:lnTo>
                  <a:lnTo>
                    <a:pt x="1439799" y="261175"/>
                  </a:lnTo>
                  <a:lnTo>
                    <a:pt x="1459738" y="274802"/>
                  </a:lnTo>
                  <a:lnTo>
                    <a:pt x="1435252" y="305095"/>
                  </a:lnTo>
                  <a:lnTo>
                    <a:pt x="1397698" y="335638"/>
                  </a:lnTo>
                  <a:lnTo>
                    <a:pt x="1352170" y="356439"/>
                  </a:lnTo>
                  <a:lnTo>
                    <a:pt x="1300861" y="363270"/>
                  </a:lnTo>
                  <a:lnTo>
                    <a:pt x="1262473" y="359537"/>
                  </a:lnTo>
                  <a:lnTo>
                    <a:pt x="1197080" y="329671"/>
                  </a:lnTo>
                  <a:lnTo>
                    <a:pt x="1151808" y="277589"/>
                  </a:lnTo>
                  <a:lnTo>
                    <a:pt x="1130992" y="218616"/>
                  </a:lnTo>
                  <a:lnTo>
                    <a:pt x="1128395" y="185597"/>
                  </a:lnTo>
                  <a:lnTo>
                    <a:pt x="1129825" y="161039"/>
                  </a:lnTo>
                  <a:lnTo>
                    <a:pt x="1141307" y="115505"/>
                  </a:lnTo>
                  <a:lnTo>
                    <a:pt x="1164002" y="75189"/>
                  </a:lnTo>
                  <a:lnTo>
                    <a:pt x="1195816" y="42794"/>
                  </a:lnTo>
                  <a:lnTo>
                    <a:pt x="1235626" y="19212"/>
                  </a:lnTo>
                  <a:lnTo>
                    <a:pt x="1279338" y="7192"/>
                  </a:lnTo>
                  <a:lnTo>
                    <a:pt x="1302385" y="5689"/>
                  </a:lnTo>
                  <a:close/>
                </a:path>
                <a:path w="5037455" h="363854">
                  <a:moveTo>
                    <a:pt x="3893312" y="0"/>
                  </a:moveTo>
                  <a:lnTo>
                    <a:pt x="3910711" y="0"/>
                  </a:lnTo>
                  <a:lnTo>
                    <a:pt x="3913123" y="11645"/>
                  </a:lnTo>
                  <a:lnTo>
                    <a:pt x="4125214" y="11645"/>
                  </a:lnTo>
                  <a:lnTo>
                    <a:pt x="4127245" y="0"/>
                  </a:lnTo>
                  <a:lnTo>
                    <a:pt x="4145280" y="0"/>
                  </a:lnTo>
                  <a:lnTo>
                    <a:pt x="4181729" y="101587"/>
                  </a:lnTo>
                  <a:lnTo>
                    <a:pt x="4159504" y="109524"/>
                  </a:lnTo>
                  <a:lnTo>
                    <a:pt x="4151048" y="90710"/>
                  </a:lnTo>
                  <a:lnTo>
                    <a:pt x="4141866" y="74918"/>
                  </a:lnTo>
                  <a:lnTo>
                    <a:pt x="4109464" y="45191"/>
                  </a:lnTo>
                  <a:lnTo>
                    <a:pt x="4064762" y="35928"/>
                  </a:lnTo>
                  <a:lnTo>
                    <a:pt x="4055237" y="35928"/>
                  </a:lnTo>
                  <a:lnTo>
                    <a:pt x="4049521" y="36296"/>
                  </a:lnTo>
                  <a:lnTo>
                    <a:pt x="4047743" y="37045"/>
                  </a:lnTo>
                  <a:lnTo>
                    <a:pt x="4045839" y="37782"/>
                  </a:lnTo>
                  <a:lnTo>
                    <a:pt x="4044568" y="39065"/>
                  </a:lnTo>
                  <a:lnTo>
                    <a:pt x="4043807" y="40881"/>
                  </a:lnTo>
                  <a:lnTo>
                    <a:pt x="4043171" y="42697"/>
                  </a:lnTo>
                  <a:lnTo>
                    <a:pt x="4042791" y="48475"/>
                  </a:lnTo>
                  <a:lnTo>
                    <a:pt x="4042791" y="58229"/>
                  </a:lnTo>
                  <a:lnTo>
                    <a:pt x="4042791" y="298094"/>
                  </a:lnTo>
                  <a:lnTo>
                    <a:pt x="4042791" y="309498"/>
                  </a:lnTo>
                  <a:lnTo>
                    <a:pt x="4043426" y="317169"/>
                  </a:lnTo>
                  <a:lnTo>
                    <a:pt x="4076983" y="336306"/>
                  </a:lnTo>
                  <a:lnTo>
                    <a:pt x="4086606" y="336499"/>
                  </a:lnTo>
                  <a:lnTo>
                    <a:pt x="4086606" y="357314"/>
                  </a:lnTo>
                  <a:lnTo>
                    <a:pt x="3953256" y="357314"/>
                  </a:lnTo>
                  <a:lnTo>
                    <a:pt x="3953256" y="336499"/>
                  </a:lnTo>
                  <a:lnTo>
                    <a:pt x="3963233" y="336313"/>
                  </a:lnTo>
                  <a:lnTo>
                    <a:pt x="3971067" y="336002"/>
                  </a:lnTo>
                  <a:lnTo>
                    <a:pt x="3996436" y="299834"/>
                  </a:lnTo>
                  <a:lnTo>
                    <a:pt x="3996436" y="54990"/>
                  </a:lnTo>
                  <a:lnTo>
                    <a:pt x="3996436" y="47396"/>
                  </a:lnTo>
                  <a:lnTo>
                    <a:pt x="3996055" y="42773"/>
                  </a:lnTo>
                  <a:lnTo>
                    <a:pt x="3995292" y="41122"/>
                  </a:lnTo>
                  <a:lnTo>
                    <a:pt x="3994531" y="39471"/>
                  </a:lnTo>
                  <a:lnTo>
                    <a:pt x="3993134" y="38188"/>
                  </a:lnTo>
                  <a:lnTo>
                    <a:pt x="3991102" y="37287"/>
                  </a:lnTo>
                  <a:lnTo>
                    <a:pt x="3989069" y="36372"/>
                  </a:lnTo>
                  <a:lnTo>
                    <a:pt x="3984752" y="35928"/>
                  </a:lnTo>
                  <a:lnTo>
                    <a:pt x="3978274" y="35928"/>
                  </a:lnTo>
                  <a:lnTo>
                    <a:pt x="3935094" y="42862"/>
                  </a:lnTo>
                  <a:lnTo>
                    <a:pt x="3904488" y="66408"/>
                  </a:lnTo>
                  <a:lnTo>
                    <a:pt x="3879977" y="109524"/>
                  </a:lnTo>
                  <a:lnTo>
                    <a:pt x="3857624" y="101587"/>
                  </a:lnTo>
                  <a:lnTo>
                    <a:pt x="3893312" y="0"/>
                  </a:lnTo>
                  <a:close/>
                </a:path>
                <a:path w="5037455" h="363854">
                  <a:moveTo>
                    <a:pt x="3071876" y="0"/>
                  </a:moveTo>
                  <a:lnTo>
                    <a:pt x="3089274" y="0"/>
                  </a:lnTo>
                  <a:lnTo>
                    <a:pt x="3091688" y="11645"/>
                  </a:lnTo>
                  <a:lnTo>
                    <a:pt x="3303778" y="11645"/>
                  </a:lnTo>
                  <a:lnTo>
                    <a:pt x="3305810" y="0"/>
                  </a:lnTo>
                  <a:lnTo>
                    <a:pt x="3323843" y="0"/>
                  </a:lnTo>
                  <a:lnTo>
                    <a:pt x="3360292" y="101587"/>
                  </a:lnTo>
                  <a:lnTo>
                    <a:pt x="3338067" y="109524"/>
                  </a:lnTo>
                  <a:lnTo>
                    <a:pt x="3329612" y="90710"/>
                  </a:lnTo>
                  <a:lnTo>
                    <a:pt x="3320430" y="74918"/>
                  </a:lnTo>
                  <a:lnTo>
                    <a:pt x="3288028" y="45191"/>
                  </a:lnTo>
                  <a:lnTo>
                    <a:pt x="3243326" y="35928"/>
                  </a:lnTo>
                  <a:lnTo>
                    <a:pt x="3233801" y="35928"/>
                  </a:lnTo>
                  <a:lnTo>
                    <a:pt x="3228086" y="36296"/>
                  </a:lnTo>
                  <a:lnTo>
                    <a:pt x="3226308" y="37045"/>
                  </a:lnTo>
                  <a:lnTo>
                    <a:pt x="3224403" y="37782"/>
                  </a:lnTo>
                  <a:lnTo>
                    <a:pt x="3223133" y="39065"/>
                  </a:lnTo>
                  <a:lnTo>
                    <a:pt x="3222370" y="40881"/>
                  </a:lnTo>
                  <a:lnTo>
                    <a:pt x="3221736" y="42697"/>
                  </a:lnTo>
                  <a:lnTo>
                    <a:pt x="3221355" y="48475"/>
                  </a:lnTo>
                  <a:lnTo>
                    <a:pt x="3221355" y="58229"/>
                  </a:lnTo>
                  <a:lnTo>
                    <a:pt x="3221355" y="298094"/>
                  </a:lnTo>
                  <a:lnTo>
                    <a:pt x="3221355" y="309498"/>
                  </a:lnTo>
                  <a:lnTo>
                    <a:pt x="3221990" y="317169"/>
                  </a:lnTo>
                  <a:lnTo>
                    <a:pt x="3255547" y="336306"/>
                  </a:lnTo>
                  <a:lnTo>
                    <a:pt x="3265169" y="336499"/>
                  </a:lnTo>
                  <a:lnTo>
                    <a:pt x="3265169" y="357314"/>
                  </a:lnTo>
                  <a:lnTo>
                    <a:pt x="3131819" y="357314"/>
                  </a:lnTo>
                  <a:lnTo>
                    <a:pt x="3131819" y="336499"/>
                  </a:lnTo>
                  <a:lnTo>
                    <a:pt x="3141797" y="336313"/>
                  </a:lnTo>
                  <a:lnTo>
                    <a:pt x="3149631" y="336002"/>
                  </a:lnTo>
                  <a:lnTo>
                    <a:pt x="3174999" y="299834"/>
                  </a:lnTo>
                  <a:lnTo>
                    <a:pt x="3174999" y="54990"/>
                  </a:lnTo>
                  <a:lnTo>
                    <a:pt x="3174999" y="47396"/>
                  </a:lnTo>
                  <a:lnTo>
                    <a:pt x="3169666" y="37287"/>
                  </a:lnTo>
                  <a:lnTo>
                    <a:pt x="3167634" y="36372"/>
                  </a:lnTo>
                  <a:lnTo>
                    <a:pt x="3163316" y="35928"/>
                  </a:lnTo>
                  <a:lnTo>
                    <a:pt x="3156839" y="35928"/>
                  </a:lnTo>
                  <a:lnTo>
                    <a:pt x="3113659" y="42862"/>
                  </a:lnTo>
                  <a:lnTo>
                    <a:pt x="3083052" y="66408"/>
                  </a:lnTo>
                  <a:lnTo>
                    <a:pt x="3058541" y="109524"/>
                  </a:lnTo>
                  <a:lnTo>
                    <a:pt x="3036189" y="101587"/>
                  </a:lnTo>
                  <a:lnTo>
                    <a:pt x="3071876" y="0"/>
                  </a:lnTo>
                  <a:close/>
                </a:path>
                <a:path w="5037455" h="363854">
                  <a:moveTo>
                    <a:pt x="2413508" y="0"/>
                  </a:moveTo>
                  <a:lnTo>
                    <a:pt x="2430907" y="0"/>
                  </a:lnTo>
                  <a:lnTo>
                    <a:pt x="2433320" y="11645"/>
                  </a:lnTo>
                  <a:lnTo>
                    <a:pt x="2645410" y="11645"/>
                  </a:lnTo>
                  <a:lnTo>
                    <a:pt x="2647441" y="0"/>
                  </a:lnTo>
                  <a:lnTo>
                    <a:pt x="2665476" y="0"/>
                  </a:lnTo>
                  <a:lnTo>
                    <a:pt x="2701925" y="101587"/>
                  </a:lnTo>
                  <a:lnTo>
                    <a:pt x="2679700" y="109524"/>
                  </a:lnTo>
                  <a:lnTo>
                    <a:pt x="2671244" y="90710"/>
                  </a:lnTo>
                  <a:lnTo>
                    <a:pt x="2662062" y="74918"/>
                  </a:lnTo>
                  <a:lnTo>
                    <a:pt x="2629660" y="45191"/>
                  </a:lnTo>
                  <a:lnTo>
                    <a:pt x="2584958" y="35928"/>
                  </a:lnTo>
                  <a:lnTo>
                    <a:pt x="2575433" y="35928"/>
                  </a:lnTo>
                  <a:lnTo>
                    <a:pt x="2569717" y="36296"/>
                  </a:lnTo>
                  <a:lnTo>
                    <a:pt x="2567940" y="37045"/>
                  </a:lnTo>
                  <a:lnTo>
                    <a:pt x="2566035" y="37782"/>
                  </a:lnTo>
                  <a:lnTo>
                    <a:pt x="2564765" y="39065"/>
                  </a:lnTo>
                  <a:lnTo>
                    <a:pt x="2564003" y="40881"/>
                  </a:lnTo>
                  <a:lnTo>
                    <a:pt x="2563367" y="42697"/>
                  </a:lnTo>
                  <a:lnTo>
                    <a:pt x="2562987" y="48475"/>
                  </a:lnTo>
                  <a:lnTo>
                    <a:pt x="2562987" y="58229"/>
                  </a:lnTo>
                  <a:lnTo>
                    <a:pt x="2562987" y="298094"/>
                  </a:lnTo>
                  <a:lnTo>
                    <a:pt x="2562987" y="309498"/>
                  </a:lnTo>
                  <a:lnTo>
                    <a:pt x="2563622" y="317169"/>
                  </a:lnTo>
                  <a:lnTo>
                    <a:pt x="2564765" y="321144"/>
                  </a:lnTo>
                  <a:lnTo>
                    <a:pt x="2566035" y="325107"/>
                  </a:lnTo>
                  <a:lnTo>
                    <a:pt x="2567813" y="328167"/>
                  </a:lnTo>
                  <a:lnTo>
                    <a:pt x="2570099" y="330314"/>
                  </a:lnTo>
                  <a:lnTo>
                    <a:pt x="2572385" y="332460"/>
                  </a:lnTo>
                  <a:lnTo>
                    <a:pt x="2606802" y="336499"/>
                  </a:lnTo>
                  <a:lnTo>
                    <a:pt x="2606802" y="357314"/>
                  </a:lnTo>
                  <a:lnTo>
                    <a:pt x="2473452" y="357314"/>
                  </a:lnTo>
                  <a:lnTo>
                    <a:pt x="2473452" y="336499"/>
                  </a:lnTo>
                  <a:lnTo>
                    <a:pt x="2483429" y="336313"/>
                  </a:lnTo>
                  <a:lnTo>
                    <a:pt x="2491263" y="336002"/>
                  </a:lnTo>
                  <a:lnTo>
                    <a:pt x="2516632" y="299834"/>
                  </a:lnTo>
                  <a:lnTo>
                    <a:pt x="2516632" y="54990"/>
                  </a:lnTo>
                  <a:lnTo>
                    <a:pt x="2516632" y="47396"/>
                  </a:lnTo>
                  <a:lnTo>
                    <a:pt x="2516251" y="42773"/>
                  </a:lnTo>
                  <a:lnTo>
                    <a:pt x="2515489" y="41122"/>
                  </a:lnTo>
                  <a:lnTo>
                    <a:pt x="2514727" y="39471"/>
                  </a:lnTo>
                  <a:lnTo>
                    <a:pt x="2513329" y="38188"/>
                  </a:lnTo>
                  <a:lnTo>
                    <a:pt x="2511298" y="37287"/>
                  </a:lnTo>
                  <a:lnTo>
                    <a:pt x="2509266" y="36372"/>
                  </a:lnTo>
                  <a:lnTo>
                    <a:pt x="2504948" y="35928"/>
                  </a:lnTo>
                  <a:lnTo>
                    <a:pt x="2498471" y="35928"/>
                  </a:lnTo>
                  <a:lnTo>
                    <a:pt x="2455291" y="42862"/>
                  </a:lnTo>
                  <a:lnTo>
                    <a:pt x="2424684" y="66408"/>
                  </a:lnTo>
                  <a:lnTo>
                    <a:pt x="2400173" y="109524"/>
                  </a:lnTo>
                  <a:lnTo>
                    <a:pt x="2377821" y="101587"/>
                  </a:lnTo>
                  <a:lnTo>
                    <a:pt x="2413508" y="0"/>
                  </a:lnTo>
                  <a:close/>
                </a:path>
                <a:path w="5037455" h="363854">
                  <a:moveTo>
                    <a:pt x="817879" y="0"/>
                  </a:moveTo>
                  <a:lnTo>
                    <a:pt x="835278" y="0"/>
                  </a:lnTo>
                  <a:lnTo>
                    <a:pt x="837691" y="11645"/>
                  </a:lnTo>
                  <a:lnTo>
                    <a:pt x="1049782" y="11645"/>
                  </a:lnTo>
                  <a:lnTo>
                    <a:pt x="1051814" y="0"/>
                  </a:lnTo>
                  <a:lnTo>
                    <a:pt x="1069848" y="0"/>
                  </a:lnTo>
                  <a:lnTo>
                    <a:pt x="1106297" y="101587"/>
                  </a:lnTo>
                  <a:lnTo>
                    <a:pt x="1084072" y="109524"/>
                  </a:lnTo>
                  <a:lnTo>
                    <a:pt x="1075616" y="90710"/>
                  </a:lnTo>
                  <a:lnTo>
                    <a:pt x="1066434" y="74918"/>
                  </a:lnTo>
                  <a:lnTo>
                    <a:pt x="1034032" y="45191"/>
                  </a:lnTo>
                  <a:lnTo>
                    <a:pt x="989329" y="35928"/>
                  </a:lnTo>
                  <a:lnTo>
                    <a:pt x="979804" y="35928"/>
                  </a:lnTo>
                  <a:lnTo>
                    <a:pt x="974089" y="36296"/>
                  </a:lnTo>
                  <a:lnTo>
                    <a:pt x="972312" y="37045"/>
                  </a:lnTo>
                  <a:lnTo>
                    <a:pt x="970407" y="37782"/>
                  </a:lnTo>
                  <a:lnTo>
                    <a:pt x="969137" y="39065"/>
                  </a:lnTo>
                  <a:lnTo>
                    <a:pt x="968375" y="40881"/>
                  </a:lnTo>
                  <a:lnTo>
                    <a:pt x="967739" y="42697"/>
                  </a:lnTo>
                  <a:lnTo>
                    <a:pt x="967359" y="48475"/>
                  </a:lnTo>
                  <a:lnTo>
                    <a:pt x="967359" y="58229"/>
                  </a:lnTo>
                  <a:lnTo>
                    <a:pt x="967359" y="298094"/>
                  </a:lnTo>
                  <a:lnTo>
                    <a:pt x="967359" y="309498"/>
                  </a:lnTo>
                  <a:lnTo>
                    <a:pt x="967993" y="317169"/>
                  </a:lnTo>
                  <a:lnTo>
                    <a:pt x="1001551" y="336306"/>
                  </a:lnTo>
                  <a:lnTo>
                    <a:pt x="1011174" y="336499"/>
                  </a:lnTo>
                  <a:lnTo>
                    <a:pt x="1011174" y="357314"/>
                  </a:lnTo>
                  <a:lnTo>
                    <a:pt x="877824" y="357314"/>
                  </a:lnTo>
                  <a:lnTo>
                    <a:pt x="877824" y="336499"/>
                  </a:lnTo>
                  <a:lnTo>
                    <a:pt x="887801" y="336313"/>
                  </a:lnTo>
                  <a:lnTo>
                    <a:pt x="895635" y="336002"/>
                  </a:lnTo>
                  <a:lnTo>
                    <a:pt x="921003" y="299834"/>
                  </a:lnTo>
                  <a:lnTo>
                    <a:pt x="921003" y="54990"/>
                  </a:lnTo>
                  <a:lnTo>
                    <a:pt x="921003" y="47396"/>
                  </a:lnTo>
                  <a:lnTo>
                    <a:pt x="920623" y="42773"/>
                  </a:lnTo>
                  <a:lnTo>
                    <a:pt x="919861" y="41122"/>
                  </a:lnTo>
                  <a:lnTo>
                    <a:pt x="919099" y="39471"/>
                  </a:lnTo>
                  <a:lnTo>
                    <a:pt x="917701" y="38188"/>
                  </a:lnTo>
                  <a:lnTo>
                    <a:pt x="915670" y="37287"/>
                  </a:lnTo>
                  <a:lnTo>
                    <a:pt x="913638" y="36372"/>
                  </a:lnTo>
                  <a:lnTo>
                    <a:pt x="909320" y="35928"/>
                  </a:lnTo>
                  <a:lnTo>
                    <a:pt x="902842" y="35928"/>
                  </a:lnTo>
                  <a:lnTo>
                    <a:pt x="859663" y="42862"/>
                  </a:lnTo>
                  <a:lnTo>
                    <a:pt x="829055" y="66408"/>
                  </a:lnTo>
                  <a:lnTo>
                    <a:pt x="804545" y="109524"/>
                  </a:lnTo>
                  <a:lnTo>
                    <a:pt x="782192" y="101587"/>
                  </a:lnTo>
                  <a:lnTo>
                    <a:pt x="817879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50" name="Picture 2" descr="MI vs CSK IPL 2020 Game Analysis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8" y="-7960"/>
            <a:ext cx="12205648" cy="59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1404" y="99696"/>
            <a:ext cx="6516370" cy="1109980"/>
            <a:chOff x="2851404" y="99696"/>
            <a:chExt cx="6516370" cy="1109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4425" y="99696"/>
              <a:ext cx="6491533" cy="3262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1404" y="432866"/>
              <a:ext cx="6515861" cy="677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8059" y="876296"/>
              <a:ext cx="5161027" cy="58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9188" y="312419"/>
              <a:ext cx="5528310" cy="8968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7200" y="6038494"/>
            <a:ext cx="10871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sz="1600" b="1" u="heavy" spc="-5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M</a:t>
            </a:r>
            <a:r>
              <a:rPr sz="1600" b="1" u="heavy" spc="5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Chinnaswamy</a:t>
            </a:r>
            <a:r>
              <a:rPr sz="1600" b="1" u="heavy" spc="30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Stadium</a:t>
            </a:r>
            <a:r>
              <a:rPr sz="1600" b="1" u="heavy" spc="5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team has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toss;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has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8272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team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had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toss.</a:t>
            </a:r>
            <a:r>
              <a:rPr sz="1600" spc="5" dirty="0">
                <a:latin typeface="Calibri"/>
                <a:cs typeface="Calibri"/>
              </a:rPr>
              <a:t> </a:t>
            </a:r>
            <a:endParaRPr lang="en-US" sz="1600" spc="5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b="1" u="heavy" spc="-15" dirty="0" err="1" smtClean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Wankhede</a:t>
            </a:r>
            <a:r>
              <a:rPr sz="1600" b="1" u="heavy" spc="20" dirty="0" smtClean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Stadium</a:t>
            </a:r>
            <a:r>
              <a:rPr sz="1600" b="1" u="heavy" spc="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though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team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their.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962025"/>
            <a:ext cx="113538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4327" y="135897"/>
            <a:ext cx="6970395" cy="1000760"/>
            <a:chOff x="2624327" y="135897"/>
            <a:chExt cx="6970395" cy="1000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762" y="135897"/>
              <a:ext cx="2252192" cy="3714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327" y="321563"/>
              <a:ext cx="6970014" cy="8145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640" y="6073851"/>
            <a:ext cx="106934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u="heavy" dirty="0"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Mumbai</a:t>
            </a:r>
            <a:r>
              <a:rPr sz="1800" b="1" u="heavy" spc="5" dirty="0"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 smtClean="0"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Indians</a:t>
            </a:r>
            <a:r>
              <a:rPr lang="en-US" b="1" u="heavy" spc="10" dirty="0">
                <a:uFill>
                  <a:solidFill>
                    <a:srgbClr val="2E5496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are the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maximum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146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15" dirty="0">
                <a:latin typeface="Calibri"/>
                <a:cs typeface="Calibri"/>
              </a:rPr>
              <a:t>wickets</a:t>
            </a:r>
            <a:r>
              <a:rPr sz="1800" spc="15" dirty="0">
                <a:latin typeface="Calibri"/>
                <a:cs typeface="Calibri"/>
              </a:rPr>
              <a:t> </a:t>
            </a:r>
            <a:endParaRPr lang="en-US" spc="-5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40" dirty="0" smtClean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BE9000"/>
                  </a:solidFill>
                </a:uFill>
                <a:latin typeface="Calibri"/>
                <a:cs typeface="Calibri"/>
              </a:rPr>
              <a:t>Gujarat</a:t>
            </a:r>
            <a:r>
              <a:rPr sz="1800" b="1" u="heavy" dirty="0">
                <a:uFill>
                  <a:solidFill>
                    <a:srgbClr val="BE9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 smtClean="0">
                <a:uFill>
                  <a:solidFill>
                    <a:srgbClr val="BE9000"/>
                  </a:solidFill>
                </a:uFill>
                <a:latin typeface="Calibri"/>
                <a:cs typeface="Calibri"/>
              </a:rPr>
              <a:t>Lions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haven’t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</a:t>
            </a:r>
            <a:r>
              <a:rPr sz="1800" spc="-5" dirty="0">
                <a:latin typeface="Calibri"/>
                <a:cs typeface="Calibri"/>
              </a:rPr>
              <a:t> well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wickets.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38225"/>
            <a:ext cx="10820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9341" y="492052"/>
            <a:ext cx="3189326" cy="3563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858056"/>
            <a:ext cx="3230118" cy="76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3943" y="5509971"/>
            <a:ext cx="767397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800" b="1" spc="-5" dirty="0" smtClean="0">
              <a:solidFill>
                <a:srgbClr val="2E5496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b="1" spc="-5" dirty="0">
              <a:solidFill>
                <a:srgbClr val="2E5496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u="sng" spc="-5" dirty="0" smtClean="0">
                <a:latin typeface="Calibri"/>
                <a:cs typeface="Calibri"/>
              </a:rPr>
              <a:t>Mumbai</a:t>
            </a:r>
            <a:r>
              <a:rPr sz="1800" b="1" u="sng" spc="-25" dirty="0" smtClean="0">
                <a:latin typeface="Calibri"/>
                <a:cs typeface="Calibri"/>
              </a:rPr>
              <a:t> </a:t>
            </a:r>
            <a:r>
              <a:rPr sz="1800" b="1" u="sng" dirty="0">
                <a:latin typeface="Calibri"/>
                <a:cs typeface="Calibri"/>
              </a:rPr>
              <a:t>Indians</a:t>
            </a:r>
            <a:r>
              <a:rPr sz="1800" b="1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win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10" dirty="0" smtClean="0">
                <a:latin typeface="Calibri"/>
                <a:cs typeface="Calibri"/>
              </a:rPr>
              <a:t>score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with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146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44.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90600"/>
            <a:ext cx="105918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796" y="381000"/>
            <a:ext cx="4040982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2128" y="1085043"/>
            <a:ext cx="4077462" cy="739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3580" y="5124703"/>
            <a:ext cx="9917430" cy="137794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8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 smtClean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teams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Gujarat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,Rising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Supergiants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,Kochi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Tuskers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Kerala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,Pune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Warriors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wickets.</a:t>
            </a:r>
            <a:r>
              <a:rPr sz="1800" spc="15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endParaRPr lang="en-US" sz="1800" spc="15" dirty="0" smtClean="0">
              <a:solidFill>
                <a:srgbClr val="FF66CC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u="sng" spc="-20" dirty="0" smtClean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Royal</a:t>
            </a:r>
            <a:r>
              <a:rPr sz="1800" b="1" u="sng" spc="10" dirty="0" smtClean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Challengers</a:t>
            </a:r>
            <a:r>
              <a:rPr sz="1800" b="1" u="sng" spc="15" dirty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Bangalore</a:t>
            </a:r>
            <a:r>
              <a:rPr sz="1800" b="1" u="sng" spc="10" dirty="0"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0" dirty="0">
                <a:latin typeface="Calibri"/>
                <a:cs typeface="Calibri"/>
              </a:rPr>
              <a:t>matches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wickets.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95362"/>
            <a:ext cx="10972799" cy="4491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388037"/>
            <a:ext cx="90213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229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sz="3600" u="none" spc="229" dirty="0" smtClean="0">
                <a:solidFill>
                  <a:schemeClr val="bg1">
                    <a:lumMod val="50000"/>
                  </a:schemeClr>
                </a:solidFill>
              </a:rPr>
              <a:t>IGHEST TOTAL</a:t>
            </a:r>
            <a:r>
              <a:rPr sz="3600" u="none" spc="165" dirty="0" smtClean="0">
                <a:solidFill>
                  <a:schemeClr val="bg1">
                    <a:lumMod val="50000"/>
                  </a:schemeClr>
                </a:solidFill>
              </a:rPr>
              <a:t>(across</a:t>
            </a:r>
            <a:r>
              <a:rPr sz="3600" u="none" spc="36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600" u="none" spc="170" dirty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sz="3600" u="none" spc="34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600" u="none" spc="215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sz="3600" u="none" spc="36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600" u="none" spc="195" dirty="0">
                <a:solidFill>
                  <a:schemeClr val="bg1">
                    <a:lumMod val="50000"/>
                  </a:schemeClr>
                </a:solidFill>
              </a:rPr>
              <a:t>seasons)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5728817"/>
            <a:ext cx="990523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sz="1800" dirty="0" smtClean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 smtClean="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800" dirty="0" smtClean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2013</a:t>
            </a:r>
            <a:r>
              <a:rPr sz="180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1800" b="1" u="heavy" spc="-20" dirty="0">
                <a:solidFill>
                  <a:srgbClr val="FF66CC"/>
                </a:solidFill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Royal</a:t>
            </a:r>
            <a:r>
              <a:rPr sz="1800" b="1" u="heavy" spc="10" dirty="0">
                <a:solidFill>
                  <a:srgbClr val="FF66CC"/>
                </a:solidFill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66CC"/>
                </a:solidFill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Challengers</a:t>
            </a:r>
            <a:r>
              <a:rPr sz="1800" b="1" u="heavy" spc="20" dirty="0">
                <a:solidFill>
                  <a:srgbClr val="FF66CC"/>
                </a:solidFill>
                <a:uFill>
                  <a:solidFill>
                    <a:srgbClr val="FF66CC"/>
                  </a:solidFill>
                </a:u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263</a:t>
            </a:r>
            <a:r>
              <a:rPr sz="1800" dirty="0" smtClean="0">
                <a:latin typeface="Calibri"/>
                <a:cs typeface="Calibri"/>
              </a:rPr>
              <a:t>.</a:t>
            </a:r>
            <a:endParaRPr lang="en-US" sz="1800" dirty="0" smtClean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6337"/>
            <a:ext cx="11048999" cy="4995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0160"/>
            <a:ext cx="12192000" cy="6847840"/>
            <a:chOff x="0" y="10160"/>
            <a:chExt cx="12192000" cy="6847840"/>
          </a:xfrm>
        </p:grpSpPr>
        <p:sp>
          <p:nvSpPr>
            <p:cNvPr id="4" name="object 4"/>
            <p:cNvSpPr/>
            <p:nvPr/>
          </p:nvSpPr>
          <p:spPr>
            <a:xfrm>
              <a:off x="0" y="10159"/>
              <a:ext cx="12192000" cy="6847840"/>
            </a:xfrm>
            <a:custGeom>
              <a:avLst/>
              <a:gdLst/>
              <a:ahLst/>
              <a:cxnLst/>
              <a:rect l="l" t="t" r="r" b="b"/>
              <a:pathLst>
                <a:path w="12192000" h="6847840">
                  <a:moveTo>
                    <a:pt x="12105132" y="182880"/>
                  </a:moveTo>
                  <a:lnTo>
                    <a:pt x="172212" y="182880"/>
                  </a:lnTo>
                  <a:lnTo>
                    <a:pt x="172212" y="228600"/>
                  </a:lnTo>
                  <a:lnTo>
                    <a:pt x="172212" y="6690360"/>
                  </a:lnTo>
                  <a:lnTo>
                    <a:pt x="172212" y="6736080"/>
                  </a:lnTo>
                  <a:lnTo>
                    <a:pt x="12105132" y="6736080"/>
                  </a:lnTo>
                  <a:lnTo>
                    <a:pt x="12105132" y="6690868"/>
                  </a:lnTo>
                  <a:lnTo>
                    <a:pt x="12105132" y="6690360"/>
                  </a:lnTo>
                  <a:lnTo>
                    <a:pt x="12105132" y="229120"/>
                  </a:lnTo>
                  <a:lnTo>
                    <a:pt x="12059412" y="229120"/>
                  </a:lnTo>
                  <a:lnTo>
                    <a:pt x="12059412" y="6690360"/>
                  </a:lnTo>
                  <a:lnTo>
                    <a:pt x="217932" y="6690360"/>
                  </a:lnTo>
                  <a:lnTo>
                    <a:pt x="217932" y="228600"/>
                  </a:lnTo>
                  <a:lnTo>
                    <a:pt x="12105132" y="228600"/>
                  </a:lnTo>
                  <a:lnTo>
                    <a:pt x="12105132" y="182880"/>
                  </a:lnTo>
                  <a:close/>
                </a:path>
                <a:path w="12192000" h="6847840">
                  <a:moveTo>
                    <a:pt x="12191987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6781800"/>
                  </a:lnTo>
                  <a:lnTo>
                    <a:pt x="0" y="6847840"/>
                  </a:lnTo>
                  <a:lnTo>
                    <a:pt x="12191987" y="6847840"/>
                  </a:lnTo>
                  <a:lnTo>
                    <a:pt x="12191987" y="6782308"/>
                  </a:lnTo>
                  <a:lnTo>
                    <a:pt x="12191987" y="6781800"/>
                  </a:lnTo>
                  <a:lnTo>
                    <a:pt x="12191987" y="137668"/>
                  </a:lnTo>
                  <a:lnTo>
                    <a:pt x="12150852" y="137668"/>
                  </a:lnTo>
                  <a:lnTo>
                    <a:pt x="12150852" y="6781800"/>
                  </a:lnTo>
                  <a:lnTo>
                    <a:pt x="126492" y="6781800"/>
                  </a:lnTo>
                  <a:lnTo>
                    <a:pt x="126492" y="137160"/>
                  </a:lnTo>
                  <a:lnTo>
                    <a:pt x="12191987" y="13716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7351" y="5911595"/>
              <a:ext cx="6113145" cy="707390"/>
            </a:xfrm>
            <a:custGeom>
              <a:avLst/>
              <a:gdLst/>
              <a:ahLst/>
              <a:cxnLst/>
              <a:rect l="l" t="t" r="r" b="b"/>
              <a:pathLst>
                <a:path w="6113145" h="707390">
                  <a:moveTo>
                    <a:pt x="6112763" y="0"/>
                  </a:moveTo>
                  <a:lnTo>
                    <a:pt x="0" y="0"/>
                  </a:lnTo>
                  <a:lnTo>
                    <a:pt x="0" y="707135"/>
                  </a:lnTo>
                  <a:lnTo>
                    <a:pt x="6112763" y="707135"/>
                  </a:lnTo>
                  <a:lnTo>
                    <a:pt x="611276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7351" y="5911595"/>
              <a:ext cx="6113145" cy="707390"/>
            </a:xfrm>
            <a:custGeom>
              <a:avLst/>
              <a:gdLst/>
              <a:ahLst/>
              <a:cxnLst/>
              <a:rect l="l" t="t" r="r" b="b"/>
              <a:pathLst>
                <a:path w="6113145" h="707390">
                  <a:moveTo>
                    <a:pt x="0" y="707135"/>
                  </a:moveTo>
                  <a:lnTo>
                    <a:pt x="6112763" y="707135"/>
                  </a:lnTo>
                  <a:lnTo>
                    <a:pt x="6112763" y="0"/>
                  </a:lnTo>
                  <a:lnTo>
                    <a:pt x="0" y="0"/>
                  </a:lnTo>
                  <a:lnTo>
                    <a:pt x="0" y="707135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148" y="6100089"/>
              <a:ext cx="5848589" cy="3755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465" y="6088951"/>
              <a:ext cx="5836412" cy="363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13276" y="6191770"/>
              <a:ext cx="69215" cy="95250"/>
            </a:xfrm>
            <a:custGeom>
              <a:avLst/>
              <a:gdLst/>
              <a:ahLst/>
              <a:cxnLst/>
              <a:rect l="l" t="t" r="r" b="b"/>
              <a:pathLst>
                <a:path w="69214" h="95250">
                  <a:moveTo>
                    <a:pt x="35178" y="0"/>
                  </a:moveTo>
                  <a:lnTo>
                    <a:pt x="0" y="94919"/>
                  </a:lnTo>
                  <a:lnTo>
                    <a:pt x="68707" y="94919"/>
                  </a:lnTo>
                  <a:lnTo>
                    <a:pt x="35178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476" y="6151244"/>
              <a:ext cx="138811" cy="101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0496" y="6151003"/>
              <a:ext cx="109220" cy="1103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39465" y="6100597"/>
              <a:ext cx="2122805" cy="346075"/>
            </a:xfrm>
            <a:custGeom>
              <a:avLst/>
              <a:gdLst/>
              <a:ahLst/>
              <a:cxnLst/>
              <a:rect l="l" t="t" r="r" b="b"/>
              <a:pathLst>
                <a:path w="2122804" h="346075">
                  <a:moveTo>
                    <a:pt x="1744472" y="0"/>
                  </a:moveTo>
                  <a:lnTo>
                    <a:pt x="1957705" y="0"/>
                  </a:lnTo>
                  <a:lnTo>
                    <a:pt x="1968232" y="233"/>
                  </a:lnTo>
                  <a:lnTo>
                    <a:pt x="2014694" y="6135"/>
                  </a:lnTo>
                  <a:lnTo>
                    <a:pt x="2056195" y="26812"/>
                  </a:lnTo>
                  <a:lnTo>
                    <a:pt x="2082280" y="62014"/>
                  </a:lnTo>
                  <a:lnTo>
                    <a:pt x="2088388" y="95656"/>
                  </a:lnTo>
                  <a:lnTo>
                    <a:pt x="2086627" y="114418"/>
                  </a:lnTo>
                  <a:lnTo>
                    <a:pt x="2060321" y="159461"/>
                  </a:lnTo>
                  <a:lnTo>
                    <a:pt x="2012297" y="186523"/>
                  </a:lnTo>
                  <a:lnTo>
                    <a:pt x="1993773" y="191300"/>
                  </a:lnTo>
                  <a:lnTo>
                    <a:pt x="2064893" y="274065"/>
                  </a:lnTo>
                  <a:lnTo>
                    <a:pt x="2095627" y="297281"/>
                  </a:lnTo>
                  <a:lnTo>
                    <a:pt x="2100961" y="297853"/>
                  </a:lnTo>
                  <a:lnTo>
                    <a:pt x="2107692" y="297853"/>
                  </a:lnTo>
                  <a:lnTo>
                    <a:pt x="2122551" y="297853"/>
                  </a:lnTo>
                  <a:lnTo>
                    <a:pt x="2122551" y="345681"/>
                  </a:lnTo>
                  <a:lnTo>
                    <a:pt x="2011807" y="345681"/>
                  </a:lnTo>
                  <a:lnTo>
                    <a:pt x="1900809" y="196748"/>
                  </a:lnTo>
                  <a:lnTo>
                    <a:pt x="1872107" y="196748"/>
                  </a:lnTo>
                  <a:lnTo>
                    <a:pt x="1872107" y="265645"/>
                  </a:lnTo>
                  <a:lnTo>
                    <a:pt x="1872107" y="277533"/>
                  </a:lnTo>
                  <a:lnTo>
                    <a:pt x="1872742" y="285089"/>
                  </a:lnTo>
                  <a:lnTo>
                    <a:pt x="1889125" y="297853"/>
                  </a:lnTo>
                  <a:lnTo>
                    <a:pt x="1897888" y="297853"/>
                  </a:lnTo>
                  <a:lnTo>
                    <a:pt x="1913763" y="297853"/>
                  </a:lnTo>
                  <a:lnTo>
                    <a:pt x="1913763" y="345681"/>
                  </a:lnTo>
                  <a:lnTo>
                    <a:pt x="1744472" y="345681"/>
                  </a:lnTo>
                  <a:lnTo>
                    <a:pt x="1744472" y="297853"/>
                  </a:lnTo>
                  <a:lnTo>
                    <a:pt x="1759965" y="297853"/>
                  </a:lnTo>
                  <a:lnTo>
                    <a:pt x="1768094" y="297853"/>
                  </a:lnTo>
                  <a:lnTo>
                    <a:pt x="1773809" y="296989"/>
                  </a:lnTo>
                  <a:lnTo>
                    <a:pt x="1777238" y="295249"/>
                  </a:lnTo>
                  <a:lnTo>
                    <a:pt x="1780667" y="293522"/>
                  </a:lnTo>
                  <a:lnTo>
                    <a:pt x="1783207" y="290918"/>
                  </a:lnTo>
                  <a:lnTo>
                    <a:pt x="1784858" y="287451"/>
                  </a:lnTo>
                  <a:lnTo>
                    <a:pt x="1785620" y="285470"/>
                  </a:lnTo>
                  <a:lnTo>
                    <a:pt x="1786127" y="279272"/>
                  </a:lnTo>
                  <a:lnTo>
                    <a:pt x="1786127" y="268858"/>
                  </a:lnTo>
                  <a:lnTo>
                    <a:pt x="1786127" y="74345"/>
                  </a:lnTo>
                  <a:lnTo>
                    <a:pt x="1786127" y="66738"/>
                  </a:lnTo>
                  <a:lnTo>
                    <a:pt x="1785493" y="61328"/>
                  </a:lnTo>
                  <a:lnTo>
                    <a:pt x="1784223" y="58115"/>
                  </a:lnTo>
                  <a:lnTo>
                    <a:pt x="1782952" y="54889"/>
                  </a:lnTo>
                  <a:lnTo>
                    <a:pt x="1780921" y="52781"/>
                  </a:lnTo>
                  <a:lnTo>
                    <a:pt x="1778127" y="51790"/>
                  </a:lnTo>
                  <a:lnTo>
                    <a:pt x="1774189" y="49974"/>
                  </a:lnTo>
                  <a:lnTo>
                    <a:pt x="1769618" y="49060"/>
                  </a:lnTo>
                  <a:lnTo>
                    <a:pt x="1764411" y="49060"/>
                  </a:lnTo>
                  <a:lnTo>
                    <a:pt x="1757426" y="49314"/>
                  </a:lnTo>
                  <a:lnTo>
                    <a:pt x="1744472" y="49314"/>
                  </a:lnTo>
                  <a:lnTo>
                    <a:pt x="1744472" y="0"/>
                  </a:lnTo>
                  <a:close/>
                </a:path>
                <a:path w="2122804" h="346075">
                  <a:moveTo>
                    <a:pt x="1379982" y="0"/>
                  </a:moveTo>
                  <a:lnTo>
                    <a:pt x="1668652" y="0"/>
                  </a:lnTo>
                  <a:lnTo>
                    <a:pt x="1708023" y="109283"/>
                  </a:lnTo>
                  <a:lnTo>
                    <a:pt x="1663192" y="125387"/>
                  </a:lnTo>
                  <a:lnTo>
                    <a:pt x="1657238" y="112654"/>
                  </a:lnTo>
                  <a:lnTo>
                    <a:pt x="1650809" y="101223"/>
                  </a:lnTo>
                  <a:lnTo>
                    <a:pt x="1620504" y="68668"/>
                  </a:lnTo>
                  <a:lnTo>
                    <a:pt x="1582864" y="56591"/>
                  </a:lnTo>
                  <a:lnTo>
                    <a:pt x="1559814" y="55257"/>
                  </a:lnTo>
                  <a:lnTo>
                    <a:pt x="1507109" y="55257"/>
                  </a:lnTo>
                  <a:lnTo>
                    <a:pt x="1507109" y="141490"/>
                  </a:lnTo>
                  <a:lnTo>
                    <a:pt x="1524381" y="141490"/>
                  </a:lnTo>
                  <a:lnTo>
                    <a:pt x="1560576" y="129717"/>
                  </a:lnTo>
                  <a:lnTo>
                    <a:pt x="1562608" y="125679"/>
                  </a:lnTo>
                  <a:lnTo>
                    <a:pt x="1563624" y="117627"/>
                  </a:lnTo>
                  <a:lnTo>
                    <a:pt x="1563624" y="105562"/>
                  </a:lnTo>
                  <a:lnTo>
                    <a:pt x="1563624" y="92430"/>
                  </a:lnTo>
                  <a:lnTo>
                    <a:pt x="1607693" y="92430"/>
                  </a:lnTo>
                  <a:lnTo>
                    <a:pt x="1607693" y="238874"/>
                  </a:lnTo>
                  <a:lnTo>
                    <a:pt x="1563624" y="238874"/>
                  </a:lnTo>
                  <a:lnTo>
                    <a:pt x="1563624" y="223939"/>
                  </a:lnTo>
                  <a:lnTo>
                    <a:pt x="1563624" y="213804"/>
                  </a:lnTo>
                  <a:lnTo>
                    <a:pt x="1532391" y="189969"/>
                  </a:lnTo>
                  <a:lnTo>
                    <a:pt x="1522730" y="189814"/>
                  </a:lnTo>
                  <a:lnTo>
                    <a:pt x="1507109" y="189814"/>
                  </a:lnTo>
                  <a:lnTo>
                    <a:pt x="1507109" y="269303"/>
                  </a:lnTo>
                  <a:lnTo>
                    <a:pt x="1507109" y="277748"/>
                  </a:lnTo>
                  <a:lnTo>
                    <a:pt x="1520698" y="290423"/>
                  </a:lnTo>
                  <a:lnTo>
                    <a:pt x="1528572" y="290423"/>
                  </a:lnTo>
                  <a:lnTo>
                    <a:pt x="1557655" y="290423"/>
                  </a:lnTo>
                  <a:lnTo>
                    <a:pt x="1600606" y="285172"/>
                  </a:lnTo>
                  <a:lnTo>
                    <a:pt x="1643199" y="260641"/>
                  </a:lnTo>
                  <a:lnTo>
                    <a:pt x="1667668" y="228209"/>
                  </a:lnTo>
                  <a:lnTo>
                    <a:pt x="1679067" y="201548"/>
                  </a:lnTo>
                  <a:lnTo>
                    <a:pt x="1724406" y="217169"/>
                  </a:lnTo>
                  <a:lnTo>
                    <a:pt x="1679067" y="345681"/>
                  </a:lnTo>
                  <a:lnTo>
                    <a:pt x="1379982" y="345681"/>
                  </a:lnTo>
                  <a:lnTo>
                    <a:pt x="1379982" y="297853"/>
                  </a:lnTo>
                  <a:lnTo>
                    <a:pt x="1388618" y="297853"/>
                  </a:lnTo>
                  <a:lnTo>
                    <a:pt x="1400175" y="297853"/>
                  </a:lnTo>
                  <a:lnTo>
                    <a:pt x="1407922" y="297027"/>
                  </a:lnTo>
                  <a:lnTo>
                    <a:pt x="1411859" y="295376"/>
                  </a:lnTo>
                  <a:lnTo>
                    <a:pt x="1415923" y="293725"/>
                  </a:lnTo>
                  <a:lnTo>
                    <a:pt x="1418717" y="290829"/>
                  </a:lnTo>
                  <a:lnTo>
                    <a:pt x="1420368" y="286702"/>
                  </a:lnTo>
                  <a:lnTo>
                    <a:pt x="1421130" y="284225"/>
                  </a:lnTo>
                  <a:lnTo>
                    <a:pt x="1421638" y="277202"/>
                  </a:lnTo>
                  <a:lnTo>
                    <a:pt x="1421638" y="265645"/>
                  </a:lnTo>
                  <a:lnTo>
                    <a:pt x="1421638" y="77317"/>
                  </a:lnTo>
                  <a:lnTo>
                    <a:pt x="1421638" y="67068"/>
                  </a:lnTo>
                  <a:lnTo>
                    <a:pt x="1420876" y="60375"/>
                  </a:lnTo>
                  <a:lnTo>
                    <a:pt x="1419479" y="57238"/>
                  </a:lnTo>
                  <a:lnTo>
                    <a:pt x="1418082" y="54101"/>
                  </a:lnTo>
                  <a:lnTo>
                    <a:pt x="1415923" y="51752"/>
                  </a:lnTo>
                  <a:lnTo>
                    <a:pt x="1412875" y="50177"/>
                  </a:lnTo>
                  <a:lnTo>
                    <a:pt x="1409954" y="48615"/>
                  </a:lnTo>
                  <a:lnTo>
                    <a:pt x="1404112" y="47828"/>
                  </a:lnTo>
                  <a:lnTo>
                    <a:pt x="1395349" y="47828"/>
                  </a:lnTo>
                  <a:lnTo>
                    <a:pt x="1379982" y="47828"/>
                  </a:lnTo>
                  <a:lnTo>
                    <a:pt x="1379982" y="0"/>
                  </a:lnTo>
                  <a:close/>
                </a:path>
                <a:path w="2122804" h="346075">
                  <a:moveTo>
                    <a:pt x="1005713" y="0"/>
                  </a:moveTo>
                  <a:lnTo>
                    <a:pt x="1177544" y="0"/>
                  </a:lnTo>
                  <a:lnTo>
                    <a:pt x="1177544" y="47828"/>
                  </a:lnTo>
                  <a:lnTo>
                    <a:pt x="1164589" y="47828"/>
                  </a:lnTo>
                  <a:lnTo>
                    <a:pt x="1155573" y="47828"/>
                  </a:lnTo>
                  <a:lnTo>
                    <a:pt x="1149858" y="48526"/>
                  </a:lnTo>
                  <a:lnTo>
                    <a:pt x="1147572" y="49936"/>
                  </a:lnTo>
                  <a:lnTo>
                    <a:pt x="1145159" y="51333"/>
                  </a:lnTo>
                  <a:lnTo>
                    <a:pt x="1144015" y="53606"/>
                  </a:lnTo>
                  <a:lnTo>
                    <a:pt x="1144015" y="56743"/>
                  </a:lnTo>
                  <a:lnTo>
                    <a:pt x="1144015" y="61036"/>
                  </a:lnTo>
                  <a:lnTo>
                    <a:pt x="1146683" y="67475"/>
                  </a:lnTo>
                  <a:lnTo>
                    <a:pt x="1152017" y="76060"/>
                  </a:lnTo>
                  <a:lnTo>
                    <a:pt x="1197356" y="151066"/>
                  </a:lnTo>
                  <a:lnTo>
                    <a:pt x="1247902" y="72834"/>
                  </a:lnTo>
                  <a:lnTo>
                    <a:pt x="1252347" y="66065"/>
                  </a:lnTo>
                  <a:lnTo>
                    <a:pt x="1254760" y="62268"/>
                  </a:lnTo>
                  <a:lnTo>
                    <a:pt x="1255268" y="61442"/>
                  </a:lnTo>
                  <a:lnTo>
                    <a:pt x="1255902" y="59626"/>
                  </a:lnTo>
                  <a:lnTo>
                    <a:pt x="1256284" y="57810"/>
                  </a:lnTo>
                  <a:lnTo>
                    <a:pt x="1256284" y="55994"/>
                  </a:lnTo>
                  <a:lnTo>
                    <a:pt x="1256284" y="53187"/>
                  </a:lnTo>
                  <a:lnTo>
                    <a:pt x="1255395" y="51130"/>
                  </a:lnTo>
                  <a:lnTo>
                    <a:pt x="1253489" y="49809"/>
                  </a:lnTo>
                  <a:lnTo>
                    <a:pt x="1251585" y="48488"/>
                  </a:lnTo>
                  <a:lnTo>
                    <a:pt x="1247139" y="47828"/>
                  </a:lnTo>
                  <a:lnTo>
                    <a:pt x="1240155" y="47828"/>
                  </a:lnTo>
                  <a:lnTo>
                    <a:pt x="1222629" y="47828"/>
                  </a:lnTo>
                  <a:lnTo>
                    <a:pt x="1222629" y="0"/>
                  </a:lnTo>
                  <a:lnTo>
                    <a:pt x="1360424" y="0"/>
                  </a:lnTo>
                  <a:lnTo>
                    <a:pt x="1360424" y="47828"/>
                  </a:lnTo>
                  <a:lnTo>
                    <a:pt x="1352043" y="48183"/>
                  </a:lnTo>
                  <a:lnTo>
                    <a:pt x="1345009" y="49002"/>
                  </a:lnTo>
                  <a:lnTo>
                    <a:pt x="1225296" y="205422"/>
                  </a:lnTo>
                  <a:lnTo>
                    <a:pt x="1225296" y="267131"/>
                  </a:lnTo>
                  <a:lnTo>
                    <a:pt x="1225296" y="278028"/>
                  </a:lnTo>
                  <a:lnTo>
                    <a:pt x="1226058" y="285089"/>
                  </a:lnTo>
                  <a:lnTo>
                    <a:pt x="1227455" y="288315"/>
                  </a:lnTo>
                  <a:lnTo>
                    <a:pt x="1228852" y="291541"/>
                  </a:lnTo>
                  <a:lnTo>
                    <a:pt x="1231264" y="293928"/>
                  </a:lnTo>
                  <a:lnTo>
                    <a:pt x="1234694" y="295503"/>
                  </a:lnTo>
                  <a:lnTo>
                    <a:pt x="1238123" y="297065"/>
                  </a:lnTo>
                  <a:lnTo>
                    <a:pt x="1244727" y="297853"/>
                  </a:lnTo>
                  <a:lnTo>
                    <a:pt x="1254760" y="297853"/>
                  </a:lnTo>
                  <a:lnTo>
                    <a:pt x="1266952" y="297853"/>
                  </a:lnTo>
                  <a:lnTo>
                    <a:pt x="1266952" y="345681"/>
                  </a:lnTo>
                  <a:lnTo>
                    <a:pt x="1098169" y="345681"/>
                  </a:lnTo>
                  <a:lnTo>
                    <a:pt x="1098169" y="297853"/>
                  </a:lnTo>
                  <a:lnTo>
                    <a:pt x="1107313" y="297853"/>
                  </a:lnTo>
                  <a:lnTo>
                    <a:pt x="1119251" y="297853"/>
                  </a:lnTo>
                  <a:lnTo>
                    <a:pt x="1137665" y="287566"/>
                  </a:lnTo>
                  <a:lnTo>
                    <a:pt x="1139444" y="283857"/>
                  </a:lnTo>
                  <a:lnTo>
                    <a:pt x="1140333" y="276377"/>
                  </a:lnTo>
                  <a:lnTo>
                    <a:pt x="1140333" y="265150"/>
                  </a:lnTo>
                  <a:lnTo>
                    <a:pt x="1140333" y="211124"/>
                  </a:lnTo>
                  <a:lnTo>
                    <a:pt x="1048385" y="71119"/>
                  </a:lnTo>
                  <a:lnTo>
                    <a:pt x="1017524" y="47828"/>
                  </a:lnTo>
                  <a:lnTo>
                    <a:pt x="1005713" y="47828"/>
                  </a:lnTo>
                  <a:lnTo>
                    <a:pt x="1005713" y="0"/>
                  </a:lnTo>
                  <a:close/>
                </a:path>
                <a:path w="2122804" h="346075">
                  <a:moveTo>
                    <a:pt x="784225" y="0"/>
                  </a:moveTo>
                  <a:lnTo>
                    <a:pt x="861822" y="0"/>
                  </a:lnTo>
                  <a:lnTo>
                    <a:pt x="965581" y="266877"/>
                  </a:lnTo>
                  <a:lnTo>
                    <a:pt x="969726" y="276512"/>
                  </a:lnTo>
                  <a:lnTo>
                    <a:pt x="993013" y="298018"/>
                  </a:lnTo>
                  <a:lnTo>
                    <a:pt x="1004824" y="297853"/>
                  </a:lnTo>
                  <a:lnTo>
                    <a:pt x="1004824" y="345681"/>
                  </a:lnTo>
                  <a:lnTo>
                    <a:pt x="841248" y="345681"/>
                  </a:lnTo>
                  <a:lnTo>
                    <a:pt x="841248" y="297853"/>
                  </a:lnTo>
                  <a:lnTo>
                    <a:pt x="851154" y="297611"/>
                  </a:lnTo>
                  <a:lnTo>
                    <a:pt x="860171" y="297611"/>
                  </a:lnTo>
                  <a:lnTo>
                    <a:pt x="866648" y="296405"/>
                  </a:lnTo>
                  <a:lnTo>
                    <a:pt x="870204" y="294017"/>
                  </a:lnTo>
                  <a:lnTo>
                    <a:pt x="873887" y="291617"/>
                  </a:lnTo>
                  <a:lnTo>
                    <a:pt x="875664" y="288683"/>
                  </a:lnTo>
                  <a:lnTo>
                    <a:pt x="875664" y="285216"/>
                  </a:lnTo>
                  <a:lnTo>
                    <a:pt x="875664" y="282244"/>
                  </a:lnTo>
                  <a:lnTo>
                    <a:pt x="874140" y="276123"/>
                  </a:lnTo>
                  <a:lnTo>
                    <a:pt x="870965" y="266877"/>
                  </a:lnTo>
                  <a:lnTo>
                    <a:pt x="860679" y="235407"/>
                  </a:lnTo>
                  <a:lnTo>
                    <a:pt x="755523" y="235407"/>
                  </a:lnTo>
                  <a:lnTo>
                    <a:pt x="742569" y="270344"/>
                  </a:lnTo>
                  <a:lnTo>
                    <a:pt x="739901" y="277787"/>
                  </a:lnTo>
                  <a:lnTo>
                    <a:pt x="738632" y="282651"/>
                  </a:lnTo>
                  <a:lnTo>
                    <a:pt x="738632" y="284975"/>
                  </a:lnTo>
                  <a:lnTo>
                    <a:pt x="738632" y="287616"/>
                  </a:lnTo>
                  <a:lnTo>
                    <a:pt x="750824" y="296862"/>
                  </a:lnTo>
                  <a:lnTo>
                    <a:pt x="753618" y="297522"/>
                  </a:lnTo>
                  <a:lnTo>
                    <a:pt x="761364" y="297853"/>
                  </a:lnTo>
                  <a:lnTo>
                    <a:pt x="774064" y="297853"/>
                  </a:lnTo>
                  <a:lnTo>
                    <a:pt x="774064" y="345681"/>
                  </a:lnTo>
                  <a:lnTo>
                    <a:pt x="640207" y="345681"/>
                  </a:lnTo>
                  <a:lnTo>
                    <a:pt x="640207" y="297853"/>
                  </a:lnTo>
                  <a:lnTo>
                    <a:pt x="648843" y="297853"/>
                  </a:lnTo>
                  <a:lnTo>
                    <a:pt x="655065" y="297116"/>
                  </a:lnTo>
                  <a:lnTo>
                    <a:pt x="677418" y="272326"/>
                  </a:lnTo>
                  <a:lnTo>
                    <a:pt x="784225" y="0"/>
                  </a:lnTo>
                  <a:close/>
                </a:path>
                <a:path w="2122804" h="346075">
                  <a:moveTo>
                    <a:pt x="335661" y="0"/>
                  </a:moveTo>
                  <a:lnTo>
                    <a:pt x="504444" y="0"/>
                  </a:lnTo>
                  <a:lnTo>
                    <a:pt x="504444" y="47828"/>
                  </a:lnTo>
                  <a:lnTo>
                    <a:pt x="489712" y="47828"/>
                  </a:lnTo>
                  <a:lnTo>
                    <a:pt x="481457" y="47828"/>
                  </a:lnTo>
                  <a:lnTo>
                    <a:pt x="465582" y="56629"/>
                  </a:lnTo>
                  <a:lnTo>
                    <a:pt x="463804" y="60007"/>
                  </a:lnTo>
                  <a:lnTo>
                    <a:pt x="462788" y="65417"/>
                  </a:lnTo>
                  <a:lnTo>
                    <a:pt x="462788" y="72859"/>
                  </a:lnTo>
                  <a:lnTo>
                    <a:pt x="462788" y="270344"/>
                  </a:lnTo>
                  <a:lnTo>
                    <a:pt x="462788" y="278282"/>
                  </a:lnTo>
                  <a:lnTo>
                    <a:pt x="463169" y="283146"/>
                  </a:lnTo>
                  <a:lnTo>
                    <a:pt x="475361" y="290918"/>
                  </a:lnTo>
                  <a:lnTo>
                    <a:pt x="481964" y="290918"/>
                  </a:lnTo>
                  <a:lnTo>
                    <a:pt x="524398" y="286037"/>
                  </a:lnTo>
                  <a:lnTo>
                    <a:pt x="563397" y="263312"/>
                  </a:lnTo>
                  <a:lnTo>
                    <a:pt x="586803" y="231727"/>
                  </a:lnTo>
                  <a:lnTo>
                    <a:pt x="599567" y="202209"/>
                  </a:lnTo>
                  <a:lnTo>
                    <a:pt x="645160" y="217817"/>
                  </a:lnTo>
                  <a:lnTo>
                    <a:pt x="599567" y="345681"/>
                  </a:lnTo>
                  <a:lnTo>
                    <a:pt x="335661" y="345681"/>
                  </a:lnTo>
                  <a:lnTo>
                    <a:pt x="335661" y="297853"/>
                  </a:lnTo>
                  <a:lnTo>
                    <a:pt x="352171" y="297853"/>
                  </a:lnTo>
                  <a:lnTo>
                    <a:pt x="358901" y="297853"/>
                  </a:lnTo>
                  <a:lnTo>
                    <a:pt x="375031" y="287820"/>
                  </a:lnTo>
                  <a:lnTo>
                    <a:pt x="376555" y="284759"/>
                  </a:lnTo>
                  <a:lnTo>
                    <a:pt x="377317" y="279438"/>
                  </a:lnTo>
                  <a:lnTo>
                    <a:pt x="377317" y="271830"/>
                  </a:lnTo>
                  <a:lnTo>
                    <a:pt x="377317" y="76072"/>
                  </a:lnTo>
                  <a:lnTo>
                    <a:pt x="377317" y="67817"/>
                  </a:lnTo>
                  <a:lnTo>
                    <a:pt x="376555" y="61874"/>
                  </a:lnTo>
                  <a:lnTo>
                    <a:pt x="375031" y="58229"/>
                  </a:lnTo>
                  <a:lnTo>
                    <a:pt x="373507" y="54597"/>
                  </a:lnTo>
                  <a:lnTo>
                    <a:pt x="371221" y="51955"/>
                  </a:lnTo>
                  <a:lnTo>
                    <a:pt x="368300" y="50304"/>
                  </a:lnTo>
                  <a:lnTo>
                    <a:pt x="365506" y="48653"/>
                  </a:lnTo>
                  <a:lnTo>
                    <a:pt x="360680" y="47828"/>
                  </a:lnTo>
                  <a:lnTo>
                    <a:pt x="353949" y="47828"/>
                  </a:lnTo>
                  <a:lnTo>
                    <a:pt x="335661" y="47828"/>
                  </a:lnTo>
                  <a:lnTo>
                    <a:pt x="335661" y="0"/>
                  </a:lnTo>
                  <a:close/>
                </a:path>
                <a:path w="2122804" h="346075">
                  <a:moveTo>
                    <a:pt x="0" y="0"/>
                  </a:moveTo>
                  <a:lnTo>
                    <a:pt x="182752" y="0"/>
                  </a:lnTo>
                  <a:lnTo>
                    <a:pt x="199352" y="440"/>
                  </a:lnTo>
                  <a:lnTo>
                    <a:pt x="240411" y="7061"/>
                  </a:lnTo>
                  <a:lnTo>
                    <a:pt x="279781" y="28498"/>
                  </a:lnTo>
                  <a:lnTo>
                    <a:pt x="305181" y="62572"/>
                  </a:lnTo>
                  <a:lnTo>
                    <a:pt x="314198" y="104330"/>
                  </a:lnTo>
                  <a:lnTo>
                    <a:pt x="312056" y="125606"/>
                  </a:lnTo>
                  <a:lnTo>
                    <a:pt x="294963" y="162773"/>
                  </a:lnTo>
                  <a:lnTo>
                    <a:pt x="261439" y="191781"/>
                  </a:lnTo>
                  <a:lnTo>
                    <a:pt x="214437" y="206774"/>
                  </a:lnTo>
                  <a:lnTo>
                    <a:pt x="186055" y="208648"/>
                  </a:lnTo>
                  <a:lnTo>
                    <a:pt x="127126" y="208648"/>
                  </a:lnTo>
                  <a:lnTo>
                    <a:pt x="127126" y="273329"/>
                  </a:lnTo>
                  <a:lnTo>
                    <a:pt x="127126" y="281419"/>
                  </a:lnTo>
                  <a:lnTo>
                    <a:pt x="127635" y="286537"/>
                  </a:lnTo>
                  <a:lnTo>
                    <a:pt x="128777" y="288683"/>
                  </a:lnTo>
                  <a:lnTo>
                    <a:pt x="130301" y="291820"/>
                  </a:lnTo>
                  <a:lnTo>
                    <a:pt x="132587" y="294131"/>
                  </a:lnTo>
                  <a:lnTo>
                    <a:pt x="135636" y="295630"/>
                  </a:lnTo>
                  <a:lnTo>
                    <a:pt x="138684" y="297116"/>
                  </a:lnTo>
                  <a:lnTo>
                    <a:pt x="143890" y="297853"/>
                  </a:lnTo>
                  <a:lnTo>
                    <a:pt x="151130" y="297853"/>
                  </a:lnTo>
                  <a:lnTo>
                    <a:pt x="168656" y="297853"/>
                  </a:lnTo>
                  <a:lnTo>
                    <a:pt x="168656" y="345681"/>
                  </a:lnTo>
                  <a:lnTo>
                    <a:pt x="0" y="345681"/>
                  </a:lnTo>
                  <a:lnTo>
                    <a:pt x="0" y="297853"/>
                  </a:lnTo>
                  <a:lnTo>
                    <a:pt x="11684" y="297853"/>
                  </a:lnTo>
                  <a:lnTo>
                    <a:pt x="21971" y="297853"/>
                  </a:lnTo>
                  <a:lnTo>
                    <a:pt x="41529" y="278688"/>
                  </a:lnTo>
                  <a:lnTo>
                    <a:pt x="41529" y="268617"/>
                  </a:lnTo>
                  <a:lnTo>
                    <a:pt x="41529" y="78549"/>
                  </a:lnTo>
                  <a:lnTo>
                    <a:pt x="41529" y="67983"/>
                  </a:lnTo>
                  <a:lnTo>
                    <a:pt x="40894" y="60998"/>
                  </a:lnTo>
                  <a:lnTo>
                    <a:pt x="24764" y="47828"/>
                  </a:lnTo>
                  <a:lnTo>
                    <a:pt x="16637" y="47828"/>
                  </a:lnTo>
                  <a:lnTo>
                    <a:pt x="0" y="4782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2080" y="6082855"/>
              <a:ext cx="3199892" cy="3754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79160" y="6094653"/>
              <a:ext cx="306070" cy="358140"/>
            </a:xfrm>
            <a:custGeom>
              <a:avLst/>
              <a:gdLst/>
              <a:ahLst/>
              <a:cxnLst/>
              <a:rect l="l" t="t" r="r" b="b"/>
              <a:pathLst>
                <a:path w="306070" h="358139">
                  <a:moveTo>
                    <a:pt x="136525" y="0"/>
                  </a:moveTo>
                  <a:lnTo>
                    <a:pt x="158436" y="1455"/>
                  </a:lnTo>
                  <a:lnTo>
                    <a:pt x="179228" y="5821"/>
                  </a:lnTo>
                  <a:lnTo>
                    <a:pt x="198925" y="13099"/>
                  </a:lnTo>
                  <a:lnTo>
                    <a:pt x="217550" y="23291"/>
                  </a:lnTo>
                  <a:lnTo>
                    <a:pt x="227202" y="5943"/>
                  </a:lnTo>
                  <a:lnTo>
                    <a:pt x="262636" y="5943"/>
                  </a:lnTo>
                  <a:lnTo>
                    <a:pt x="292480" y="121919"/>
                  </a:lnTo>
                  <a:lnTo>
                    <a:pt x="246125" y="135051"/>
                  </a:lnTo>
                  <a:lnTo>
                    <a:pt x="234219" y="115687"/>
                  </a:lnTo>
                  <a:lnTo>
                    <a:pt x="221551" y="99102"/>
                  </a:lnTo>
                  <a:lnTo>
                    <a:pt x="179046" y="65842"/>
                  </a:lnTo>
                  <a:lnTo>
                    <a:pt x="131825" y="55003"/>
                  </a:lnTo>
                  <a:lnTo>
                    <a:pt x="121729" y="55546"/>
                  </a:lnTo>
                  <a:lnTo>
                    <a:pt x="85978" y="75933"/>
                  </a:lnTo>
                  <a:lnTo>
                    <a:pt x="85978" y="83032"/>
                  </a:lnTo>
                  <a:lnTo>
                    <a:pt x="85978" y="91135"/>
                  </a:lnTo>
                  <a:lnTo>
                    <a:pt x="123836" y="119984"/>
                  </a:lnTo>
                  <a:lnTo>
                    <a:pt x="203708" y="143560"/>
                  </a:lnTo>
                  <a:lnTo>
                    <a:pt x="229352" y="152147"/>
                  </a:lnTo>
                  <a:lnTo>
                    <a:pt x="268733" y="173230"/>
                  </a:lnTo>
                  <a:lnTo>
                    <a:pt x="299989" y="214422"/>
                  </a:lnTo>
                  <a:lnTo>
                    <a:pt x="305815" y="247472"/>
                  </a:lnTo>
                  <a:lnTo>
                    <a:pt x="303579" y="269044"/>
                  </a:lnTo>
                  <a:lnTo>
                    <a:pt x="285724" y="306977"/>
                  </a:lnTo>
                  <a:lnTo>
                    <a:pt x="248933" y="338317"/>
                  </a:lnTo>
                  <a:lnTo>
                    <a:pt x="199352" y="355429"/>
                  </a:lnTo>
                  <a:lnTo>
                    <a:pt x="170941" y="357568"/>
                  </a:lnTo>
                  <a:lnTo>
                    <a:pt x="157489" y="357127"/>
                  </a:lnTo>
                  <a:lnTo>
                    <a:pt x="108751" y="346378"/>
                  </a:lnTo>
                  <a:lnTo>
                    <a:pt x="72389" y="326847"/>
                  </a:lnTo>
                  <a:lnTo>
                    <a:pt x="61467" y="351624"/>
                  </a:lnTo>
                  <a:lnTo>
                    <a:pt x="24511" y="351624"/>
                  </a:lnTo>
                  <a:lnTo>
                    <a:pt x="0" y="217563"/>
                  </a:lnTo>
                  <a:lnTo>
                    <a:pt x="46354" y="206413"/>
                  </a:lnTo>
                  <a:lnTo>
                    <a:pt x="55687" y="226010"/>
                  </a:lnTo>
                  <a:lnTo>
                    <a:pt x="67294" y="243922"/>
                  </a:lnTo>
                  <a:lnTo>
                    <a:pt x="97281" y="274688"/>
                  </a:lnTo>
                  <a:lnTo>
                    <a:pt x="133540" y="295222"/>
                  </a:lnTo>
                  <a:lnTo>
                    <a:pt x="173227" y="302069"/>
                  </a:lnTo>
                  <a:lnTo>
                    <a:pt x="182157" y="301774"/>
                  </a:lnTo>
                  <a:lnTo>
                    <a:pt x="218439" y="289839"/>
                  </a:lnTo>
                  <a:lnTo>
                    <a:pt x="222503" y="284225"/>
                  </a:lnTo>
                  <a:lnTo>
                    <a:pt x="226694" y="278612"/>
                  </a:lnTo>
                  <a:lnTo>
                    <a:pt x="228726" y="272834"/>
                  </a:lnTo>
                  <a:lnTo>
                    <a:pt x="228726" y="266890"/>
                  </a:lnTo>
                  <a:lnTo>
                    <a:pt x="205684" y="236053"/>
                  </a:lnTo>
                  <a:lnTo>
                    <a:pt x="163322" y="220306"/>
                  </a:lnTo>
                  <a:lnTo>
                    <a:pt x="105537" y="203479"/>
                  </a:lnTo>
                  <a:lnTo>
                    <a:pt x="98391" y="201210"/>
                  </a:lnTo>
                  <a:lnTo>
                    <a:pt x="59402" y="184275"/>
                  </a:lnTo>
                  <a:lnTo>
                    <a:pt x="24590" y="155306"/>
                  </a:lnTo>
                  <a:lnTo>
                    <a:pt x="8227" y="112154"/>
                  </a:lnTo>
                  <a:lnTo>
                    <a:pt x="7747" y="102603"/>
                  </a:lnTo>
                  <a:lnTo>
                    <a:pt x="8699" y="89120"/>
                  </a:lnTo>
                  <a:lnTo>
                    <a:pt x="22987" y="51917"/>
                  </a:lnTo>
                  <a:lnTo>
                    <a:pt x="54473" y="22110"/>
                  </a:lnTo>
                  <a:lnTo>
                    <a:pt x="101012" y="3592"/>
                  </a:lnTo>
                  <a:lnTo>
                    <a:pt x="118358" y="897"/>
                  </a:lnTo>
                  <a:lnTo>
                    <a:pt x="136525" y="0"/>
                  </a:lnTo>
                  <a:close/>
                </a:path>
              </a:pathLst>
            </a:custGeom>
            <a:ln w="1219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8" name="Picture 4" descr="Indian Cricket Team squad for T20 world cup 2016 ,Player Lists | Sports 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1887200" cy="56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635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Cambria</vt:lpstr>
      <vt:lpstr>Garamond</vt:lpstr>
      <vt:lpstr>Wingdings</vt:lpstr>
      <vt:lpstr>Organic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TOTAL(across all the seasons)</vt:lpstr>
      <vt:lpstr>PowerPoint Presentation</vt:lpstr>
      <vt:lpstr>Orange Cap Contenders</vt:lpstr>
      <vt:lpstr>Purple Cap Contenders</vt:lpstr>
      <vt:lpstr>PowerPoint Presentation</vt:lpstr>
      <vt:lpstr>Season wise Batsman with most 4’s and 6’s</vt:lpstr>
      <vt:lpstr>PowerPoint Presentation</vt:lpstr>
      <vt:lpstr>Season-wise team performance  (wins vs losses)</vt:lpstr>
      <vt:lpstr>Win %age( home vs away)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Anamika Nayak</dc:creator>
  <cp:lastModifiedBy>HP</cp:lastModifiedBy>
  <cp:revision>12</cp:revision>
  <dcterms:created xsi:type="dcterms:W3CDTF">2022-08-10T16:29:29Z</dcterms:created>
  <dcterms:modified xsi:type="dcterms:W3CDTF">2022-08-11T10:44:59Z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2022-08-10T00:00:00Z</vt:filetime>
  </property>
</Properties>
</file>