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sldIdLst>
    <p:sldId id="256" r:id="rId2"/>
    <p:sldId id="258" r:id="rId3"/>
    <p:sldId id="259" r:id="rId4"/>
    <p:sldId id="262" r:id="rId5"/>
    <p:sldId id="263" r:id="rId6"/>
    <p:sldId id="265" r:id="rId7"/>
    <p:sldId id="267" r:id="rId8"/>
    <p:sldId id="269" r:id="rId9"/>
    <p:sldId id="271" r:id="rId10"/>
    <p:sldId id="278" r:id="rId11"/>
    <p:sldId id="277" r:id="rId12"/>
    <p:sldId id="276" r:id="rId13"/>
    <p:sldId id="275" r:id="rId14"/>
    <p:sldId id="274" r:id="rId15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5C917A-2F36-4820-A927-72746DD33EAD}" v="211" dt="2024-02-25T06:30:27.277"/>
    <p1510:client id="{D4E784CC-4AFA-4E99-99AF-6FA47016BFD6}" v="587" dt="2024-02-25T09:38:20.2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76" d="100"/>
          <a:sy n="76" d="100"/>
        </p:scale>
        <p:origin x="71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omee Boble" userId="ddefac26df975d68" providerId="Windows Live" clId="Web-{3413BC14-5B7F-4FED-BCC2-C8D44A4A9A54}"/>
    <pc:docChg chg="addSld delSld modSld addMainMaster delMainMaster">
      <pc:chgData name="Palomee Boble" userId="ddefac26df975d68" providerId="Windows Live" clId="Web-{3413BC14-5B7F-4FED-BCC2-C8D44A4A9A54}" dt="2024-02-21T09:54:52.942" v="897" actId="14100"/>
      <pc:docMkLst>
        <pc:docMk/>
      </pc:docMkLst>
      <pc:sldChg chg="addSp delSp modSp del mod setBg modClrScheme setClrOvrMap chgLayout">
        <pc:chgData name="Palomee Boble" userId="ddefac26df975d68" providerId="Windows Live" clId="Web-{3413BC14-5B7F-4FED-BCC2-C8D44A4A9A54}" dt="2024-02-21T06:45:12.499" v="3"/>
        <pc:sldMkLst>
          <pc:docMk/>
          <pc:sldMk cId="109857222" sldId="256"/>
        </pc:sldMkLst>
        <pc:spChg chg="mod">
          <ac:chgData name="Palomee Boble" userId="ddefac26df975d68" providerId="Windows Live" clId="Web-{3413BC14-5B7F-4FED-BCC2-C8D44A4A9A54}" dt="2024-02-21T06:44:47.014" v="2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Palomee Boble" userId="ddefac26df975d68" providerId="Windows Live" clId="Web-{3413BC14-5B7F-4FED-BCC2-C8D44A4A9A54}" dt="2024-02-21T06:44:47.014" v="2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Palomee Boble" userId="ddefac26df975d68" providerId="Windows Live" clId="Web-{3413BC14-5B7F-4FED-BCC2-C8D44A4A9A54}" dt="2024-02-21T06:44:46.936" v="1"/>
          <ac:spMkLst>
            <pc:docMk/>
            <pc:sldMk cId="109857222" sldId="256"/>
            <ac:spMk id="8" creationId="{51B63EEE-B5E3-42ED-90DF-2948123C7049}"/>
          </ac:spMkLst>
        </pc:spChg>
        <pc:spChg chg="add del">
          <ac:chgData name="Palomee Boble" userId="ddefac26df975d68" providerId="Windows Live" clId="Web-{3413BC14-5B7F-4FED-BCC2-C8D44A4A9A54}" dt="2024-02-21T06:44:46.936" v="1"/>
          <ac:spMkLst>
            <pc:docMk/>
            <pc:sldMk cId="109857222" sldId="256"/>
            <ac:spMk id="10" creationId="{00DC7BE8-B819-4865-ACAD-6EE9C972122D}"/>
          </ac:spMkLst>
        </pc:spChg>
        <pc:spChg chg="add">
          <ac:chgData name="Palomee Boble" userId="ddefac26df975d68" providerId="Windows Live" clId="Web-{3413BC14-5B7F-4FED-BCC2-C8D44A4A9A54}" dt="2024-02-21T06:44:47.014" v="2"/>
          <ac:spMkLst>
            <pc:docMk/>
            <pc:sldMk cId="109857222" sldId="256"/>
            <ac:spMk id="14" creationId="{FEB24D6D-151C-47FB-8FFE-984F0743DC6F}"/>
          </ac:spMkLst>
        </pc:spChg>
        <pc:spChg chg="add">
          <ac:chgData name="Palomee Boble" userId="ddefac26df975d68" providerId="Windows Live" clId="Web-{3413BC14-5B7F-4FED-BCC2-C8D44A4A9A54}" dt="2024-02-21T06:44:47.014" v="2"/>
          <ac:spMkLst>
            <pc:docMk/>
            <pc:sldMk cId="109857222" sldId="256"/>
            <ac:spMk id="16" creationId="{EB85EDFA-C3E9-456D-B330-A7119BFB29DC}"/>
          </ac:spMkLst>
        </pc:spChg>
        <pc:spChg chg="add">
          <ac:chgData name="Palomee Boble" userId="ddefac26df975d68" providerId="Windows Live" clId="Web-{3413BC14-5B7F-4FED-BCC2-C8D44A4A9A54}" dt="2024-02-21T06:44:47.014" v="2"/>
          <ac:spMkLst>
            <pc:docMk/>
            <pc:sldMk cId="109857222" sldId="256"/>
            <ac:spMk id="18" creationId="{B516F90C-A3AC-46E0-8029-8C20BB17A6DA}"/>
          </ac:spMkLst>
        </pc:spChg>
        <pc:spChg chg="add">
          <ac:chgData name="Palomee Boble" userId="ddefac26df975d68" providerId="Windows Live" clId="Web-{3413BC14-5B7F-4FED-BCC2-C8D44A4A9A54}" dt="2024-02-21T06:44:47.014" v="2"/>
          <ac:spMkLst>
            <pc:docMk/>
            <pc:sldMk cId="109857222" sldId="256"/>
            <ac:spMk id="20" creationId="{1CFD6E36-333B-4520-8313-396CCE682BA8}"/>
          </ac:spMkLst>
        </pc:spChg>
        <pc:spChg chg="add">
          <ac:chgData name="Palomee Boble" userId="ddefac26df975d68" providerId="Windows Live" clId="Web-{3413BC14-5B7F-4FED-BCC2-C8D44A4A9A54}" dt="2024-02-21T06:44:47.014" v="2"/>
          <ac:spMkLst>
            <pc:docMk/>
            <pc:sldMk cId="109857222" sldId="256"/>
            <ac:spMk id="21" creationId="{97ACB619-0A09-4C51-8BA5-9BDECE7E4C69}"/>
          </ac:spMkLst>
        </pc:spChg>
        <pc:spChg chg="add">
          <ac:chgData name="Palomee Boble" userId="ddefac26df975d68" providerId="Windows Live" clId="Web-{3413BC14-5B7F-4FED-BCC2-C8D44A4A9A54}" dt="2024-02-21T06:44:47.014" v="2"/>
          <ac:spMkLst>
            <pc:docMk/>
            <pc:sldMk cId="109857222" sldId="256"/>
            <ac:spMk id="22" creationId="{D0525857-3EAD-4969-9196-A890F8DE6CB6}"/>
          </ac:spMkLst>
        </pc:spChg>
        <pc:spChg chg="add">
          <ac:chgData name="Palomee Boble" userId="ddefac26df975d68" providerId="Windows Live" clId="Web-{3413BC14-5B7F-4FED-BCC2-C8D44A4A9A54}" dt="2024-02-21T06:44:47.014" v="2"/>
          <ac:spMkLst>
            <pc:docMk/>
            <pc:sldMk cId="109857222" sldId="256"/>
            <ac:spMk id="23" creationId="{C44D3CAF-8753-4313-AA2D-F75CAC4DD7E6}"/>
          </ac:spMkLst>
        </pc:spChg>
        <pc:spChg chg="add">
          <ac:chgData name="Palomee Boble" userId="ddefac26df975d68" providerId="Windows Live" clId="Web-{3413BC14-5B7F-4FED-BCC2-C8D44A4A9A54}" dt="2024-02-21T06:44:47.014" v="2"/>
          <ac:spMkLst>
            <pc:docMk/>
            <pc:sldMk cId="109857222" sldId="256"/>
            <ac:spMk id="29" creationId="{8D4A9DCA-CD08-4326-A478-9ABDAC6904C3}"/>
          </ac:spMkLst>
        </pc:spChg>
        <pc:grpChg chg="add del">
          <ac:chgData name="Palomee Boble" userId="ddefac26df975d68" providerId="Windows Live" clId="Web-{3413BC14-5B7F-4FED-BCC2-C8D44A4A9A54}" dt="2024-02-21T06:44:46.936" v="1"/>
          <ac:grpSpMkLst>
            <pc:docMk/>
            <pc:sldMk cId="109857222" sldId="256"/>
            <ac:grpSpMk id="12" creationId="{4D4E431C-C1D8-4876-B98F-A5B555E1022C}"/>
          </ac:grpSpMkLst>
        </pc:grpChg>
        <pc:grpChg chg="add">
          <ac:chgData name="Palomee Boble" userId="ddefac26df975d68" providerId="Windows Live" clId="Web-{3413BC14-5B7F-4FED-BCC2-C8D44A4A9A54}" dt="2024-02-21T06:44:47.014" v="2"/>
          <ac:grpSpMkLst>
            <pc:docMk/>
            <pc:sldMk cId="109857222" sldId="256"/>
            <ac:grpSpMk id="24" creationId="{5EA385DF-E58A-4933-89FF-3F93F8CAEE0B}"/>
          </ac:grpSpMkLst>
        </pc:grpChg>
      </pc:sldChg>
      <pc:sldChg chg="addSp delSp modSp new del mod setBg modClrScheme chgLayout">
        <pc:chgData name="Palomee Boble" userId="ddefac26df975d68" providerId="Windows Live" clId="Web-{3413BC14-5B7F-4FED-BCC2-C8D44A4A9A54}" dt="2024-02-21T06:46:34.611" v="9"/>
        <pc:sldMkLst>
          <pc:docMk/>
          <pc:sldMk cId="4080817016" sldId="256"/>
        </pc:sldMkLst>
        <pc:spChg chg="mod">
          <ac:chgData name="Palomee Boble" userId="ddefac26df975d68" providerId="Windows Live" clId="Web-{3413BC14-5B7F-4FED-BCC2-C8D44A4A9A54}" dt="2024-02-21T06:46:06.938" v="7"/>
          <ac:spMkLst>
            <pc:docMk/>
            <pc:sldMk cId="4080817016" sldId="256"/>
            <ac:spMk id="2" creationId="{30090B6D-7236-4CFF-C07C-022334BE5C7A}"/>
          </ac:spMkLst>
        </pc:spChg>
        <pc:spChg chg="mod">
          <ac:chgData name="Palomee Boble" userId="ddefac26df975d68" providerId="Windows Live" clId="Web-{3413BC14-5B7F-4FED-BCC2-C8D44A4A9A54}" dt="2024-02-21T06:46:06.938" v="7"/>
          <ac:spMkLst>
            <pc:docMk/>
            <pc:sldMk cId="4080817016" sldId="256"/>
            <ac:spMk id="3" creationId="{145334B4-02EE-4905-5FEB-DBC72BBB9393}"/>
          </ac:spMkLst>
        </pc:spChg>
        <pc:spChg chg="add del">
          <ac:chgData name="Palomee Boble" userId="ddefac26df975d68" providerId="Windows Live" clId="Web-{3413BC14-5B7F-4FED-BCC2-C8D44A4A9A54}" dt="2024-02-21T06:46:06.876" v="6"/>
          <ac:spMkLst>
            <pc:docMk/>
            <pc:sldMk cId="4080817016" sldId="256"/>
            <ac:spMk id="8" creationId="{01EA1F0E-CDCD-4DB2-8404-78A53728C7C8}"/>
          </ac:spMkLst>
        </pc:spChg>
        <pc:spChg chg="add del">
          <ac:chgData name="Palomee Boble" userId="ddefac26df975d68" providerId="Windows Live" clId="Web-{3413BC14-5B7F-4FED-BCC2-C8D44A4A9A54}" dt="2024-02-21T06:46:06.876" v="6"/>
          <ac:spMkLst>
            <pc:docMk/>
            <pc:sldMk cId="4080817016" sldId="256"/>
            <ac:spMk id="10" creationId="{DE8A7E9B-3161-4AE7-B85C-EE3D7786D549}"/>
          </ac:spMkLst>
        </pc:spChg>
        <pc:spChg chg="add">
          <ac:chgData name="Palomee Boble" userId="ddefac26df975d68" providerId="Windows Live" clId="Web-{3413BC14-5B7F-4FED-BCC2-C8D44A4A9A54}" dt="2024-02-21T06:46:06.938" v="7"/>
          <ac:spMkLst>
            <pc:docMk/>
            <pc:sldMk cId="4080817016" sldId="256"/>
            <ac:spMk id="17" creationId="{651590EC-32F3-D145-ADCB-AB64BFBA9AA5}"/>
          </ac:spMkLst>
        </pc:spChg>
        <pc:spChg chg="add">
          <ac:chgData name="Palomee Boble" userId="ddefac26df975d68" providerId="Windows Live" clId="Web-{3413BC14-5B7F-4FED-BCC2-C8D44A4A9A54}" dt="2024-02-21T06:46:06.938" v="7"/>
          <ac:spMkLst>
            <pc:docMk/>
            <pc:sldMk cId="4080817016" sldId="256"/>
            <ac:spMk id="18" creationId="{76D62A91-A1D3-724A-9229-3E87CACCBE63}"/>
          </ac:spMkLst>
        </pc:spChg>
        <pc:spChg chg="add">
          <ac:chgData name="Palomee Boble" userId="ddefac26df975d68" providerId="Windows Live" clId="Web-{3413BC14-5B7F-4FED-BCC2-C8D44A4A9A54}" dt="2024-02-21T06:46:06.938" v="7"/>
          <ac:spMkLst>
            <pc:docMk/>
            <pc:sldMk cId="4080817016" sldId="256"/>
            <ac:spMk id="19" creationId="{AF9C6AAB-50FD-D642-8262-6C96BF0A0E4C}"/>
          </ac:spMkLst>
        </pc:spChg>
        <pc:grpChg chg="add del">
          <ac:chgData name="Palomee Boble" userId="ddefac26df975d68" providerId="Windows Live" clId="Web-{3413BC14-5B7F-4FED-BCC2-C8D44A4A9A54}" dt="2024-02-21T06:46:06.876" v="6"/>
          <ac:grpSpMkLst>
            <pc:docMk/>
            <pc:sldMk cId="4080817016" sldId="256"/>
            <ac:grpSpMk id="12" creationId="{B46BF9D8-B659-4C32-ADAC-0DE33D1845C6}"/>
          </ac:grpSpMkLst>
        </pc:grpChg>
      </pc:sldChg>
      <pc:sldChg chg="addSp delSp modSp add">
        <pc:chgData name="Palomee Boble" userId="ddefac26df975d68" providerId="Windows Live" clId="Web-{3413BC14-5B7F-4FED-BCC2-C8D44A4A9A54}" dt="2024-02-21T07:25:14.404" v="179" actId="14100"/>
        <pc:sldMkLst>
          <pc:docMk/>
          <pc:sldMk cId="4146682291" sldId="256"/>
        </pc:sldMkLst>
        <pc:spChg chg="mod">
          <ac:chgData name="Palomee Boble" userId="ddefac26df975d68" providerId="Windows Live" clId="Web-{3413BC14-5B7F-4FED-BCC2-C8D44A4A9A54}" dt="2024-02-21T07:25:14.404" v="179" actId="14100"/>
          <ac:spMkLst>
            <pc:docMk/>
            <pc:sldMk cId="4146682291" sldId="256"/>
            <ac:spMk id="2" creationId="{4BB44B1B-FDDF-5C22-0BF8-45FC61D678F8}"/>
          </ac:spMkLst>
        </pc:spChg>
        <pc:spChg chg="mod">
          <ac:chgData name="Palomee Boble" userId="ddefac26df975d68" providerId="Windows Live" clId="Web-{3413BC14-5B7F-4FED-BCC2-C8D44A4A9A54}" dt="2024-02-21T07:24:50.184" v="174" actId="14100"/>
          <ac:spMkLst>
            <pc:docMk/>
            <pc:sldMk cId="4146682291" sldId="256"/>
            <ac:spMk id="3" creationId="{F3EADC2E-BC2F-78F3-6E35-39106CCC8116}"/>
          </ac:spMkLst>
        </pc:spChg>
        <pc:graphicFrameChg chg="add del mod">
          <ac:chgData name="Palomee Boble" userId="ddefac26df975d68" providerId="Windows Live" clId="Web-{3413BC14-5B7F-4FED-BCC2-C8D44A4A9A54}" dt="2024-02-21T07:19:33.754" v="93"/>
          <ac:graphicFrameMkLst>
            <pc:docMk/>
            <pc:sldMk cId="4146682291" sldId="256"/>
            <ac:graphicFrameMk id="5" creationId="{6745B0D4-406A-2BAD-ACCC-2BCB2A78407B}"/>
          </ac:graphicFrameMkLst>
        </pc:graphicFrameChg>
        <pc:graphicFrameChg chg="add del mod">
          <ac:chgData name="Palomee Boble" userId="ddefac26df975d68" providerId="Windows Live" clId="Web-{3413BC14-5B7F-4FED-BCC2-C8D44A4A9A54}" dt="2024-02-21T07:19:54.584" v="95"/>
          <ac:graphicFrameMkLst>
            <pc:docMk/>
            <pc:sldMk cId="4146682291" sldId="256"/>
            <ac:graphicFrameMk id="7" creationId="{B39F923F-9FFF-6808-501C-E82DF5BAD4ED}"/>
          </ac:graphicFrameMkLst>
        </pc:graphicFrameChg>
        <pc:graphicFrameChg chg="add del mod">
          <ac:chgData name="Palomee Boble" userId="ddefac26df975d68" providerId="Windows Live" clId="Web-{3413BC14-5B7F-4FED-BCC2-C8D44A4A9A54}" dt="2024-02-21T07:20:07.272" v="97"/>
          <ac:graphicFrameMkLst>
            <pc:docMk/>
            <pc:sldMk cId="4146682291" sldId="256"/>
            <ac:graphicFrameMk id="9" creationId="{DDA9FE5A-D643-10EF-D9CB-5EB0EA288CF8}"/>
          </ac:graphicFrameMkLst>
        </pc:graphicFrameChg>
      </pc:sldChg>
      <pc:sldChg chg="modSp new del">
        <pc:chgData name="Palomee Boble" userId="ddefac26df975d68" providerId="Windows Live" clId="Web-{3413BC14-5B7F-4FED-BCC2-C8D44A4A9A54}" dt="2024-02-21T07:16:02.629" v="40"/>
        <pc:sldMkLst>
          <pc:docMk/>
          <pc:sldMk cId="2886719756" sldId="257"/>
        </pc:sldMkLst>
        <pc:spChg chg="mod">
          <ac:chgData name="Palomee Boble" userId="ddefac26df975d68" providerId="Windows Live" clId="Web-{3413BC14-5B7F-4FED-BCC2-C8D44A4A9A54}" dt="2024-02-21T07:13:29.415" v="24" actId="14100"/>
          <ac:spMkLst>
            <pc:docMk/>
            <pc:sldMk cId="2886719756" sldId="257"/>
            <ac:spMk id="2" creationId="{BF2E8335-A659-E860-9339-44F12E4E4F72}"/>
          </ac:spMkLst>
        </pc:spChg>
        <pc:spChg chg="mod">
          <ac:chgData name="Palomee Boble" userId="ddefac26df975d68" providerId="Windows Live" clId="Web-{3413BC14-5B7F-4FED-BCC2-C8D44A4A9A54}" dt="2024-02-21T07:15:51.160" v="38" actId="20577"/>
          <ac:spMkLst>
            <pc:docMk/>
            <pc:sldMk cId="2886719756" sldId="257"/>
            <ac:spMk id="3" creationId="{9C176E59-BABE-0C84-4AB6-543BD0C5A85E}"/>
          </ac:spMkLst>
        </pc:spChg>
      </pc:sldChg>
      <pc:sldChg chg="addSp delSp modSp new del">
        <pc:chgData name="Palomee Boble" userId="ddefac26df975d68" providerId="Windows Live" clId="Web-{3413BC14-5B7F-4FED-BCC2-C8D44A4A9A54}" dt="2024-02-21T07:26:55.896" v="185"/>
        <pc:sldMkLst>
          <pc:docMk/>
          <pc:sldMk cId="4005279982" sldId="257"/>
        </pc:sldMkLst>
        <pc:spChg chg="add del mod">
          <ac:chgData name="Palomee Boble" userId="ddefac26df975d68" providerId="Windows Live" clId="Web-{3413BC14-5B7F-4FED-BCC2-C8D44A4A9A54}" dt="2024-02-21T07:26:32.879" v="183"/>
          <ac:spMkLst>
            <pc:docMk/>
            <pc:sldMk cId="4005279982" sldId="257"/>
            <ac:spMk id="4" creationId="{C9DE4135-82CE-2E51-4C7E-D3F9385621B7}"/>
          </ac:spMkLst>
        </pc:spChg>
      </pc:sldChg>
      <pc:sldChg chg="modSp add">
        <pc:chgData name="Palomee Boble" userId="ddefac26df975d68" providerId="Windows Live" clId="Web-{3413BC14-5B7F-4FED-BCC2-C8D44A4A9A54}" dt="2024-02-21T09:36:08.983" v="820" actId="20577"/>
        <pc:sldMkLst>
          <pc:docMk/>
          <pc:sldMk cId="1235534065" sldId="258"/>
        </pc:sldMkLst>
        <pc:spChg chg="mod">
          <ac:chgData name="Palomee Boble" userId="ddefac26df975d68" providerId="Windows Live" clId="Web-{3413BC14-5B7F-4FED-BCC2-C8D44A4A9A54}" dt="2024-02-21T09:36:08.983" v="820" actId="20577"/>
          <ac:spMkLst>
            <pc:docMk/>
            <pc:sldMk cId="1235534065" sldId="258"/>
            <ac:spMk id="2" creationId="{DE3D46DE-EA6C-FC8C-3CE1-75C5BFC3D288}"/>
          </ac:spMkLst>
        </pc:spChg>
        <pc:spChg chg="mod">
          <ac:chgData name="Palomee Boble" userId="ddefac26df975d68" providerId="Windows Live" clId="Web-{3413BC14-5B7F-4FED-BCC2-C8D44A4A9A54}" dt="2024-02-21T09:36:03.217" v="819" actId="1076"/>
          <ac:spMkLst>
            <pc:docMk/>
            <pc:sldMk cId="1235534065" sldId="258"/>
            <ac:spMk id="3" creationId="{782AB862-CD17-9E36-84A9-34AB9A6CE8E8}"/>
          </ac:spMkLst>
        </pc:spChg>
      </pc:sldChg>
      <pc:sldChg chg="modSp new">
        <pc:chgData name="Palomee Boble" userId="ddefac26df975d68" providerId="Windows Live" clId="Web-{3413BC14-5B7F-4FED-BCC2-C8D44A4A9A54}" dt="2024-02-21T07:49:10.307" v="287"/>
        <pc:sldMkLst>
          <pc:docMk/>
          <pc:sldMk cId="3725612312" sldId="259"/>
        </pc:sldMkLst>
        <pc:spChg chg="mod">
          <ac:chgData name="Palomee Boble" userId="ddefac26df975d68" providerId="Windows Live" clId="Web-{3413BC14-5B7F-4FED-BCC2-C8D44A4A9A54}" dt="2024-02-21T07:48:51.868" v="286" actId="14100"/>
          <ac:spMkLst>
            <pc:docMk/>
            <pc:sldMk cId="3725612312" sldId="259"/>
            <ac:spMk id="2" creationId="{76FF8028-FC3F-CEE7-4351-43A14EA572DE}"/>
          </ac:spMkLst>
        </pc:spChg>
        <pc:spChg chg="mod">
          <ac:chgData name="Palomee Boble" userId="ddefac26df975d68" providerId="Windows Live" clId="Web-{3413BC14-5B7F-4FED-BCC2-C8D44A4A9A54}" dt="2024-02-21T07:49:10.307" v="287"/>
          <ac:spMkLst>
            <pc:docMk/>
            <pc:sldMk cId="3725612312" sldId="259"/>
            <ac:spMk id="3" creationId="{F83D7F79-35A6-68F9-6B54-AF1F827CBAF6}"/>
          </ac:spMkLst>
        </pc:spChg>
      </pc:sldChg>
      <pc:sldChg chg="new del">
        <pc:chgData name="Palomee Boble" userId="ddefac26df975d68" providerId="Windows Live" clId="Web-{3413BC14-5B7F-4FED-BCC2-C8D44A4A9A54}" dt="2024-02-21T07:42:09.604" v="247"/>
        <pc:sldMkLst>
          <pc:docMk/>
          <pc:sldMk cId="3608467218" sldId="260"/>
        </pc:sldMkLst>
      </pc:sldChg>
      <pc:sldChg chg="modSp add del">
        <pc:chgData name="Palomee Boble" userId="ddefac26df975d68" providerId="Windows Live" clId="Web-{3413BC14-5B7F-4FED-BCC2-C8D44A4A9A54}" dt="2024-02-21T07:42:33.825" v="251"/>
        <pc:sldMkLst>
          <pc:docMk/>
          <pc:sldMk cId="1625505001" sldId="261"/>
        </pc:sldMkLst>
        <pc:spChg chg="mod">
          <ac:chgData name="Palomee Boble" userId="ddefac26df975d68" providerId="Windows Live" clId="Web-{3413BC14-5B7F-4FED-BCC2-C8D44A4A9A54}" dt="2024-02-21T07:42:15.292" v="248" actId="20577"/>
          <ac:spMkLst>
            <pc:docMk/>
            <pc:sldMk cId="1625505001" sldId="261"/>
            <ac:spMk id="3" creationId="{6CBAB278-2106-7B4A-2702-70A367F2F670}"/>
          </ac:spMkLst>
        </pc:spChg>
      </pc:sldChg>
      <pc:sldChg chg="addSp delSp modSp add mod setBg">
        <pc:chgData name="Palomee Boble" userId="ddefac26df975d68" providerId="Windows Live" clId="Web-{3413BC14-5B7F-4FED-BCC2-C8D44A4A9A54}" dt="2024-02-21T09:12:16.669" v="595" actId="14100"/>
        <pc:sldMkLst>
          <pc:docMk/>
          <pc:sldMk cId="2609970461" sldId="262"/>
        </pc:sldMkLst>
        <pc:spChg chg="mod">
          <ac:chgData name="Palomee Boble" userId="ddefac26df975d68" providerId="Windows Live" clId="Web-{3413BC14-5B7F-4FED-BCC2-C8D44A4A9A54}" dt="2024-02-21T09:11:53.996" v="591" actId="14100"/>
          <ac:spMkLst>
            <pc:docMk/>
            <pc:sldMk cId="2609970461" sldId="262"/>
            <ac:spMk id="2" creationId="{3BAFF750-8D02-3088-6B7B-5BE2219D83A4}"/>
          </ac:spMkLst>
        </pc:spChg>
        <pc:spChg chg="del mod">
          <ac:chgData name="Palomee Boble" userId="ddefac26df975d68" providerId="Windows Live" clId="Web-{3413BC14-5B7F-4FED-BCC2-C8D44A4A9A54}" dt="2024-02-21T08:39:56.833" v="582"/>
          <ac:spMkLst>
            <pc:docMk/>
            <pc:sldMk cId="2609970461" sldId="262"/>
            <ac:spMk id="3" creationId="{6CBAB278-2106-7B4A-2702-70A367F2F670}"/>
          </ac:spMkLst>
        </pc:spChg>
        <pc:spChg chg="add">
          <ac:chgData name="Palomee Boble" userId="ddefac26df975d68" providerId="Windows Live" clId="Web-{3413BC14-5B7F-4FED-BCC2-C8D44A4A9A54}" dt="2024-02-21T08:39:56.833" v="582"/>
          <ac:spMkLst>
            <pc:docMk/>
            <pc:sldMk cId="2609970461" sldId="262"/>
            <ac:spMk id="9" creationId="{19EC5B12-9FF3-41FE-B789-2696F5195F4E}"/>
          </ac:spMkLst>
        </pc:spChg>
        <pc:graphicFrameChg chg="add mod">
          <ac:chgData name="Palomee Boble" userId="ddefac26df975d68" providerId="Windows Live" clId="Web-{3413BC14-5B7F-4FED-BCC2-C8D44A4A9A54}" dt="2024-02-21T09:12:16.669" v="595" actId="14100"/>
          <ac:graphicFrameMkLst>
            <pc:docMk/>
            <pc:sldMk cId="2609970461" sldId="262"/>
            <ac:graphicFrameMk id="5" creationId="{B39D8AA2-BA61-4C03-B392-1E3AFBDA3792}"/>
          </ac:graphicFrameMkLst>
        </pc:graphicFrameChg>
        <pc:cxnChg chg="add">
          <ac:chgData name="Palomee Boble" userId="ddefac26df975d68" providerId="Windows Live" clId="Web-{3413BC14-5B7F-4FED-BCC2-C8D44A4A9A54}" dt="2024-02-21T08:39:56.833" v="582"/>
          <ac:cxnSpMkLst>
            <pc:docMk/>
            <pc:sldMk cId="2609970461" sldId="262"/>
            <ac:cxnSpMk id="11" creationId="{4FCEE13B-EFB1-46F2-BC11-110F05BFB691}"/>
          </ac:cxnSpMkLst>
        </pc:cxnChg>
      </pc:sldChg>
      <pc:sldChg chg="addSp delSp modSp new mod setBg">
        <pc:chgData name="Palomee Boble" userId="ddefac26df975d68" providerId="Windows Live" clId="Web-{3413BC14-5B7F-4FED-BCC2-C8D44A4A9A54}" dt="2024-02-21T09:53:07.985" v="877" actId="14100"/>
        <pc:sldMkLst>
          <pc:docMk/>
          <pc:sldMk cId="2907741061" sldId="263"/>
        </pc:sldMkLst>
        <pc:spChg chg="mod">
          <ac:chgData name="Palomee Boble" userId="ddefac26df975d68" providerId="Windows Live" clId="Web-{3413BC14-5B7F-4FED-BCC2-C8D44A4A9A54}" dt="2024-02-21T09:45:10.297" v="827"/>
          <ac:spMkLst>
            <pc:docMk/>
            <pc:sldMk cId="2907741061" sldId="263"/>
            <ac:spMk id="2" creationId="{E6FCD08B-C43D-3F61-A99C-84AA03F45144}"/>
          </ac:spMkLst>
        </pc:spChg>
        <pc:spChg chg="mod">
          <ac:chgData name="Palomee Boble" userId="ddefac26df975d68" providerId="Windows Live" clId="Web-{3413BC14-5B7F-4FED-BCC2-C8D44A4A9A54}" dt="2024-02-21T09:45:10.297" v="827"/>
          <ac:spMkLst>
            <pc:docMk/>
            <pc:sldMk cId="2907741061" sldId="263"/>
            <ac:spMk id="3" creationId="{25E4B77F-8E4F-963F-4448-183EF39D1B0B}"/>
          </ac:spMkLst>
        </pc:spChg>
        <pc:spChg chg="add del mod">
          <ac:chgData name="Palomee Boble" userId="ddefac26df975d68" providerId="Windows Live" clId="Web-{3413BC14-5B7F-4FED-BCC2-C8D44A4A9A54}" dt="2024-02-21T08:41:07.979" v="583"/>
          <ac:spMkLst>
            <pc:docMk/>
            <pc:sldMk cId="2907741061" sldId="263"/>
            <ac:spMk id="4" creationId="{CA30BC69-8566-D1E6-A75A-888CEE1AC1C7}"/>
          </ac:spMkLst>
        </pc:spChg>
        <pc:spChg chg="add del mod">
          <ac:chgData name="Palomee Boble" userId="ddefac26df975d68" providerId="Windows Live" clId="Web-{3413BC14-5B7F-4FED-BCC2-C8D44A4A9A54}" dt="2024-02-21T09:44:32.577" v="821"/>
          <ac:spMkLst>
            <pc:docMk/>
            <pc:sldMk cId="2907741061" sldId="263"/>
            <ac:spMk id="14" creationId="{24168CD4-D907-FCF0-72EB-37B84374DB19}"/>
          </ac:spMkLst>
        </pc:spChg>
        <pc:spChg chg="add del">
          <ac:chgData name="Palomee Boble" userId="ddefac26df975d68" providerId="Windows Live" clId="Web-{3413BC14-5B7F-4FED-BCC2-C8D44A4A9A54}" dt="2024-02-21T09:45:10.297" v="827"/>
          <ac:spMkLst>
            <pc:docMk/>
            <pc:sldMk cId="2907741061" sldId="263"/>
            <ac:spMk id="15" creationId="{1F72CB4B-A086-E546-83B0-DD8F407892A1}"/>
          </ac:spMkLst>
        </pc:spChg>
        <pc:spChg chg="add del">
          <ac:chgData name="Palomee Boble" userId="ddefac26df975d68" providerId="Windows Live" clId="Web-{3413BC14-5B7F-4FED-BCC2-C8D44A4A9A54}" dt="2024-02-21T08:41:47.888" v="587"/>
          <ac:spMkLst>
            <pc:docMk/>
            <pc:sldMk cId="2907741061" sldId="263"/>
            <ac:spMk id="23" creationId="{9AB506E7-ABD8-3247-919C-E175542D5C41}"/>
          </ac:spMkLst>
        </pc:spChg>
        <pc:spChg chg="add del">
          <ac:chgData name="Palomee Boble" userId="ddefac26df975d68" providerId="Windows Live" clId="Web-{3413BC14-5B7F-4FED-BCC2-C8D44A4A9A54}" dt="2024-02-21T08:41:47.888" v="587"/>
          <ac:spMkLst>
            <pc:docMk/>
            <pc:sldMk cId="2907741061" sldId="263"/>
            <ac:spMk id="25" creationId="{CA208933-0228-467B-9AE1-0A3227F57888}"/>
          </ac:spMkLst>
        </pc:spChg>
        <pc:spChg chg="add del">
          <ac:chgData name="Palomee Boble" userId="ddefac26df975d68" providerId="Windows Live" clId="Web-{3413BC14-5B7F-4FED-BCC2-C8D44A4A9A54}" dt="2024-02-21T08:41:47.888" v="587"/>
          <ac:spMkLst>
            <pc:docMk/>
            <pc:sldMk cId="2907741061" sldId="263"/>
            <ac:spMk id="27" creationId="{27DB7ADC-3567-214C-BEBE-57A5D6A89EB0}"/>
          </ac:spMkLst>
        </pc:spChg>
        <pc:grpChg chg="add del">
          <ac:chgData name="Palomee Boble" userId="ddefac26df975d68" providerId="Windows Live" clId="Web-{3413BC14-5B7F-4FED-BCC2-C8D44A4A9A54}" dt="2024-02-21T09:45:10.297" v="827"/>
          <ac:grpSpMkLst>
            <pc:docMk/>
            <pc:sldMk cId="2907741061" sldId="263"/>
            <ac:grpSpMk id="9" creationId="{D206359A-F1E3-49EE-BBC2-40888C4A3628}"/>
          </ac:grpSpMkLst>
        </pc:grpChg>
        <pc:grpChg chg="add del">
          <ac:chgData name="Palomee Boble" userId="ddefac26df975d68" providerId="Windows Live" clId="Web-{3413BC14-5B7F-4FED-BCC2-C8D44A4A9A54}" dt="2024-02-21T08:41:47.888" v="587"/>
          <ac:grpSpMkLst>
            <pc:docMk/>
            <pc:sldMk cId="2907741061" sldId="263"/>
            <ac:grpSpMk id="17" creationId="{D206359A-F1E3-49EE-BBC2-40888C4A3628}"/>
          </ac:grpSpMkLst>
        </pc:grpChg>
        <pc:graphicFrameChg chg="add del mod ord modGraphic">
          <ac:chgData name="Palomee Boble" userId="ddefac26df975d68" providerId="Windows Live" clId="Web-{3413BC14-5B7F-4FED-BCC2-C8D44A4A9A54}" dt="2024-02-21T08:04:33.251" v="341"/>
          <ac:graphicFrameMkLst>
            <pc:docMk/>
            <pc:sldMk cId="2907741061" sldId="263"/>
            <ac:graphicFrameMk id="5" creationId="{425D9766-355F-C354-F0B6-643A71852EFD}"/>
          </ac:graphicFrameMkLst>
        </pc:graphicFrameChg>
        <pc:picChg chg="add mod ord">
          <ac:chgData name="Palomee Boble" userId="ddefac26df975d68" providerId="Windows Live" clId="Web-{3413BC14-5B7F-4FED-BCC2-C8D44A4A9A54}" dt="2024-02-21T09:53:07.985" v="877" actId="14100"/>
          <ac:picMkLst>
            <pc:docMk/>
            <pc:sldMk cId="2907741061" sldId="263"/>
            <ac:picMk id="4" creationId="{FE9A302D-345F-504B-9FDD-E0D9DE570F73}"/>
          </ac:picMkLst>
        </pc:picChg>
        <pc:picChg chg="add del mod ord">
          <ac:chgData name="Palomee Boble" userId="ddefac26df975d68" providerId="Windows Live" clId="Web-{3413BC14-5B7F-4FED-BCC2-C8D44A4A9A54}" dt="2024-02-21T08:42:06.671" v="588"/>
          <ac:picMkLst>
            <pc:docMk/>
            <pc:sldMk cId="2907741061" sldId="263"/>
            <ac:picMk id="12" creationId="{89695FA0-A566-5E21-EB16-B4247D9B998C}"/>
          </ac:picMkLst>
        </pc:picChg>
        <pc:cxnChg chg="add del">
          <ac:chgData name="Palomee Boble" userId="ddefac26df975d68" providerId="Windows Live" clId="Web-{3413BC14-5B7F-4FED-BCC2-C8D44A4A9A54}" dt="2024-02-21T09:45:10.297" v="827"/>
          <ac:cxnSpMkLst>
            <pc:docMk/>
            <pc:sldMk cId="2907741061" sldId="263"/>
            <ac:cxnSpMk id="7" creationId="{49151340-7EF2-0647-A719-394EFC3A180B}"/>
          </ac:cxnSpMkLst>
        </pc:cxnChg>
      </pc:sldChg>
      <pc:sldChg chg="delSp modSp new">
        <pc:chgData name="Palomee Boble" userId="ddefac26df975d68" providerId="Windows Live" clId="Web-{3413BC14-5B7F-4FED-BCC2-C8D44A4A9A54}" dt="2024-02-21T08:12:27.615" v="389"/>
        <pc:sldMkLst>
          <pc:docMk/>
          <pc:sldMk cId="3805099574" sldId="264"/>
        </pc:sldMkLst>
        <pc:spChg chg="del">
          <ac:chgData name="Palomee Boble" userId="ddefac26df975d68" providerId="Windows Live" clId="Web-{3413BC14-5B7F-4FED-BCC2-C8D44A4A9A54}" dt="2024-02-21T08:10:03.822" v="359"/>
          <ac:spMkLst>
            <pc:docMk/>
            <pc:sldMk cId="3805099574" sldId="264"/>
            <ac:spMk id="2" creationId="{70A3397F-E556-C4DC-80F2-153FE4B1D6F8}"/>
          </ac:spMkLst>
        </pc:spChg>
        <pc:spChg chg="mod">
          <ac:chgData name="Palomee Boble" userId="ddefac26df975d68" providerId="Windows Live" clId="Web-{3413BC14-5B7F-4FED-BCC2-C8D44A4A9A54}" dt="2024-02-21T08:12:27.615" v="389"/>
          <ac:spMkLst>
            <pc:docMk/>
            <pc:sldMk cId="3805099574" sldId="264"/>
            <ac:spMk id="3" creationId="{D0F84802-B55F-36E8-643A-157BFE4E1F86}"/>
          </ac:spMkLst>
        </pc:spChg>
      </pc:sldChg>
      <pc:sldChg chg="addSp delSp modSp new mod modClrScheme chgLayout">
        <pc:chgData name="Palomee Boble" userId="ddefac26df975d68" providerId="Windows Live" clId="Web-{3413BC14-5B7F-4FED-BCC2-C8D44A4A9A54}" dt="2024-02-21T09:52:41.703" v="874" actId="14100"/>
        <pc:sldMkLst>
          <pc:docMk/>
          <pc:sldMk cId="1572522026" sldId="265"/>
        </pc:sldMkLst>
        <pc:spChg chg="del mod ord">
          <ac:chgData name="Palomee Boble" userId="ddefac26df975d68" providerId="Windows Live" clId="Web-{3413BC14-5B7F-4FED-BCC2-C8D44A4A9A54}" dt="2024-02-21T08:19:26.021" v="401"/>
          <ac:spMkLst>
            <pc:docMk/>
            <pc:sldMk cId="1572522026" sldId="265"/>
            <ac:spMk id="2" creationId="{45E1ADC2-0B17-D6A9-2A5F-23EBCDB9D9E0}"/>
          </ac:spMkLst>
        </pc:spChg>
        <pc:spChg chg="add del mod ord">
          <ac:chgData name="Palomee Boble" userId="ddefac26df975d68" providerId="Windows Live" clId="Web-{3413BC14-5B7F-4FED-BCC2-C8D44A4A9A54}" dt="2024-02-21T09:48:05.163" v="838"/>
          <ac:spMkLst>
            <pc:docMk/>
            <pc:sldMk cId="1572522026" sldId="265"/>
            <ac:spMk id="3" creationId="{0F2E4EEA-6A20-3161-BE4B-8D9F08497270}"/>
          </ac:spMkLst>
        </pc:spChg>
        <pc:spChg chg="add del mod ord">
          <ac:chgData name="Palomee Boble" userId="ddefac26df975d68" providerId="Windows Live" clId="Web-{3413BC14-5B7F-4FED-BCC2-C8D44A4A9A54}" dt="2024-02-21T09:47:23.380" v="829"/>
          <ac:spMkLst>
            <pc:docMk/>
            <pc:sldMk cId="1572522026" sldId="265"/>
            <ac:spMk id="4" creationId="{8E5A29E5-A34C-171C-9B52-D1373BB62A21}"/>
          </ac:spMkLst>
        </pc:spChg>
        <pc:graphicFrameChg chg="add del">
          <ac:chgData name="Palomee Boble" userId="ddefac26df975d68" providerId="Windows Live" clId="Web-{3413BC14-5B7F-4FED-BCC2-C8D44A4A9A54}" dt="2024-02-21T09:48:05.163" v="838"/>
          <ac:graphicFrameMkLst>
            <pc:docMk/>
            <pc:sldMk cId="1572522026" sldId="265"/>
            <ac:graphicFrameMk id="5" creationId="{DA3DE41B-4980-7600-B5CC-C73E354F0741}"/>
          </ac:graphicFrameMkLst>
        </pc:graphicFrameChg>
        <pc:picChg chg="add mod ord">
          <ac:chgData name="Palomee Boble" userId="ddefac26df975d68" providerId="Windows Live" clId="Web-{3413BC14-5B7F-4FED-BCC2-C8D44A4A9A54}" dt="2024-02-21T09:52:41.703" v="874" actId="14100"/>
          <ac:picMkLst>
            <pc:docMk/>
            <pc:sldMk cId="1572522026" sldId="265"/>
            <ac:picMk id="2" creationId="{74F9F6D2-7AE8-9934-BD90-883E9CFA3C2F}"/>
          </ac:picMkLst>
        </pc:picChg>
      </pc:sldChg>
      <pc:sldChg chg="delSp modSp new mod modClrScheme chgLayout">
        <pc:chgData name="Palomee Boble" userId="ddefac26df975d68" providerId="Windows Live" clId="Web-{3413BC14-5B7F-4FED-BCC2-C8D44A4A9A54}" dt="2024-02-21T08:30:34.931" v="508"/>
        <pc:sldMkLst>
          <pc:docMk/>
          <pc:sldMk cId="1215537095" sldId="266"/>
        </pc:sldMkLst>
        <pc:spChg chg="del mod ord">
          <ac:chgData name="Palomee Boble" userId="ddefac26df975d68" providerId="Windows Live" clId="Web-{3413BC14-5B7F-4FED-BCC2-C8D44A4A9A54}" dt="2024-02-21T08:22:41.457" v="442"/>
          <ac:spMkLst>
            <pc:docMk/>
            <pc:sldMk cId="1215537095" sldId="266"/>
            <ac:spMk id="2" creationId="{9ACB586A-9847-0912-9DB8-F3839C2B7F4B}"/>
          </ac:spMkLst>
        </pc:spChg>
        <pc:spChg chg="mod ord">
          <ac:chgData name="Palomee Boble" userId="ddefac26df975d68" providerId="Windows Live" clId="Web-{3413BC14-5B7F-4FED-BCC2-C8D44A4A9A54}" dt="2024-02-21T08:30:34.931" v="508"/>
          <ac:spMkLst>
            <pc:docMk/>
            <pc:sldMk cId="1215537095" sldId="266"/>
            <ac:spMk id="3" creationId="{8C727F58-0FEE-54AD-BB94-B77ECFF63439}"/>
          </ac:spMkLst>
        </pc:spChg>
        <pc:spChg chg="del">
          <ac:chgData name="Palomee Boble" userId="ddefac26df975d68" providerId="Windows Live" clId="Web-{3413BC14-5B7F-4FED-BCC2-C8D44A4A9A54}" dt="2024-02-21T08:22:31.675" v="441"/>
          <ac:spMkLst>
            <pc:docMk/>
            <pc:sldMk cId="1215537095" sldId="266"/>
            <ac:spMk id="4" creationId="{CA3A03E8-8DFE-47E6-54B4-60FD6323F337}"/>
          </ac:spMkLst>
        </pc:spChg>
      </pc:sldChg>
      <pc:sldChg chg="addSp delSp modSp new">
        <pc:chgData name="Palomee Boble" userId="ddefac26df975d68" providerId="Windows Live" clId="Web-{3413BC14-5B7F-4FED-BCC2-C8D44A4A9A54}" dt="2024-02-21T09:52:20.374" v="870" actId="14100"/>
        <pc:sldMkLst>
          <pc:docMk/>
          <pc:sldMk cId="457142883" sldId="267"/>
        </pc:sldMkLst>
        <pc:spChg chg="del">
          <ac:chgData name="Palomee Boble" userId="ddefac26df975d68" providerId="Windows Live" clId="Web-{3413BC14-5B7F-4FED-BCC2-C8D44A4A9A54}" dt="2024-02-21T08:31:02.761" v="511"/>
          <ac:spMkLst>
            <pc:docMk/>
            <pc:sldMk cId="457142883" sldId="267"/>
            <ac:spMk id="2" creationId="{5544EEBA-F23C-08C5-2E54-1E2AF0E413AB}"/>
          </ac:spMkLst>
        </pc:spChg>
        <pc:spChg chg="mod">
          <ac:chgData name="Palomee Boble" userId="ddefac26df975d68" providerId="Windows Live" clId="Web-{3413BC14-5B7F-4FED-BCC2-C8D44A4A9A54}" dt="2024-02-21T09:48:31.523" v="839"/>
          <ac:spMkLst>
            <pc:docMk/>
            <pc:sldMk cId="457142883" sldId="267"/>
            <ac:spMk id="3" creationId="{77BC21D0-6F00-BDD0-B812-13514ED60ACC}"/>
          </ac:spMkLst>
        </pc:spChg>
        <pc:spChg chg="del mod">
          <ac:chgData name="Palomee Boble" userId="ddefac26df975d68" providerId="Windows Live" clId="Web-{3413BC14-5B7F-4FED-BCC2-C8D44A4A9A54}" dt="2024-02-21T09:48:48.195" v="840"/>
          <ac:spMkLst>
            <pc:docMk/>
            <pc:sldMk cId="457142883" sldId="267"/>
            <ac:spMk id="4" creationId="{2C78150D-5436-6132-52CB-771F98933516}"/>
          </ac:spMkLst>
        </pc:spChg>
        <pc:spChg chg="add del mod">
          <ac:chgData name="Palomee Boble" userId="ddefac26df975d68" providerId="Windows Live" clId="Web-{3413BC14-5B7F-4FED-BCC2-C8D44A4A9A54}" dt="2024-02-21T08:31:21.731" v="515"/>
          <ac:spMkLst>
            <pc:docMk/>
            <pc:sldMk cId="457142883" sldId="267"/>
            <ac:spMk id="5" creationId="{714B02DD-8A63-DCE1-B684-0D97E7FC8184}"/>
          </ac:spMkLst>
        </pc:spChg>
        <pc:picChg chg="add mod ord">
          <ac:chgData name="Palomee Boble" userId="ddefac26df975d68" providerId="Windows Live" clId="Web-{3413BC14-5B7F-4FED-BCC2-C8D44A4A9A54}" dt="2024-02-21T09:52:20.374" v="870" actId="14100"/>
          <ac:picMkLst>
            <pc:docMk/>
            <pc:sldMk cId="457142883" sldId="267"/>
            <ac:picMk id="2" creationId="{C0CCD6D7-4A84-C6AB-7281-C9D560964DDF}"/>
          </ac:picMkLst>
        </pc:picChg>
      </pc:sldChg>
      <pc:sldChg chg="delSp modSp new">
        <pc:chgData name="Palomee Boble" userId="ddefac26df975d68" providerId="Windows Live" clId="Web-{3413BC14-5B7F-4FED-BCC2-C8D44A4A9A54}" dt="2024-02-21T09:14:53.581" v="600" actId="20577"/>
        <pc:sldMkLst>
          <pc:docMk/>
          <pc:sldMk cId="1972357825" sldId="268"/>
        </pc:sldMkLst>
        <pc:spChg chg="del">
          <ac:chgData name="Palomee Boble" userId="ddefac26df975d68" providerId="Windows Live" clId="Web-{3413BC14-5B7F-4FED-BCC2-C8D44A4A9A54}" dt="2024-02-21T08:32:58.895" v="532"/>
          <ac:spMkLst>
            <pc:docMk/>
            <pc:sldMk cId="1972357825" sldId="268"/>
            <ac:spMk id="2" creationId="{3672FA0C-57D1-C3E7-5452-1D1B09D37301}"/>
          </ac:spMkLst>
        </pc:spChg>
        <pc:spChg chg="mod">
          <ac:chgData name="Palomee Boble" userId="ddefac26df975d68" providerId="Windows Live" clId="Web-{3413BC14-5B7F-4FED-BCC2-C8D44A4A9A54}" dt="2024-02-21T09:14:53.581" v="600" actId="20577"/>
          <ac:spMkLst>
            <pc:docMk/>
            <pc:sldMk cId="1972357825" sldId="268"/>
            <ac:spMk id="3" creationId="{330585A5-D6ED-8E15-D7F1-D42106347E99}"/>
          </ac:spMkLst>
        </pc:spChg>
      </pc:sldChg>
      <pc:sldChg chg="addSp delSp modSp new">
        <pc:chgData name="Palomee Boble" userId="ddefac26df975d68" providerId="Windows Live" clId="Web-{3413BC14-5B7F-4FED-BCC2-C8D44A4A9A54}" dt="2024-02-21T09:51:58.233" v="866" actId="14100"/>
        <pc:sldMkLst>
          <pc:docMk/>
          <pc:sldMk cId="2073295475" sldId="269"/>
        </pc:sldMkLst>
        <pc:spChg chg="del">
          <ac:chgData name="Palomee Boble" userId="ddefac26df975d68" providerId="Windows Live" clId="Web-{3413BC14-5B7F-4FED-BCC2-C8D44A4A9A54}" dt="2024-02-21T09:15:23.394" v="603"/>
          <ac:spMkLst>
            <pc:docMk/>
            <pc:sldMk cId="2073295475" sldId="269"/>
            <ac:spMk id="2" creationId="{0B0D7E7F-1EF4-5B9B-4682-2D477B32C775}"/>
          </ac:spMkLst>
        </pc:spChg>
        <pc:spChg chg="add del mod">
          <ac:chgData name="Palomee Boble" userId="ddefac26df975d68" providerId="Windows Live" clId="Web-{3413BC14-5B7F-4FED-BCC2-C8D44A4A9A54}" dt="2024-02-21T09:50:00.479" v="851"/>
          <ac:spMkLst>
            <pc:docMk/>
            <pc:sldMk cId="2073295475" sldId="269"/>
            <ac:spMk id="3" creationId="{A63A2161-04D9-982D-3FCA-6793C9B8F736}"/>
          </ac:spMkLst>
        </pc:spChg>
        <pc:spChg chg="del mod">
          <ac:chgData name="Palomee Boble" userId="ddefac26df975d68" providerId="Windows Live" clId="Web-{3413BC14-5B7F-4FED-BCC2-C8D44A4A9A54}" dt="2024-02-21T09:49:30.494" v="845"/>
          <ac:spMkLst>
            <pc:docMk/>
            <pc:sldMk cId="2073295475" sldId="269"/>
            <ac:spMk id="4" creationId="{A154468D-F4A8-9CF4-9881-64965083C175}"/>
          </ac:spMkLst>
        </pc:spChg>
        <pc:graphicFrameChg chg="add del">
          <ac:chgData name="Palomee Boble" userId="ddefac26df975d68" providerId="Windows Live" clId="Web-{3413BC14-5B7F-4FED-BCC2-C8D44A4A9A54}" dt="2024-02-21T09:50:00.479" v="851"/>
          <ac:graphicFrameMkLst>
            <pc:docMk/>
            <pc:sldMk cId="2073295475" sldId="269"/>
            <ac:graphicFrameMk id="7" creationId="{EE5E2C7F-6C7C-2922-C120-298EADDA6183}"/>
          </ac:graphicFrameMkLst>
        </pc:graphicFrameChg>
        <pc:picChg chg="add mod ord">
          <ac:chgData name="Palomee Boble" userId="ddefac26df975d68" providerId="Windows Live" clId="Web-{3413BC14-5B7F-4FED-BCC2-C8D44A4A9A54}" dt="2024-02-21T09:51:58.233" v="866" actId="14100"/>
          <ac:picMkLst>
            <pc:docMk/>
            <pc:sldMk cId="2073295475" sldId="269"/>
            <ac:picMk id="5" creationId="{D88DCA7B-C3C2-3711-8468-A00EBE6E281F}"/>
          </ac:picMkLst>
        </pc:picChg>
      </pc:sldChg>
      <pc:sldChg chg="delSp modSp new">
        <pc:chgData name="Palomee Boble" userId="ddefac26df975d68" providerId="Windows Live" clId="Web-{3413BC14-5B7F-4FED-BCC2-C8D44A4A9A54}" dt="2024-02-21T09:50:14.261" v="852"/>
        <pc:sldMkLst>
          <pc:docMk/>
          <pc:sldMk cId="3195129853" sldId="270"/>
        </pc:sldMkLst>
        <pc:spChg chg="del">
          <ac:chgData name="Palomee Boble" userId="ddefac26df975d68" providerId="Windows Live" clId="Web-{3413BC14-5B7F-4FED-BCC2-C8D44A4A9A54}" dt="2024-02-21T09:20:01.263" v="638"/>
          <ac:spMkLst>
            <pc:docMk/>
            <pc:sldMk cId="3195129853" sldId="270"/>
            <ac:spMk id="2" creationId="{C82E6115-A03F-FA48-061A-9480193C8A56}"/>
          </ac:spMkLst>
        </pc:spChg>
        <pc:spChg chg="mod">
          <ac:chgData name="Palomee Boble" userId="ddefac26df975d68" providerId="Windows Live" clId="Web-{3413BC14-5B7F-4FED-BCC2-C8D44A4A9A54}" dt="2024-02-21T09:50:14.261" v="852"/>
          <ac:spMkLst>
            <pc:docMk/>
            <pc:sldMk cId="3195129853" sldId="270"/>
            <ac:spMk id="3" creationId="{4D5DC1CA-F3BD-E6A9-CAEB-10DFA7765E71}"/>
          </ac:spMkLst>
        </pc:spChg>
      </pc:sldChg>
      <pc:sldChg chg="addSp delSp modSp new mod modClrScheme chgLayout">
        <pc:chgData name="Palomee Boble" userId="ddefac26df975d68" providerId="Windows Live" clId="Web-{3413BC14-5B7F-4FED-BCC2-C8D44A4A9A54}" dt="2024-02-21T09:51:34.467" v="861" actId="14100"/>
        <pc:sldMkLst>
          <pc:docMk/>
          <pc:sldMk cId="803040982" sldId="271"/>
        </pc:sldMkLst>
        <pc:spChg chg="del mod ord">
          <ac:chgData name="Palomee Boble" userId="ddefac26df975d68" providerId="Windows Live" clId="Web-{3413BC14-5B7F-4FED-BCC2-C8D44A4A9A54}" dt="2024-02-21T09:24:11.834" v="683"/>
          <ac:spMkLst>
            <pc:docMk/>
            <pc:sldMk cId="803040982" sldId="271"/>
            <ac:spMk id="2" creationId="{361B12E4-05E0-4171-EBA8-956F948BF3FA}"/>
          </ac:spMkLst>
        </pc:spChg>
        <pc:spChg chg="add del mod ord">
          <ac:chgData name="Palomee Boble" userId="ddefac26df975d68" providerId="Windows Live" clId="Web-{3413BC14-5B7F-4FED-BCC2-C8D44A4A9A54}" dt="2024-02-21T09:29:45.204" v="767"/>
          <ac:spMkLst>
            <pc:docMk/>
            <pc:sldMk cId="803040982" sldId="271"/>
            <ac:spMk id="3" creationId="{AE3DE667-E923-77EC-34B4-8198F689C469}"/>
          </ac:spMkLst>
        </pc:spChg>
        <pc:spChg chg="del">
          <ac:chgData name="Palomee Boble" userId="ddefac26df975d68" providerId="Windows Live" clId="Web-{3413BC14-5B7F-4FED-BCC2-C8D44A4A9A54}" dt="2024-02-21T08:37:25.009" v="581"/>
          <ac:spMkLst>
            <pc:docMk/>
            <pc:sldMk cId="803040982" sldId="271"/>
            <ac:spMk id="4" creationId="{2033338F-C5DE-9A88-EA62-E9B4B4E9FEE0}"/>
          </ac:spMkLst>
        </pc:spChg>
        <pc:spChg chg="add del mod ord">
          <ac:chgData name="Palomee Boble" userId="ddefac26df975d68" providerId="Windows Live" clId="Web-{3413BC14-5B7F-4FED-BCC2-C8D44A4A9A54}" dt="2024-02-21T09:50:31.980" v="853"/>
          <ac:spMkLst>
            <pc:docMk/>
            <pc:sldMk cId="803040982" sldId="271"/>
            <ac:spMk id="4" creationId="{7D593EA8-44B6-DAB1-5840-C13FAEBB9C36}"/>
          </ac:spMkLst>
        </pc:spChg>
        <pc:graphicFrameChg chg="add del mod ord modGraphic">
          <ac:chgData name="Palomee Boble" userId="ddefac26df975d68" providerId="Windows Live" clId="Web-{3413BC14-5B7F-4FED-BCC2-C8D44A4A9A54}" dt="2024-02-21T09:24:15.865" v="685"/>
          <ac:graphicFrameMkLst>
            <pc:docMk/>
            <pc:sldMk cId="803040982" sldId="271"/>
            <ac:graphicFrameMk id="5" creationId="{313677BC-7AC6-5D20-86FE-E7377B153304}"/>
          </ac:graphicFrameMkLst>
        </pc:graphicFrameChg>
        <pc:picChg chg="add mod ord">
          <ac:chgData name="Palomee Boble" userId="ddefac26df975d68" providerId="Windows Live" clId="Web-{3413BC14-5B7F-4FED-BCC2-C8D44A4A9A54}" dt="2024-02-21T09:51:34.467" v="861" actId="14100"/>
          <ac:picMkLst>
            <pc:docMk/>
            <pc:sldMk cId="803040982" sldId="271"/>
            <ac:picMk id="12" creationId="{DE9E42D0-EAB7-75A8-B0A4-AB9BCA49CFA6}"/>
          </ac:picMkLst>
        </pc:picChg>
      </pc:sldChg>
      <pc:sldChg chg="delSp modSp new">
        <pc:chgData name="Palomee Boble" userId="ddefac26df975d68" providerId="Windows Live" clId="Web-{3413BC14-5B7F-4FED-BCC2-C8D44A4A9A54}" dt="2024-02-21T09:54:52.942" v="897" actId="14100"/>
        <pc:sldMkLst>
          <pc:docMk/>
          <pc:sldMk cId="2152212001" sldId="272"/>
        </pc:sldMkLst>
        <pc:spChg chg="del">
          <ac:chgData name="Palomee Boble" userId="ddefac26df975d68" providerId="Windows Live" clId="Web-{3413BC14-5B7F-4FED-BCC2-C8D44A4A9A54}" dt="2024-02-21T09:26:34.541" v="717"/>
          <ac:spMkLst>
            <pc:docMk/>
            <pc:sldMk cId="2152212001" sldId="272"/>
            <ac:spMk id="2" creationId="{EF67F275-7ECD-D313-E640-C424DFB7CA76}"/>
          </ac:spMkLst>
        </pc:spChg>
        <pc:spChg chg="mod">
          <ac:chgData name="Palomee Boble" userId="ddefac26df975d68" providerId="Windows Live" clId="Web-{3413BC14-5B7F-4FED-BCC2-C8D44A4A9A54}" dt="2024-02-21T09:54:52.942" v="897" actId="14100"/>
          <ac:spMkLst>
            <pc:docMk/>
            <pc:sldMk cId="2152212001" sldId="272"/>
            <ac:spMk id="3" creationId="{CE0094F9-08A3-3863-8394-8173B105E435}"/>
          </ac:spMkLst>
        </pc:spChg>
      </pc:sldChg>
      <pc:sldChg chg="addSp delSp modSp new">
        <pc:chgData name="Palomee Boble" userId="ddefac26df975d68" providerId="Windows Live" clId="Web-{3413BC14-5B7F-4FED-BCC2-C8D44A4A9A54}" dt="2024-02-21T09:53:46.002" v="879"/>
        <pc:sldMkLst>
          <pc:docMk/>
          <pc:sldMk cId="3554141564" sldId="273"/>
        </pc:sldMkLst>
        <pc:spChg chg="del">
          <ac:chgData name="Palomee Boble" userId="ddefac26df975d68" providerId="Windows Live" clId="Web-{3413BC14-5B7F-4FED-BCC2-C8D44A4A9A54}" dt="2024-02-21T09:33:26.711" v="773"/>
          <ac:spMkLst>
            <pc:docMk/>
            <pc:sldMk cId="3554141564" sldId="273"/>
            <ac:spMk id="2" creationId="{CA079415-9654-70F8-8664-FDD1E5BF0F97}"/>
          </ac:spMkLst>
        </pc:spChg>
        <pc:spChg chg="add del mod">
          <ac:chgData name="Palomee Boble" userId="ddefac26df975d68" providerId="Windows Live" clId="Web-{3413BC14-5B7F-4FED-BCC2-C8D44A4A9A54}" dt="2024-02-21T09:53:46.002" v="879"/>
          <ac:spMkLst>
            <pc:docMk/>
            <pc:sldMk cId="3554141564" sldId="273"/>
            <ac:spMk id="3" creationId="{D45B3854-1C80-D7D9-9C14-8E55BA8D5B03}"/>
          </ac:spMkLst>
        </pc:spChg>
        <pc:graphicFrameChg chg="add del">
          <ac:chgData name="Palomee Boble" userId="ddefac26df975d68" providerId="Windows Live" clId="Web-{3413BC14-5B7F-4FED-BCC2-C8D44A4A9A54}" dt="2024-02-21T09:53:46.002" v="879"/>
          <ac:graphicFrameMkLst>
            <pc:docMk/>
            <pc:sldMk cId="3554141564" sldId="273"/>
            <ac:graphicFrameMk id="5" creationId="{28C43E30-1F8F-AA5C-A244-2B11112B22E9}"/>
          </ac:graphicFrameMkLst>
        </pc:graphicFrameChg>
      </pc:sldChg>
      <pc:sldChg chg="addSp delSp modSp new mod setBg">
        <pc:chgData name="Palomee Boble" userId="ddefac26df975d68" providerId="Windows Live" clId="Web-{3413BC14-5B7F-4FED-BCC2-C8D44A4A9A54}" dt="2024-02-21T09:54:40.785" v="896"/>
        <pc:sldMkLst>
          <pc:docMk/>
          <pc:sldMk cId="421621869" sldId="274"/>
        </pc:sldMkLst>
        <pc:spChg chg="mod">
          <ac:chgData name="Palomee Boble" userId="ddefac26df975d68" providerId="Windows Live" clId="Web-{3413BC14-5B7F-4FED-BCC2-C8D44A4A9A54}" dt="2024-02-21T09:54:40.785" v="896"/>
          <ac:spMkLst>
            <pc:docMk/>
            <pc:sldMk cId="421621869" sldId="274"/>
            <ac:spMk id="2" creationId="{84013969-64A1-F4EB-E18E-92B488D1768E}"/>
          </ac:spMkLst>
        </pc:spChg>
        <pc:spChg chg="del">
          <ac:chgData name="Palomee Boble" userId="ddefac26df975d68" providerId="Windows Live" clId="Web-{3413BC14-5B7F-4FED-BCC2-C8D44A4A9A54}" dt="2024-02-21T09:53:58.268" v="881"/>
          <ac:spMkLst>
            <pc:docMk/>
            <pc:sldMk cId="421621869" sldId="274"/>
            <ac:spMk id="3" creationId="{25229269-C7A6-4CD2-A877-8A552EF50FCC}"/>
          </ac:spMkLst>
        </pc:spChg>
        <pc:spChg chg="add">
          <ac:chgData name="Palomee Boble" userId="ddefac26df975d68" providerId="Windows Live" clId="Web-{3413BC14-5B7F-4FED-BCC2-C8D44A4A9A54}" dt="2024-02-21T09:54:40.785" v="896"/>
          <ac:spMkLst>
            <pc:docMk/>
            <pc:sldMk cId="421621869" sldId="274"/>
            <ac:spMk id="7" creationId="{651590EC-32F3-D145-ADCB-AB64BFBA9AA5}"/>
          </ac:spMkLst>
        </pc:spChg>
        <pc:spChg chg="add">
          <ac:chgData name="Palomee Boble" userId="ddefac26df975d68" providerId="Windows Live" clId="Web-{3413BC14-5B7F-4FED-BCC2-C8D44A4A9A54}" dt="2024-02-21T09:54:40.785" v="896"/>
          <ac:spMkLst>
            <pc:docMk/>
            <pc:sldMk cId="421621869" sldId="274"/>
            <ac:spMk id="9" creationId="{76D62A91-A1D3-724A-9229-3E87CACCBE63}"/>
          </ac:spMkLst>
        </pc:spChg>
        <pc:spChg chg="add">
          <ac:chgData name="Palomee Boble" userId="ddefac26df975d68" providerId="Windows Live" clId="Web-{3413BC14-5B7F-4FED-BCC2-C8D44A4A9A54}" dt="2024-02-21T09:54:40.785" v="896"/>
          <ac:spMkLst>
            <pc:docMk/>
            <pc:sldMk cId="421621869" sldId="274"/>
            <ac:spMk id="11" creationId="{AF9C6AAB-50FD-D642-8262-6C96BF0A0E4C}"/>
          </ac:spMkLst>
        </pc:spChg>
      </pc:sldChg>
      <pc:sldMasterChg chg="add del addSldLayout delSldLayout">
        <pc:chgData name="Palomee Boble" userId="ddefac26df975d68" providerId="Windows Live" clId="Web-{3413BC14-5B7F-4FED-BCC2-C8D44A4A9A54}" dt="2024-02-21T06:44:47.014" v="2"/>
        <pc:sldMasterMkLst>
          <pc:docMk/>
          <pc:sldMasterMk cId="2460954070" sldId="2147483660"/>
        </pc:sldMasterMkLst>
        <pc:sldLayoutChg chg="add del">
          <pc:chgData name="Palomee Boble" userId="ddefac26df975d68" providerId="Windows Live" clId="Web-{3413BC14-5B7F-4FED-BCC2-C8D44A4A9A54}" dt="2024-02-21T06:44:47.014" v="2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Palomee Boble" userId="ddefac26df975d68" providerId="Windows Live" clId="Web-{3413BC14-5B7F-4FED-BCC2-C8D44A4A9A54}" dt="2024-02-21T06:44:47.014" v="2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Palomee Boble" userId="ddefac26df975d68" providerId="Windows Live" clId="Web-{3413BC14-5B7F-4FED-BCC2-C8D44A4A9A54}" dt="2024-02-21T06:44:47.014" v="2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Palomee Boble" userId="ddefac26df975d68" providerId="Windows Live" clId="Web-{3413BC14-5B7F-4FED-BCC2-C8D44A4A9A54}" dt="2024-02-21T06:44:47.014" v="2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Palomee Boble" userId="ddefac26df975d68" providerId="Windows Live" clId="Web-{3413BC14-5B7F-4FED-BCC2-C8D44A4A9A54}" dt="2024-02-21T06:44:47.014" v="2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Palomee Boble" userId="ddefac26df975d68" providerId="Windows Live" clId="Web-{3413BC14-5B7F-4FED-BCC2-C8D44A4A9A54}" dt="2024-02-21T06:44:47.014" v="2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Palomee Boble" userId="ddefac26df975d68" providerId="Windows Live" clId="Web-{3413BC14-5B7F-4FED-BCC2-C8D44A4A9A54}" dt="2024-02-21T06:44:47.014" v="2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Palomee Boble" userId="ddefac26df975d68" providerId="Windows Live" clId="Web-{3413BC14-5B7F-4FED-BCC2-C8D44A4A9A54}" dt="2024-02-21T06:44:47.014" v="2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Palomee Boble" userId="ddefac26df975d68" providerId="Windows Live" clId="Web-{3413BC14-5B7F-4FED-BCC2-C8D44A4A9A54}" dt="2024-02-21T06:44:47.014" v="2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Palomee Boble" userId="ddefac26df975d68" providerId="Windows Live" clId="Web-{3413BC14-5B7F-4FED-BCC2-C8D44A4A9A54}" dt="2024-02-21T06:44:47.014" v="2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Palomee Boble" userId="ddefac26df975d68" providerId="Windows Live" clId="Web-{3413BC14-5B7F-4FED-BCC2-C8D44A4A9A54}" dt="2024-02-21T06:44:47.014" v="2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Palomee Boble" userId="ddefac26df975d68" providerId="Windows Live" clId="Web-{3413BC14-5B7F-4FED-BCC2-C8D44A4A9A54}" dt="2024-02-21T06:46:06.938" v="7"/>
        <pc:sldMasterMkLst>
          <pc:docMk/>
          <pc:sldMasterMk cId="4209954608" sldId="2147483738"/>
        </pc:sldMasterMkLst>
        <pc:sldLayoutChg chg="add del">
          <pc:chgData name="Palomee Boble" userId="ddefac26df975d68" providerId="Windows Live" clId="Web-{3413BC14-5B7F-4FED-BCC2-C8D44A4A9A54}" dt="2024-02-21T06:46:06.938" v="7"/>
          <pc:sldLayoutMkLst>
            <pc:docMk/>
            <pc:sldMasterMk cId="4209954608" sldId="2147483738"/>
            <pc:sldLayoutMk cId="3499947418" sldId="2147483727"/>
          </pc:sldLayoutMkLst>
        </pc:sldLayoutChg>
        <pc:sldLayoutChg chg="add del">
          <pc:chgData name="Palomee Boble" userId="ddefac26df975d68" providerId="Windows Live" clId="Web-{3413BC14-5B7F-4FED-BCC2-C8D44A4A9A54}" dt="2024-02-21T06:46:06.938" v="7"/>
          <pc:sldLayoutMkLst>
            <pc:docMk/>
            <pc:sldMasterMk cId="4209954608" sldId="2147483738"/>
            <pc:sldLayoutMk cId="1695225655" sldId="2147483728"/>
          </pc:sldLayoutMkLst>
        </pc:sldLayoutChg>
        <pc:sldLayoutChg chg="add del">
          <pc:chgData name="Palomee Boble" userId="ddefac26df975d68" providerId="Windows Live" clId="Web-{3413BC14-5B7F-4FED-BCC2-C8D44A4A9A54}" dt="2024-02-21T06:46:06.938" v="7"/>
          <pc:sldLayoutMkLst>
            <pc:docMk/>
            <pc:sldMasterMk cId="4209954608" sldId="2147483738"/>
            <pc:sldLayoutMk cId="1372341746" sldId="2147483729"/>
          </pc:sldLayoutMkLst>
        </pc:sldLayoutChg>
        <pc:sldLayoutChg chg="add del">
          <pc:chgData name="Palomee Boble" userId="ddefac26df975d68" providerId="Windows Live" clId="Web-{3413BC14-5B7F-4FED-BCC2-C8D44A4A9A54}" dt="2024-02-21T06:46:06.938" v="7"/>
          <pc:sldLayoutMkLst>
            <pc:docMk/>
            <pc:sldMasterMk cId="4209954608" sldId="2147483738"/>
            <pc:sldLayoutMk cId="3505255729" sldId="2147483730"/>
          </pc:sldLayoutMkLst>
        </pc:sldLayoutChg>
        <pc:sldLayoutChg chg="add del">
          <pc:chgData name="Palomee Boble" userId="ddefac26df975d68" providerId="Windows Live" clId="Web-{3413BC14-5B7F-4FED-BCC2-C8D44A4A9A54}" dt="2024-02-21T06:46:06.938" v="7"/>
          <pc:sldLayoutMkLst>
            <pc:docMk/>
            <pc:sldMasterMk cId="4209954608" sldId="2147483738"/>
            <pc:sldLayoutMk cId="4001307067" sldId="2147483731"/>
          </pc:sldLayoutMkLst>
        </pc:sldLayoutChg>
        <pc:sldLayoutChg chg="add del">
          <pc:chgData name="Palomee Boble" userId="ddefac26df975d68" providerId="Windows Live" clId="Web-{3413BC14-5B7F-4FED-BCC2-C8D44A4A9A54}" dt="2024-02-21T06:46:06.938" v="7"/>
          <pc:sldLayoutMkLst>
            <pc:docMk/>
            <pc:sldMasterMk cId="4209954608" sldId="2147483738"/>
            <pc:sldLayoutMk cId="2443593550" sldId="2147483732"/>
          </pc:sldLayoutMkLst>
        </pc:sldLayoutChg>
        <pc:sldLayoutChg chg="add del">
          <pc:chgData name="Palomee Boble" userId="ddefac26df975d68" providerId="Windows Live" clId="Web-{3413BC14-5B7F-4FED-BCC2-C8D44A4A9A54}" dt="2024-02-21T06:46:06.938" v="7"/>
          <pc:sldLayoutMkLst>
            <pc:docMk/>
            <pc:sldMasterMk cId="4209954608" sldId="2147483738"/>
            <pc:sldLayoutMk cId="3295870684" sldId="2147483733"/>
          </pc:sldLayoutMkLst>
        </pc:sldLayoutChg>
        <pc:sldLayoutChg chg="add del">
          <pc:chgData name="Palomee Boble" userId="ddefac26df975d68" providerId="Windows Live" clId="Web-{3413BC14-5B7F-4FED-BCC2-C8D44A4A9A54}" dt="2024-02-21T06:46:06.938" v="7"/>
          <pc:sldLayoutMkLst>
            <pc:docMk/>
            <pc:sldMasterMk cId="4209954608" sldId="2147483738"/>
            <pc:sldLayoutMk cId="3622917472" sldId="2147483734"/>
          </pc:sldLayoutMkLst>
        </pc:sldLayoutChg>
        <pc:sldLayoutChg chg="add del">
          <pc:chgData name="Palomee Boble" userId="ddefac26df975d68" providerId="Windows Live" clId="Web-{3413BC14-5B7F-4FED-BCC2-C8D44A4A9A54}" dt="2024-02-21T06:46:06.938" v="7"/>
          <pc:sldLayoutMkLst>
            <pc:docMk/>
            <pc:sldMasterMk cId="4209954608" sldId="2147483738"/>
            <pc:sldLayoutMk cId="3186672958" sldId="2147483735"/>
          </pc:sldLayoutMkLst>
        </pc:sldLayoutChg>
        <pc:sldLayoutChg chg="add del">
          <pc:chgData name="Palomee Boble" userId="ddefac26df975d68" providerId="Windows Live" clId="Web-{3413BC14-5B7F-4FED-BCC2-C8D44A4A9A54}" dt="2024-02-21T06:46:06.938" v="7"/>
          <pc:sldLayoutMkLst>
            <pc:docMk/>
            <pc:sldMasterMk cId="4209954608" sldId="2147483738"/>
            <pc:sldLayoutMk cId="1694871221" sldId="2147483736"/>
          </pc:sldLayoutMkLst>
        </pc:sldLayoutChg>
        <pc:sldLayoutChg chg="add del">
          <pc:chgData name="Palomee Boble" userId="ddefac26df975d68" providerId="Windows Live" clId="Web-{3413BC14-5B7F-4FED-BCC2-C8D44A4A9A54}" dt="2024-02-21T06:46:06.938" v="7"/>
          <pc:sldLayoutMkLst>
            <pc:docMk/>
            <pc:sldMasterMk cId="4209954608" sldId="2147483738"/>
            <pc:sldLayoutMk cId="3487816376" sldId="2147483737"/>
          </pc:sldLayoutMkLst>
        </pc:sldLayoutChg>
      </pc:sldMasterChg>
      <pc:sldMasterChg chg="add del addSldLayout delSldLayout">
        <pc:chgData name="Palomee Boble" userId="ddefac26df975d68" providerId="Windows Live" clId="Web-{3413BC14-5B7F-4FED-BCC2-C8D44A4A9A54}" dt="2024-02-21T06:46:06.876" v="6"/>
        <pc:sldMasterMkLst>
          <pc:docMk/>
          <pc:sldMasterMk cId="1827036582" sldId="2147483762"/>
        </pc:sldMasterMkLst>
        <pc:sldLayoutChg chg="add del">
          <pc:chgData name="Palomee Boble" userId="ddefac26df975d68" providerId="Windows Live" clId="Web-{3413BC14-5B7F-4FED-BCC2-C8D44A4A9A54}" dt="2024-02-21T06:46:06.876" v="6"/>
          <pc:sldLayoutMkLst>
            <pc:docMk/>
            <pc:sldMasterMk cId="1827036582" sldId="2147483762"/>
            <pc:sldLayoutMk cId="4201926054" sldId="2147483751"/>
          </pc:sldLayoutMkLst>
        </pc:sldLayoutChg>
        <pc:sldLayoutChg chg="add del">
          <pc:chgData name="Palomee Boble" userId="ddefac26df975d68" providerId="Windows Live" clId="Web-{3413BC14-5B7F-4FED-BCC2-C8D44A4A9A54}" dt="2024-02-21T06:46:06.876" v="6"/>
          <pc:sldLayoutMkLst>
            <pc:docMk/>
            <pc:sldMasterMk cId="1827036582" sldId="2147483762"/>
            <pc:sldLayoutMk cId="2994184959" sldId="2147483752"/>
          </pc:sldLayoutMkLst>
        </pc:sldLayoutChg>
        <pc:sldLayoutChg chg="add del">
          <pc:chgData name="Palomee Boble" userId="ddefac26df975d68" providerId="Windows Live" clId="Web-{3413BC14-5B7F-4FED-BCC2-C8D44A4A9A54}" dt="2024-02-21T06:46:06.876" v="6"/>
          <pc:sldLayoutMkLst>
            <pc:docMk/>
            <pc:sldMasterMk cId="1827036582" sldId="2147483762"/>
            <pc:sldLayoutMk cId="3904761965" sldId="2147483753"/>
          </pc:sldLayoutMkLst>
        </pc:sldLayoutChg>
        <pc:sldLayoutChg chg="add del">
          <pc:chgData name="Palomee Boble" userId="ddefac26df975d68" providerId="Windows Live" clId="Web-{3413BC14-5B7F-4FED-BCC2-C8D44A4A9A54}" dt="2024-02-21T06:46:06.876" v="6"/>
          <pc:sldLayoutMkLst>
            <pc:docMk/>
            <pc:sldMasterMk cId="1827036582" sldId="2147483762"/>
            <pc:sldLayoutMk cId="1048128067" sldId="2147483754"/>
          </pc:sldLayoutMkLst>
        </pc:sldLayoutChg>
        <pc:sldLayoutChg chg="add del">
          <pc:chgData name="Palomee Boble" userId="ddefac26df975d68" providerId="Windows Live" clId="Web-{3413BC14-5B7F-4FED-BCC2-C8D44A4A9A54}" dt="2024-02-21T06:46:06.876" v="6"/>
          <pc:sldLayoutMkLst>
            <pc:docMk/>
            <pc:sldMasterMk cId="1827036582" sldId="2147483762"/>
            <pc:sldLayoutMk cId="3501247543" sldId="2147483755"/>
          </pc:sldLayoutMkLst>
        </pc:sldLayoutChg>
        <pc:sldLayoutChg chg="add del">
          <pc:chgData name="Palomee Boble" userId="ddefac26df975d68" providerId="Windows Live" clId="Web-{3413BC14-5B7F-4FED-BCC2-C8D44A4A9A54}" dt="2024-02-21T06:46:06.876" v="6"/>
          <pc:sldLayoutMkLst>
            <pc:docMk/>
            <pc:sldMasterMk cId="1827036582" sldId="2147483762"/>
            <pc:sldLayoutMk cId="3766481179" sldId="2147483756"/>
          </pc:sldLayoutMkLst>
        </pc:sldLayoutChg>
        <pc:sldLayoutChg chg="add del">
          <pc:chgData name="Palomee Boble" userId="ddefac26df975d68" providerId="Windows Live" clId="Web-{3413BC14-5B7F-4FED-BCC2-C8D44A4A9A54}" dt="2024-02-21T06:46:06.876" v="6"/>
          <pc:sldLayoutMkLst>
            <pc:docMk/>
            <pc:sldMasterMk cId="1827036582" sldId="2147483762"/>
            <pc:sldLayoutMk cId="2815680847" sldId="2147483757"/>
          </pc:sldLayoutMkLst>
        </pc:sldLayoutChg>
        <pc:sldLayoutChg chg="add del">
          <pc:chgData name="Palomee Boble" userId="ddefac26df975d68" providerId="Windows Live" clId="Web-{3413BC14-5B7F-4FED-BCC2-C8D44A4A9A54}" dt="2024-02-21T06:46:06.876" v="6"/>
          <pc:sldLayoutMkLst>
            <pc:docMk/>
            <pc:sldMasterMk cId="1827036582" sldId="2147483762"/>
            <pc:sldLayoutMk cId="2191276475" sldId="2147483758"/>
          </pc:sldLayoutMkLst>
        </pc:sldLayoutChg>
        <pc:sldLayoutChg chg="add del">
          <pc:chgData name="Palomee Boble" userId="ddefac26df975d68" providerId="Windows Live" clId="Web-{3413BC14-5B7F-4FED-BCC2-C8D44A4A9A54}" dt="2024-02-21T06:46:06.876" v="6"/>
          <pc:sldLayoutMkLst>
            <pc:docMk/>
            <pc:sldMasterMk cId="1827036582" sldId="2147483762"/>
            <pc:sldLayoutMk cId="2129262657" sldId="2147483759"/>
          </pc:sldLayoutMkLst>
        </pc:sldLayoutChg>
        <pc:sldLayoutChg chg="add del">
          <pc:chgData name="Palomee Boble" userId="ddefac26df975d68" providerId="Windows Live" clId="Web-{3413BC14-5B7F-4FED-BCC2-C8D44A4A9A54}" dt="2024-02-21T06:46:06.876" v="6"/>
          <pc:sldLayoutMkLst>
            <pc:docMk/>
            <pc:sldMasterMk cId="1827036582" sldId="2147483762"/>
            <pc:sldLayoutMk cId="3156046314" sldId="2147483760"/>
          </pc:sldLayoutMkLst>
        </pc:sldLayoutChg>
        <pc:sldLayoutChg chg="add del">
          <pc:chgData name="Palomee Boble" userId="ddefac26df975d68" providerId="Windows Live" clId="Web-{3413BC14-5B7F-4FED-BCC2-C8D44A4A9A54}" dt="2024-02-21T06:46:06.876" v="6"/>
          <pc:sldLayoutMkLst>
            <pc:docMk/>
            <pc:sldMasterMk cId="1827036582" sldId="2147483762"/>
            <pc:sldLayoutMk cId="2517565050" sldId="2147483761"/>
          </pc:sldLayoutMkLst>
        </pc:sldLayoutChg>
      </pc:sldMasterChg>
      <pc:sldMasterChg chg="add del addSldLayout delSldLayout">
        <pc:chgData name="Palomee Boble" userId="ddefac26df975d68" providerId="Windows Live" clId="Web-{3413BC14-5B7F-4FED-BCC2-C8D44A4A9A54}" dt="2024-02-21T06:44:46.936" v="1"/>
        <pc:sldMasterMkLst>
          <pc:docMk/>
          <pc:sldMasterMk cId="1753122632" sldId="2147483763"/>
        </pc:sldMasterMkLst>
        <pc:sldLayoutChg chg="add del">
          <pc:chgData name="Palomee Boble" userId="ddefac26df975d68" providerId="Windows Live" clId="Web-{3413BC14-5B7F-4FED-BCC2-C8D44A4A9A54}" dt="2024-02-21T06:44:46.936" v="1"/>
          <pc:sldLayoutMkLst>
            <pc:docMk/>
            <pc:sldMasterMk cId="1753122632" sldId="2147483763"/>
            <pc:sldLayoutMk cId="2899143649" sldId="2147483752"/>
          </pc:sldLayoutMkLst>
        </pc:sldLayoutChg>
        <pc:sldLayoutChg chg="add del">
          <pc:chgData name="Palomee Boble" userId="ddefac26df975d68" providerId="Windows Live" clId="Web-{3413BC14-5B7F-4FED-BCC2-C8D44A4A9A54}" dt="2024-02-21T06:44:46.936" v="1"/>
          <pc:sldLayoutMkLst>
            <pc:docMk/>
            <pc:sldMasterMk cId="1753122632" sldId="2147483763"/>
            <pc:sldLayoutMk cId="262936837" sldId="2147483753"/>
          </pc:sldLayoutMkLst>
        </pc:sldLayoutChg>
        <pc:sldLayoutChg chg="add del">
          <pc:chgData name="Palomee Boble" userId="ddefac26df975d68" providerId="Windows Live" clId="Web-{3413BC14-5B7F-4FED-BCC2-C8D44A4A9A54}" dt="2024-02-21T06:44:46.936" v="1"/>
          <pc:sldLayoutMkLst>
            <pc:docMk/>
            <pc:sldMasterMk cId="1753122632" sldId="2147483763"/>
            <pc:sldLayoutMk cId="653179627" sldId="2147483754"/>
          </pc:sldLayoutMkLst>
        </pc:sldLayoutChg>
        <pc:sldLayoutChg chg="add del">
          <pc:chgData name="Palomee Boble" userId="ddefac26df975d68" providerId="Windows Live" clId="Web-{3413BC14-5B7F-4FED-BCC2-C8D44A4A9A54}" dt="2024-02-21T06:44:46.936" v="1"/>
          <pc:sldLayoutMkLst>
            <pc:docMk/>
            <pc:sldMasterMk cId="1753122632" sldId="2147483763"/>
            <pc:sldLayoutMk cId="3324543693" sldId="2147483755"/>
          </pc:sldLayoutMkLst>
        </pc:sldLayoutChg>
        <pc:sldLayoutChg chg="add del">
          <pc:chgData name="Palomee Boble" userId="ddefac26df975d68" providerId="Windows Live" clId="Web-{3413BC14-5B7F-4FED-BCC2-C8D44A4A9A54}" dt="2024-02-21T06:44:46.936" v="1"/>
          <pc:sldLayoutMkLst>
            <pc:docMk/>
            <pc:sldMasterMk cId="1753122632" sldId="2147483763"/>
            <pc:sldLayoutMk cId="703853913" sldId="2147483756"/>
          </pc:sldLayoutMkLst>
        </pc:sldLayoutChg>
        <pc:sldLayoutChg chg="add del">
          <pc:chgData name="Palomee Boble" userId="ddefac26df975d68" providerId="Windows Live" clId="Web-{3413BC14-5B7F-4FED-BCC2-C8D44A4A9A54}" dt="2024-02-21T06:44:46.936" v="1"/>
          <pc:sldLayoutMkLst>
            <pc:docMk/>
            <pc:sldMasterMk cId="1753122632" sldId="2147483763"/>
            <pc:sldLayoutMk cId="1362244554" sldId="2147483757"/>
          </pc:sldLayoutMkLst>
        </pc:sldLayoutChg>
        <pc:sldLayoutChg chg="add del">
          <pc:chgData name="Palomee Boble" userId="ddefac26df975d68" providerId="Windows Live" clId="Web-{3413BC14-5B7F-4FED-BCC2-C8D44A4A9A54}" dt="2024-02-21T06:44:46.936" v="1"/>
          <pc:sldLayoutMkLst>
            <pc:docMk/>
            <pc:sldMasterMk cId="1753122632" sldId="2147483763"/>
            <pc:sldLayoutMk cId="863548114" sldId="2147483758"/>
          </pc:sldLayoutMkLst>
        </pc:sldLayoutChg>
        <pc:sldLayoutChg chg="add del">
          <pc:chgData name="Palomee Boble" userId="ddefac26df975d68" providerId="Windows Live" clId="Web-{3413BC14-5B7F-4FED-BCC2-C8D44A4A9A54}" dt="2024-02-21T06:44:46.936" v="1"/>
          <pc:sldLayoutMkLst>
            <pc:docMk/>
            <pc:sldMasterMk cId="1753122632" sldId="2147483763"/>
            <pc:sldLayoutMk cId="3465388448" sldId="2147483759"/>
          </pc:sldLayoutMkLst>
        </pc:sldLayoutChg>
        <pc:sldLayoutChg chg="add del">
          <pc:chgData name="Palomee Boble" userId="ddefac26df975d68" providerId="Windows Live" clId="Web-{3413BC14-5B7F-4FED-BCC2-C8D44A4A9A54}" dt="2024-02-21T06:44:46.936" v="1"/>
          <pc:sldLayoutMkLst>
            <pc:docMk/>
            <pc:sldMasterMk cId="1753122632" sldId="2147483763"/>
            <pc:sldLayoutMk cId="1065572966" sldId="2147483760"/>
          </pc:sldLayoutMkLst>
        </pc:sldLayoutChg>
        <pc:sldLayoutChg chg="add del">
          <pc:chgData name="Palomee Boble" userId="ddefac26df975d68" providerId="Windows Live" clId="Web-{3413BC14-5B7F-4FED-BCC2-C8D44A4A9A54}" dt="2024-02-21T06:44:46.936" v="1"/>
          <pc:sldLayoutMkLst>
            <pc:docMk/>
            <pc:sldMasterMk cId="1753122632" sldId="2147483763"/>
            <pc:sldLayoutMk cId="1567111021" sldId="2147483761"/>
          </pc:sldLayoutMkLst>
        </pc:sldLayoutChg>
        <pc:sldLayoutChg chg="add del">
          <pc:chgData name="Palomee Boble" userId="ddefac26df975d68" providerId="Windows Live" clId="Web-{3413BC14-5B7F-4FED-BCC2-C8D44A4A9A54}" dt="2024-02-21T06:44:46.936" v="1"/>
          <pc:sldLayoutMkLst>
            <pc:docMk/>
            <pc:sldMasterMk cId="1753122632" sldId="2147483763"/>
            <pc:sldLayoutMk cId="1721718899" sldId="2147483762"/>
          </pc:sldLayoutMkLst>
        </pc:sldLayoutChg>
      </pc:sldMasterChg>
      <pc:sldMasterChg chg="add addSldLayout">
        <pc:chgData name="Palomee Boble" userId="ddefac26df975d68" providerId="Windows Live" clId="Web-{3413BC14-5B7F-4FED-BCC2-C8D44A4A9A54}" dt="2024-02-21T06:46:06.938" v="7"/>
        <pc:sldMasterMkLst>
          <pc:docMk/>
          <pc:sldMasterMk cId="2458940877" sldId="2147483814"/>
        </pc:sldMasterMkLst>
        <pc:sldLayoutChg chg="add">
          <pc:chgData name="Palomee Boble" userId="ddefac26df975d68" providerId="Windows Live" clId="Web-{3413BC14-5B7F-4FED-BCC2-C8D44A4A9A54}" dt="2024-02-21T06:46:06.938" v="7"/>
          <pc:sldLayoutMkLst>
            <pc:docMk/>
            <pc:sldMasterMk cId="2458940877" sldId="2147483814"/>
            <pc:sldLayoutMk cId="2099429810" sldId="2147483803"/>
          </pc:sldLayoutMkLst>
        </pc:sldLayoutChg>
        <pc:sldLayoutChg chg="add">
          <pc:chgData name="Palomee Boble" userId="ddefac26df975d68" providerId="Windows Live" clId="Web-{3413BC14-5B7F-4FED-BCC2-C8D44A4A9A54}" dt="2024-02-21T06:46:06.938" v="7"/>
          <pc:sldLayoutMkLst>
            <pc:docMk/>
            <pc:sldMasterMk cId="2458940877" sldId="2147483814"/>
            <pc:sldLayoutMk cId="1038609297" sldId="2147483804"/>
          </pc:sldLayoutMkLst>
        </pc:sldLayoutChg>
        <pc:sldLayoutChg chg="add">
          <pc:chgData name="Palomee Boble" userId="ddefac26df975d68" providerId="Windows Live" clId="Web-{3413BC14-5B7F-4FED-BCC2-C8D44A4A9A54}" dt="2024-02-21T06:46:06.938" v="7"/>
          <pc:sldLayoutMkLst>
            <pc:docMk/>
            <pc:sldMasterMk cId="2458940877" sldId="2147483814"/>
            <pc:sldLayoutMk cId="719403684" sldId="2147483805"/>
          </pc:sldLayoutMkLst>
        </pc:sldLayoutChg>
        <pc:sldLayoutChg chg="add">
          <pc:chgData name="Palomee Boble" userId="ddefac26df975d68" providerId="Windows Live" clId="Web-{3413BC14-5B7F-4FED-BCC2-C8D44A4A9A54}" dt="2024-02-21T06:46:06.938" v="7"/>
          <pc:sldLayoutMkLst>
            <pc:docMk/>
            <pc:sldMasterMk cId="2458940877" sldId="2147483814"/>
            <pc:sldLayoutMk cId="2240855234" sldId="2147483806"/>
          </pc:sldLayoutMkLst>
        </pc:sldLayoutChg>
        <pc:sldLayoutChg chg="add">
          <pc:chgData name="Palomee Boble" userId="ddefac26df975d68" providerId="Windows Live" clId="Web-{3413BC14-5B7F-4FED-BCC2-C8D44A4A9A54}" dt="2024-02-21T06:46:06.938" v="7"/>
          <pc:sldLayoutMkLst>
            <pc:docMk/>
            <pc:sldMasterMk cId="2458940877" sldId="2147483814"/>
            <pc:sldLayoutMk cId="4084196192" sldId="2147483807"/>
          </pc:sldLayoutMkLst>
        </pc:sldLayoutChg>
        <pc:sldLayoutChg chg="add">
          <pc:chgData name="Palomee Boble" userId="ddefac26df975d68" providerId="Windows Live" clId="Web-{3413BC14-5B7F-4FED-BCC2-C8D44A4A9A54}" dt="2024-02-21T06:46:06.938" v="7"/>
          <pc:sldLayoutMkLst>
            <pc:docMk/>
            <pc:sldMasterMk cId="2458940877" sldId="2147483814"/>
            <pc:sldLayoutMk cId="1197445173" sldId="2147483808"/>
          </pc:sldLayoutMkLst>
        </pc:sldLayoutChg>
        <pc:sldLayoutChg chg="add">
          <pc:chgData name="Palomee Boble" userId="ddefac26df975d68" providerId="Windows Live" clId="Web-{3413BC14-5B7F-4FED-BCC2-C8D44A4A9A54}" dt="2024-02-21T06:46:06.938" v="7"/>
          <pc:sldLayoutMkLst>
            <pc:docMk/>
            <pc:sldMasterMk cId="2458940877" sldId="2147483814"/>
            <pc:sldLayoutMk cId="77282172" sldId="2147483809"/>
          </pc:sldLayoutMkLst>
        </pc:sldLayoutChg>
        <pc:sldLayoutChg chg="add">
          <pc:chgData name="Palomee Boble" userId="ddefac26df975d68" providerId="Windows Live" clId="Web-{3413BC14-5B7F-4FED-BCC2-C8D44A4A9A54}" dt="2024-02-21T06:46:06.938" v="7"/>
          <pc:sldLayoutMkLst>
            <pc:docMk/>
            <pc:sldMasterMk cId="2458940877" sldId="2147483814"/>
            <pc:sldLayoutMk cId="1108895852" sldId="2147483810"/>
          </pc:sldLayoutMkLst>
        </pc:sldLayoutChg>
        <pc:sldLayoutChg chg="add">
          <pc:chgData name="Palomee Boble" userId="ddefac26df975d68" providerId="Windows Live" clId="Web-{3413BC14-5B7F-4FED-BCC2-C8D44A4A9A54}" dt="2024-02-21T06:46:06.938" v="7"/>
          <pc:sldLayoutMkLst>
            <pc:docMk/>
            <pc:sldMasterMk cId="2458940877" sldId="2147483814"/>
            <pc:sldLayoutMk cId="3359545247" sldId="2147483811"/>
          </pc:sldLayoutMkLst>
        </pc:sldLayoutChg>
        <pc:sldLayoutChg chg="add">
          <pc:chgData name="Palomee Boble" userId="ddefac26df975d68" providerId="Windows Live" clId="Web-{3413BC14-5B7F-4FED-BCC2-C8D44A4A9A54}" dt="2024-02-21T06:46:06.938" v="7"/>
          <pc:sldLayoutMkLst>
            <pc:docMk/>
            <pc:sldMasterMk cId="2458940877" sldId="2147483814"/>
            <pc:sldLayoutMk cId="320384750" sldId="2147483812"/>
          </pc:sldLayoutMkLst>
        </pc:sldLayoutChg>
        <pc:sldLayoutChg chg="add">
          <pc:chgData name="Palomee Boble" userId="ddefac26df975d68" providerId="Windows Live" clId="Web-{3413BC14-5B7F-4FED-BCC2-C8D44A4A9A54}" dt="2024-02-21T06:46:06.938" v="7"/>
          <pc:sldLayoutMkLst>
            <pc:docMk/>
            <pc:sldMasterMk cId="2458940877" sldId="2147483814"/>
            <pc:sldLayoutMk cId="1701626384" sldId="2147483813"/>
          </pc:sldLayoutMkLst>
        </pc:sldLayoutChg>
      </pc:sldMasterChg>
    </pc:docChg>
  </pc:docChgLst>
  <pc:docChgLst>
    <pc:chgData name="Palomee Boble" userId="ddefac26df975d68" providerId="Windows Live" clId="Web-{B65C917A-2F36-4820-A927-72746DD33EAD}"/>
    <pc:docChg chg="delSld modSld">
      <pc:chgData name="Palomee Boble" userId="ddefac26df975d68" providerId="Windows Live" clId="Web-{B65C917A-2F36-4820-A927-72746DD33EAD}" dt="2024-02-25T06:30:27.277" v="210" actId="14100"/>
      <pc:docMkLst>
        <pc:docMk/>
      </pc:docMkLst>
      <pc:sldChg chg="modSp">
        <pc:chgData name="Palomee Boble" userId="ddefac26df975d68" providerId="Windows Live" clId="Web-{B65C917A-2F36-4820-A927-72746DD33EAD}" dt="2024-02-25T06:09:45.919" v="16" actId="14100"/>
        <pc:sldMkLst>
          <pc:docMk/>
          <pc:sldMk cId="3725612312" sldId="259"/>
        </pc:sldMkLst>
        <pc:spChg chg="mod">
          <ac:chgData name="Palomee Boble" userId="ddefac26df975d68" providerId="Windows Live" clId="Web-{B65C917A-2F36-4820-A927-72746DD33EAD}" dt="2024-02-25T06:09:45.919" v="16" actId="14100"/>
          <ac:spMkLst>
            <pc:docMk/>
            <pc:sldMk cId="3725612312" sldId="259"/>
            <ac:spMk id="3" creationId="{F83D7F79-35A6-68F9-6B54-AF1F827CBAF6}"/>
          </ac:spMkLst>
        </pc:spChg>
      </pc:sldChg>
      <pc:sldChg chg="addSp modSp">
        <pc:chgData name="Palomee Boble" userId="ddefac26df975d68" providerId="Windows Live" clId="Web-{B65C917A-2F36-4820-A927-72746DD33EAD}" dt="2024-02-25T06:19:57.082" v="114" actId="14100"/>
        <pc:sldMkLst>
          <pc:docMk/>
          <pc:sldMk cId="2907741061" sldId="263"/>
        </pc:sldMkLst>
        <pc:spChg chg="mod">
          <ac:chgData name="Palomee Boble" userId="ddefac26df975d68" providerId="Windows Live" clId="Web-{B65C917A-2F36-4820-A927-72746DD33EAD}" dt="2024-02-25T06:16:06.349" v="63" actId="1076"/>
          <ac:spMkLst>
            <pc:docMk/>
            <pc:sldMk cId="2907741061" sldId="263"/>
            <ac:spMk id="2" creationId="{E6FCD08B-C43D-3F61-A99C-84AA03F45144}"/>
          </ac:spMkLst>
        </pc:spChg>
        <pc:spChg chg="mod">
          <ac:chgData name="Palomee Boble" userId="ddefac26df975d68" providerId="Windows Live" clId="Web-{B65C917A-2F36-4820-A927-72746DD33EAD}" dt="2024-02-25T06:19:32.143" v="109" actId="14100"/>
          <ac:spMkLst>
            <pc:docMk/>
            <pc:sldMk cId="2907741061" sldId="263"/>
            <ac:spMk id="3" creationId="{25E4B77F-8E4F-963F-4448-183EF39D1B0B}"/>
          </ac:spMkLst>
        </pc:spChg>
        <pc:picChg chg="mod">
          <ac:chgData name="Palomee Boble" userId="ddefac26df975d68" providerId="Windows Live" clId="Web-{B65C917A-2F36-4820-A927-72746DD33EAD}" dt="2024-02-25T06:19:42.768" v="112" actId="14100"/>
          <ac:picMkLst>
            <pc:docMk/>
            <pc:sldMk cId="2907741061" sldId="263"/>
            <ac:picMk id="4" creationId="{FE9A302D-345F-504B-9FDD-E0D9DE570F73}"/>
          </ac:picMkLst>
        </pc:picChg>
        <pc:picChg chg="add mod">
          <ac:chgData name="Palomee Boble" userId="ddefac26df975d68" providerId="Windows Live" clId="Web-{B65C917A-2F36-4820-A927-72746DD33EAD}" dt="2024-02-25T06:19:48.941" v="113" actId="14100"/>
          <ac:picMkLst>
            <pc:docMk/>
            <pc:sldMk cId="2907741061" sldId="263"/>
            <ac:picMk id="5" creationId="{31092F40-90FE-D69D-C2C5-74C6B377E1DF}"/>
          </ac:picMkLst>
        </pc:picChg>
        <pc:picChg chg="add mod">
          <ac:chgData name="Palomee Boble" userId="ddefac26df975d68" providerId="Windows Live" clId="Web-{B65C917A-2F36-4820-A927-72746DD33EAD}" dt="2024-02-25T06:19:57.082" v="114" actId="14100"/>
          <ac:picMkLst>
            <pc:docMk/>
            <pc:sldMk cId="2907741061" sldId="263"/>
            <ac:picMk id="6" creationId="{003B42C2-359F-6CD4-DE8B-85A88A590432}"/>
          </ac:picMkLst>
        </pc:picChg>
      </pc:sldChg>
      <pc:sldChg chg="del">
        <pc:chgData name="Palomee Boble" userId="ddefac26df975d68" providerId="Windows Live" clId="Web-{B65C917A-2F36-4820-A927-72746DD33EAD}" dt="2024-02-25T06:20:10.442" v="115"/>
        <pc:sldMkLst>
          <pc:docMk/>
          <pc:sldMk cId="3805099574" sldId="264"/>
        </pc:sldMkLst>
      </pc:sldChg>
      <pc:sldChg chg="addSp delSp modSp mod modClrScheme chgLayout">
        <pc:chgData name="Palomee Boble" userId="ddefac26df975d68" providerId="Windows Live" clId="Web-{B65C917A-2F36-4820-A927-72746DD33EAD}" dt="2024-02-25T06:30:27.277" v="210" actId="14100"/>
        <pc:sldMkLst>
          <pc:docMk/>
          <pc:sldMk cId="1572522026" sldId="265"/>
        </pc:sldMkLst>
        <pc:spChg chg="del mod ord">
          <ac:chgData name="Palomee Boble" userId="ddefac26df975d68" providerId="Windows Live" clId="Web-{B65C917A-2F36-4820-A927-72746DD33EAD}" dt="2024-02-25T06:21:23.962" v="124"/>
          <ac:spMkLst>
            <pc:docMk/>
            <pc:sldMk cId="1572522026" sldId="265"/>
            <ac:spMk id="3" creationId="{0F2E4EEA-6A20-3161-BE4B-8D9F08497270}"/>
          </ac:spMkLst>
        </pc:spChg>
        <pc:spChg chg="add del mod ord">
          <ac:chgData name="Palomee Boble" userId="ddefac26df975d68" providerId="Windows Live" clId="Web-{B65C917A-2F36-4820-A927-72746DD33EAD}" dt="2024-02-25T06:20:23.802" v="117"/>
          <ac:spMkLst>
            <pc:docMk/>
            <pc:sldMk cId="1572522026" sldId="265"/>
            <ac:spMk id="4" creationId="{7B801DB2-B8F4-C676-C5EB-9A69C6FA329C}"/>
          </ac:spMkLst>
        </pc:spChg>
        <pc:spChg chg="add mod ord">
          <ac:chgData name="Palomee Boble" userId="ddefac26df975d68" providerId="Windows Live" clId="Web-{B65C917A-2F36-4820-A927-72746DD33EAD}" dt="2024-02-25T06:29:51.837" v="200"/>
          <ac:spMkLst>
            <pc:docMk/>
            <pc:sldMk cId="1572522026" sldId="265"/>
            <ac:spMk id="6" creationId="{A46B1FDD-2F1C-62C2-A585-73BB7F3C2AAB}"/>
          </ac:spMkLst>
        </pc:spChg>
        <pc:spChg chg="add mod ord">
          <ac:chgData name="Palomee Boble" userId="ddefac26df975d68" providerId="Windows Live" clId="Web-{B65C917A-2F36-4820-A927-72746DD33EAD}" dt="2024-02-25T06:23:35.267" v="138" actId="14100"/>
          <ac:spMkLst>
            <pc:docMk/>
            <pc:sldMk cId="1572522026" sldId="265"/>
            <ac:spMk id="7" creationId="{C0F9B9F1-7442-BEF7-DA12-46718A39FE87}"/>
          </ac:spMkLst>
        </pc:spChg>
        <pc:spChg chg="add del">
          <ac:chgData name="Palomee Boble" userId="ddefac26df975d68" providerId="Windows Live" clId="Web-{B65C917A-2F36-4820-A927-72746DD33EAD}" dt="2024-02-25T06:21:41.198" v="127"/>
          <ac:spMkLst>
            <pc:docMk/>
            <pc:sldMk cId="1572522026" sldId="265"/>
            <ac:spMk id="8" creationId="{0F2E4EEA-6A20-3161-BE4B-8D9F08497270}"/>
          </ac:spMkLst>
        </pc:spChg>
        <pc:spChg chg="add del">
          <ac:chgData name="Palomee Boble" userId="ddefac26df975d68" providerId="Windows Live" clId="Web-{B65C917A-2F36-4820-A927-72746DD33EAD}" dt="2024-02-25T06:22:28.747" v="131"/>
          <ac:spMkLst>
            <pc:docMk/>
            <pc:sldMk cId="1572522026" sldId="265"/>
            <ac:spMk id="9" creationId="{0F2E4EEA-6A20-3161-BE4B-8D9F08497270}"/>
          </ac:spMkLst>
        </pc:spChg>
        <pc:picChg chg="mod ord">
          <ac:chgData name="Palomee Boble" userId="ddefac26df975d68" providerId="Windows Live" clId="Web-{B65C917A-2F36-4820-A927-72746DD33EAD}" dt="2024-02-25T06:30:18.292" v="207" actId="14100"/>
          <ac:picMkLst>
            <pc:docMk/>
            <pc:sldMk cId="1572522026" sldId="265"/>
            <ac:picMk id="2" creationId="{74F9F6D2-7AE8-9934-BD90-883E9CFA3C2F}"/>
          </ac:picMkLst>
        </pc:picChg>
        <pc:picChg chg="add mod">
          <ac:chgData name="Palomee Boble" userId="ddefac26df975d68" providerId="Windows Live" clId="Web-{B65C917A-2F36-4820-A927-72746DD33EAD}" dt="2024-02-25T06:30:27.277" v="210" actId="14100"/>
          <ac:picMkLst>
            <pc:docMk/>
            <pc:sldMk cId="1572522026" sldId="265"/>
            <ac:picMk id="10" creationId="{9F8CA63D-38EA-23D7-56A7-E90A5BC1C911}"/>
          </ac:picMkLst>
        </pc:picChg>
      </pc:sldChg>
    </pc:docChg>
  </pc:docChgLst>
  <pc:docChgLst>
    <pc:chgData name="Palomee Boble" userId="ddefac26df975d68" providerId="Windows Live" clId="Web-{D4E784CC-4AFA-4E99-99AF-6FA47016BFD6}"/>
    <pc:docChg chg="addSld delSld modSld">
      <pc:chgData name="Palomee Boble" userId="ddefac26df975d68" providerId="Windows Live" clId="Web-{D4E784CC-4AFA-4E99-99AF-6FA47016BFD6}" dt="2024-02-25T09:38:20.212" v="570"/>
      <pc:docMkLst>
        <pc:docMk/>
      </pc:docMkLst>
      <pc:sldChg chg="modSp">
        <pc:chgData name="Palomee Boble" userId="ddefac26df975d68" providerId="Windows Live" clId="Web-{D4E784CC-4AFA-4E99-99AF-6FA47016BFD6}" dt="2024-02-25T08:03:10.201" v="348" actId="14100"/>
        <pc:sldMkLst>
          <pc:docMk/>
          <pc:sldMk cId="1235534065" sldId="258"/>
        </pc:sldMkLst>
        <pc:spChg chg="mod">
          <ac:chgData name="Palomee Boble" userId="ddefac26df975d68" providerId="Windows Live" clId="Web-{D4E784CC-4AFA-4E99-99AF-6FA47016BFD6}" dt="2024-02-25T08:03:10.201" v="348" actId="14100"/>
          <ac:spMkLst>
            <pc:docMk/>
            <pc:sldMk cId="1235534065" sldId="258"/>
            <ac:spMk id="3" creationId="{782AB862-CD17-9E36-84A9-34AB9A6CE8E8}"/>
          </ac:spMkLst>
        </pc:spChg>
      </pc:sldChg>
      <pc:sldChg chg="modSp">
        <pc:chgData name="Palomee Boble" userId="ddefac26df975d68" providerId="Windows Live" clId="Web-{D4E784CC-4AFA-4E99-99AF-6FA47016BFD6}" dt="2024-02-25T09:35:48.505" v="562" actId="1076"/>
        <pc:sldMkLst>
          <pc:docMk/>
          <pc:sldMk cId="2609970461" sldId="262"/>
        </pc:sldMkLst>
        <pc:graphicFrameChg chg="mod modGraphic">
          <ac:chgData name="Palomee Boble" userId="ddefac26df975d68" providerId="Windows Live" clId="Web-{D4E784CC-4AFA-4E99-99AF-6FA47016BFD6}" dt="2024-02-25T09:35:48.505" v="562" actId="1076"/>
          <ac:graphicFrameMkLst>
            <pc:docMk/>
            <pc:sldMk cId="2609970461" sldId="262"/>
            <ac:graphicFrameMk id="5" creationId="{B39D8AA2-BA61-4C03-B392-1E3AFBDA3792}"/>
          </ac:graphicFrameMkLst>
        </pc:graphicFrameChg>
      </pc:sldChg>
      <pc:sldChg chg="modSp">
        <pc:chgData name="Palomee Boble" userId="ddefac26df975d68" providerId="Windows Live" clId="Web-{D4E784CC-4AFA-4E99-99AF-6FA47016BFD6}" dt="2024-02-25T09:27:22.444" v="490" actId="20577"/>
        <pc:sldMkLst>
          <pc:docMk/>
          <pc:sldMk cId="2907741061" sldId="263"/>
        </pc:sldMkLst>
        <pc:spChg chg="mod">
          <ac:chgData name="Palomee Boble" userId="ddefac26df975d68" providerId="Windows Live" clId="Web-{D4E784CC-4AFA-4E99-99AF-6FA47016BFD6}" dt="2024-02-25T08:10:39.811" v="377" actId="20577"/>
          <ac:spMkLst>
            <pc:docMk/>
            <pc:sldMk cId="2907741061" sldId="263"/>
            <ac:spMk id="2" creationId="{E6FCD08B-C43D-3F61-A99C-84AA03F45144}"/>
          </ac:spMkLst>
        </pc:spChg>
        <pc:spChg chg="mod">
          <ac:chgData name="Palomee Boble" userId="ddefac26df975d68" providerId="Windows Live" clId="Web-{D4E784CC-4AFA-4E99-99AF-6FA47016BFD6}" dt="2024-02-25T09:27:22.444" v="490" actId="20577"/>
          <ac:spMkLst>
            <pc:docMk/>
            <pc:sldMk cId="2907741061" sldId="263"/>
            <ac:spMk id="3" creationId="{25E4B77F-8E4F-963F-4448-183EF39D1B0B}"/>
          </ac:spMkLst>
        </pc:spChg>
      </pc:sldChg>
      <pc:sldChg chg="modSp">
        <pc:chgData name="Palomee Boble" userId="ddefac26df975d68" providerId="Windows Live" clId="Web-{D4E784CC-4AFA-4E99-99AF-6FA47016BFD6}" dt="2024-02-25T09:28:10.758" v="504" actId="20577"/>
        <pc:sldMkLst>
          <pc:docMk/>
          <pc:sldMk cId="1572522026" sldId="265"/>
        </pc:sldMkLst>
        <pc:spChg chg="mod">
          <ac:chgData name="Palomee Boble" userId="ddefac26df975d68" providerId="Windows Live" clId="Web-{D4E784CC-4AFA-4E99-99AF-6FA47016BFD6}" dt="2024-02-25T09:28:10.758" v="504" actId="20577"/>
          <ac:spMkLst>
            <pc:docMk/>
            <pc:sldMk cId="1572522026" sldId="265"/>
            <ac:spMk id="6" creationId="{A46B1FDD-2F1C-62C2-A585-73BB7F3C2AAB}"/>
          </ac:spMkLst>
        </pc:spChg>
        <pc:spChg chg="mod">
          <ac:chgData name="Palomee Boble" userId="ddefac26df975d68" providerId="Windows Live" clId="Web-{D4E784CC-4AFA-4E99-99AF-6FA47016BFD6}" dt="2024-02-25T08:10:18.810" v="376" actId="1076"/>
          <ac:spMkLst>
            <pc:docMk/>
            <pc:sldMk cId="1572522026" sldId="265"/>
            <ac:spMk id="7" creationId="{C0F9B9F1-7442-BEF7-DA12-46718A39FE87}"/>
          </ac:spMkLst>
        </pc:spChg>
        <pc:picChg chg="mod">
          <ac:chgData name="Palomee Boble" userId="ddefac26df975d68" providerId="Windows Live" clId="Web-{D4E784CC-4AFA-4E99-99AF-6FA47016BFD6}" dt="2024-02-25T08:04:28.672" v="359" actId="14100"/>
          <ac:picMkLst>
            <pc:docMk/>
            <pc:sldMk cId="1572522026" sldId="265"/>
            <ac:picMk id="2" creationId="{74F9F6D2-7AE8-9934-BD90-883E9CFA3C2F}"/>
          </ac:picMkLst>
        </pc:picChg>
        <pc:picChg chg="mod">
          <ac:chgData name="Palomee Boble" userId="ddefac26df975d68" providerId="Windows Live" clId="Web-{D4E784CC-4AFA-4E99-99AF-6FA47016BFD6}" dt="2024-02-25T06:31:47.137" v="13" actId="14100"/>
          <ac:picMkLst>
            <pc:docMk/>
            <pc:sldMk cId="1572522026" sldId="265"/>
            <ac:picMk id="10" creationId="{9F8CA63D-38EA-23D7-56A7-E90A5BC1C911}"/>
          </ac:picMkLst>
        </pc:picChg>
      </pc:sldChg>
      <pc:sldChg chg="del">
        <pc:chgData name="Palomee Boble" userId="ddefac26df975d68" providerId="Windows Live" clId="Web-{D4E784CC-4AFA-4E99-99AF-6FA47016BFD6}" dt="2024-02-25T06:31:59.653" v="15"/>
        <pc:sldMkLst>
          <pc:docMk/>
          <pc:sldMk cId="1215537095" sldId="266"/>
        </pc:sldMkLst>
      </pc:sldChg>
      <pc:sldChg chg="addSp delSp modSp mod modClrScheme chgLayout">
        <pc:chgData name="Palomee Boble" userId="ddefac26df975d68" providerId="Windows Live" clId="Web-{D4E784CC-4AFA-4E99-99AF-6FA47016BFD6}" dt="2024-02-25T09:28:50.916" v="515" actId="20577"/>
        <pc:sldMkLst>
          <pc:docMk/>
          <pc:sldMk cId="457142883" sldId="267"/>
        </pc:sldMkLst>
        <pc:spChg chg="del mod">
          <ac:chgData name="Palomee Boble" userId="ddefac26df975d68" providerId="Windows Live" clId="Web-{D4E784CC-4AFA-4E99-99AF-6FA47016BFD6}" dt="2024-02-25T06:35:00.205" v="18"/>
          <ac:spMkLst>
            <pc:docMk/>
            <pc:sldMk cId="457142883" sldId="267"/>
            <ac:spMk id="3" creationId="{77BC21D0-6F00-BDD0-B812-13514ED60ACC}"/>
          </ac:spMkLst>
        </pc:spChg>
        <pc:spChg chg="add mod ord">
          <ac:chgData name="Palomee Boble" userId="ddefac26df975d68" providerId="Windows Live" clId="Web-{D4E784CC-4AFA-4E99-99AF-6FA47016BFD6}" dt="2024-02-25T07:20:35.466" v="155" actId="1076"/>
          <ac:spMkLst>
            <pc:docMk/>
            <pc:sldMk cId="457142883" sldId="267"/>
            <ac:spMk id="4" creationId="{5BB59CA5-441D-84F9-4A5A-0DC0FBD73F8C}"/>
          </ac:spMkLst>
        </pc:spChg>
        <pc:spChg chg="add del mod">
          <ac:chgData name="Palomee Boble" userId="ddefac26df975d68" providerId="Windows Live" clId="Web-{D4E784CC-4AFA-4E99-99AF-6FA47016BFD6}" dt="2024-02-25T06:55:03.938" v="85"/>
          <ac:spMkLst>
            <pc:docMk/>
            <pc:sldMk cId="457142883" sldId="267"/>
            <ac:spMk id="5" creationId="{69A1273C-D098-C5F7-F04F-0A09E6DCEA64}"/>
          </ac:spMkLst>
        </pc:spChg>
        <pc:spChg chg="add mod ord">
          <ac:chgData name="Palomee Boble" userId="ddefac26df975d68" providerId="Windows Live" clId="Web-{D4E784CC-4AFA-4E99-99AF-6FA47016BFD6}" dt="2024-02-25T09:28:50.916" v="515" actId="20577"/>
          <ac:spMkLst>
            <pc:docMk/>
            <pc:sldMk cId="457142883" sldId="267"/>
            <ac:spMk id="6" creationId="{CBFA7488-B4C0-C7AA-4B13-9FA936F984BD}"/>
          </ac:spMkLst>
        </pc:spChg>
        <pc:picChg chg="mod ord">
          <ac:chgData name="Palomee Boble" userId="ddefac26df975d68" providerId="Windows Live" clId="Web-{D4E784CC-4AFA-4E99-99AF-6FA47016BFD6}" dt="2024-02-25T07:22:13.204" v="174" actId="14100"/>
          <ac:picMkLst>
            <pc:docMk/>
            <pc:sldMk cId="457142883" sldId="267"/>
            <ac:picMk id="2" creationId="{C0CCD6D7-4A84-C6AB-7281-C9D560964DDF}"/>
          </ac:picMkLst>
        </pc:picChg>
        <pc:picChg chg="add mod">
          <ac:chgData name="Palomee Boble" userId="ddefac26df975d68" providerId="Windows Live" clId="Web-{D4E784CC-4AFA-4E99-99AF-6FA47016BFD6}" dt="2024-02-25T07:22:09.594" v="173" actId="14100"/>
          <ac:picMkLst>
            <pc:docMk/>
            <pc:sldMk cId="457142883" sldId="267"/>
            <ac:picMk id="3" creationId="{1BE7D773-3B0A-1A1B-90E5-A1DE05D289E2}"/>
          </ac:picMkLst>
        </pc:picChg>
        <pc:picChg chg="add del mod">
          <ac:chgData name="Palomee Boble" userId="ddefac26df975d68" providerId="Windows Live" clId="Web-{D4E784CC-4AFA-4E99-99AF-6FA47016BFD6}" dt="2024-02-25T07:21:52.218" v="169"/>
          <ac:picMkLst>
            <pc:docMk/>
            <pc:sldMk cId="457142883" sldId="267"/>
            <ac:picMk id="5" creationId="{474BDA6B-FD1D-9018-A4A0-8ECEEE3ACC87}"/>
          </ac:picMkLst>
        </pc:picChg>
      </pc:sldChg>
      <pc:sldChg chg="del">
        <pc:chgData name="Palomee Boble" userId="ddefac26df975d68" providerId="Windows Live" clId="Web-{D4E784CC-4AFA-4E99-99AF-6FA47016BFD6}" dt="2024-02-25T07:22:23.438" v="176"/>
        <pc:sldMkLst>
          <pc:docMk/>
          <pc:sldMk cId="1972357825" sldId="268"/>
        </pc:sldMkLst>
      </pc:sldChg>
      <pc:sldChg chg="addSp delSp modSp mod modClrScheme chgLayout">
        <pc:chgData name="Palomee Boble" userId="ddefac26df975d68" providerId="Windows Live" clId="Web-{D4E784CC-4AFA-4E99-99AF-6FA47016BFD6}" dt="2024-02-25T09:30:02.480" v="542" actId="20577"/>
        <pc:sldMkLst>
          <pc:docMk/>
          <pc:sldMk cId="2073295475" sldId="269"/>
        </pc:sldMkLst>
        <pc:spChg chg="del">
          <ac:chgData name="Palomee Boble" userId="ddefac26df975d68" providerId="Windows Live" clId="Web-{D4E784CC-4AFA-4E99-99AF-6FA47016BFD6}" dt="2024-02-25T07:30:38.378" v="177"/>
          <ac:spMkLst>
            <pc:docMk/>
            <pc:sldMk cId="2073295475" sldId="269"/>
            <ac:spMk id="3" creationId="{A63A2161-04D9-982D-3FCA-6793C9B8F736}"/>
          </ac:spMkLst>
        </pc:spChg>
        <pc:spChg chg="add mod ord">
          <ac:chgData name="Palomee Boble" userId="ddefac26df975d68" providerId="Windows Live" clId="Web-{D4E784CC-4AFA-4E99-99AF-6FA47016BFD6}" dt="2024-02-25T09:30:02.480" v="542" actId="20577"/>
          <ac:spMkLst>
            <pc:docMk/>
            <pc:sldMk cId="2073295475" sldId="269"/>
            <ac:spMk id="4" creationId="{0BF1DCBC-FB5A-AA42-1C6E-FFA5F4890454}"/>
          </ac:spMkLst>
        </pc:spChg>
        <pc:spChg chg="add mod ord">
          <ac:chgData name="Palomee Boble" userId="ddefac26df975d68" providerId="Windows Live" clId="Web-{D4E784CC-4AFA-4E99-99AF-6FA47016BFD6}" dt="2024-02-25T07:32:05.116" v="189" actId="14100"/>
          <ac:spMkLst>
            <pc:docMk/>
            <pc:sldMk cId="2073295475" sldId="269"/>
            <ac:spMk id="6" creationId="{2243560E-D375-CD2C-363E-154A1A115047}"/>
          </ac:spMkLst>
        </pc:spChg>
        <pc:spChg chg="add del">
          <ac:chgData name="Palomee Boble" userId="ddefac26df975d68" providerId="Windows Live" clId="Web-{D4E784CC-4AFA-4E99-99AF-6FA47016BFD6}" dt="2024-02-25T07:31:16.536" v="182"/>
          <ac:spMkLst>
            <pc:docMk/>
            <pc:sldMk cId="2073295475" sldId="269"/>
            <ac:spMk id="7" creationId="{A63A2161-04D9-982D-3FCA-6793C9B8F736}"/>
          </ac:spMkLst>
        </pc:spChg>
        <pc:picChg chg="mod ord">
          <ac:chgData name="Palomee Boble" userId="ddefac26df975d68" providerId="Windows Live" clId="Web-{D4E784CC-4AFA-4E99-99AF-6FA47016BFD6}" dt="2024-02-25T09:29:35.855" v="538" actId="14100"/>
          <ac:picMkLst>
            <pc:docMk/>
            <pc:sldMk cId="2073295475" sldId="269"/>
            <ac:picMk id="5" creationId="{D88DCA7B-C3C2-3711-8468-A00EBE6E281F}"/>
          </ac:picMkLst>
        </pc:picChg>
      </pc:sldChg>
      <pc:sldChg chg="del">
        <pc:chgData name="Palomee Boble" userId="ddefac26df975d68" providerId="Windows Live" clId="Web-{D4E784CC-4AFA-4E99-99AF-6FA47016BFD6}" dt="2024-02-25T07:36:53.720" v="221"/>
        <pc:sldMkLst>
          <pc:docMk/>
          <pc:sldMk cId="3195129853" sldId="270"/>
        </pc:sldMkLst>
      </pc:sldChg>
      <pc:sldChg chg="addSp delSp modSp mod modClrScheme chgLayout">
        <pc:chgData name="Palomee Boble" userId="ddefac26df975d68" providerId="Windows Live" clId="Web-{D4E784CC-4AFA-4E99-99AF-6FA47016BFD6}" dt="2024-02-25T09:30:53.247" v="548" actId="20577"/>
        <pc:sldMkLst>
          <pc:docMk/>
          <pc:sldMk cId="803040982" sldId="271"/>
        </pc:sldMkLst>
        <pc:spChg chg="del">
          <ac:chgData name="Palomee Boble" userId="ddefac26df975d68" providerId="Windows Live" clId="Web-{D4E784CC-4AFA-4E99-99AF-6FA47016BFD6}" dt="2024-02-25T07:47:28.572" v="222"/>
          <ac:spMkLst>
            <pc:docMk/>
            <pc:sldMk cId="803040982" sldId="271"/>
            <ac:spMk id="3" creationId="{AE3DE667-E923-77EC-34B4-8198F689C469}"/>
          </ac:spMkLst>
        </pc:spChg>
        <pc:spChg chg="add del mod ord">
          <ac:chgData name="Palomee Boble" userId="ddefac26df975d68" providerId="Windows Live" clId="Web-{D4E784CC-4AFA-4E99-99AF-6FA47016BFD6}" dt="2024-02-25T07:52:09.958" v="234"/>
          <ac:spMkLst>
            <pc:docMk/>
            <pc:sldMk cId="803040982" sldId="271"/>
            <ac:spMk id="4" creationId="{4C94BF92-2A09-112E-8548-E93248D14CEB}"/>
          </ac:spMkLst>
        </pc:spChg>
        <pc:spChg chg="add mod ord">
          <ac:chgData name="Palomee Boble" userId="ddefac26df975d68" providerId="Windows Live" clId="Web-{D4E784CC-4AFA-4E99-99AF-6FA47016BFD6}" dt="2024-02-25T09:24:02.923" v="452"/>
          <ac:spMkLst>
            <pc:docMk/>
            <pc:sldMk cId="803040982" sldId="271"/>
            <ac:spMk id="5" creationId="{C0A00794-A4D3-C2BB-1897-8B343D5FF5FE}"/>
          </ac:spMkLst>
        </pc:spChg>
        <pc:spChg chg="add mod ord">
          <ac:chgData name="Palomee Boble" userId="ddefac26df975d68" providerId="Windows Live" clId="Web-{D4E784CC-4AFA-4E99-99AF-6FA47016BFD6}" dt="2024-02-25T09:30:53.247" v="548" actId="20577"/>
          <ac:spMkLst>
            <pc:docMk/>
            <pc:sldMk cId="803040982" sldId="271"/>
            <ac:spMk id="7" creationId="{1EFF018A-7831-DDFD-A21A-F2E83E99D9D9}"/>
          </ac:spMkLst>
        </pc:spChg>
        <pc:picChg chg="add mod ord">
          <ac:chgData name="Palomee Boble" userId="ddefac26df975d68" providerId="Windows Live" clId="Web-{D4E784CC-4AFA-4E99-99AF-6FA47016BFD6}" dt="2024-02-25T09:26:32.458" v="477" actId="14100"/>
          <ac:picMkLst>
            <pc:docMk/>
            <pc:sldMk cId="803040982" sldId="271"/>
            <ac:picMk id="6" creationId="{2739DE58-A7D9-69A6-8AD9-5C41BB24FC1A}"/>
          </ac:picMkLst>
        </pc:picChg>
        <pc:picChg chg="del mod ord">
          <ac:chgData name="Palomee Boble" userId="ddefac26df975d68" providerId="Windows Live" clId="Web-{D4E784CC-4AFA-4E99-99AF-6FA47016BFD6}" dt="2024-02-25T07:51:56.910" v="233"/>
          <ac:picMkLst>
            <pc:docMk/>
            <pc:sldMk cId="803040982" sldId="271"/>
            <ac:picMk id="12" creationId="{DE9E42D0-EAB7-75A8-B0A4-AB9BCA49CFA6}"/>
          </ac:picMkLst>
        </pc:picChg>
      </pc:sldChg>
      <pc:sldChg chg="del">
        <pc:chgData name="Palomee Boble" userId="ddefac26df975d68" providerId="Windows Live" clId="Web-{D4E784CC-4AFA-4E99-99AF-6FA47016BFD6}" dt="2024-02-25T07:58:25.878" v="280"/>
        <pc:sldMkLst>
          <pc:docMk/>
          <pc:sldMk cId="2152212001" sldId="272"/>
        </pc:sldMkLst>
      </pc:sldChg>
      <pc:sldChg chg="addSp delSp modSp del">
        <pc:chgData name="Palomee Boble" userId="ddefac26df975d68" providerId="Windows Live" clId="Web-{D4E784CC-4AFA-4E99-99AF-6FA47016BFD6}" dt="2024-02-25T07:59:49.240" v="287"/>
        <pc:sldMkLst>
          <pc:docMk/>
          <pc:sldMk cId="3554141564" sldId="273"/>
        </pc:sldMkLst>
        <pc:spChg chg="del mod">
          <ac:chgData name="Palomee Boble" userId="ddefac26df975d68" providerId="Windows Live" clId="Web-{D4E784CC-4AFA-4E99-99AF-6FA47016BFD6}" dt="2024-02-25T07:59:39.974" v="286"/>
          <ac:spMkLst>
            <pc:docMk/>
            <pc:sldMk cId="3554141564" sldId="273"/>
            <ac:spMk id="3" creationId="{D45B3854-1C80-D7D9-9C14-8E55BA8D5B03}"/>
          </ac:spMkLst>
        </pc:spChg>
        <pc:spChg chg="add mod">
          <ac:chgData name="Palomee Boble" userId="ddefac26df975d68" providerId="Windows Live" clId="Web-{D4E784CC-4AFA-4E99-99AF-6FA47016BFD6}" dt="2024-02-25T07:59:39.974" v="286"/>
          <ac:spMkLst>
            <pc:docMk/>
            <pc:sldMk cId="3554141564" sldId="273"/>
            <ac:spMk id="4" creationId="{0A92D6F4-772F-AB8C-7CBF-2ADCB5057BA4}"/>
          </ac:spMkLst>
        </pc:spChg>
      </pc:sldChg>
      <pc:sldChg chg="addSp delSp modSp new">
        <pc:chgData name="Palomee Boble" userId="ddefac26df975d68" providerId="Windows Live" clId="Web-{D4E784CC-4AFA-4E99-99AF-6FA47016BFD6}" dt="2024-02-25T08:01:55.964" v="321"/>
        <pc:sldMkLst>
          <pc:docMk/>
          <pc:sldMk cId="2165533378" sldId="275"/>
        </pc:sldMkLst>
        <pc:spChg chg="mod">
          <ac:chgData name="Palomee Boble" userId="ddefac26df975d68" providerId="Windows Live" clId="Web-{D4E784CC-4AFA-4E99-99AF-6FA47016BFD6}" dt="2024-02-25T08:01:48.745" v="319" actId="20577"/>
          <ac:spMkLst>
            <pc:docMk/>
            <pc:sldMk cId="2165533378" sldId="275"/>
            <ac:spMk id="2" creationId="{4F572278-596F-7CC7-7FF4-62A19A53ABBE}"/>
          </ac:spMkLst>
        </pc:spChg>
        <pc:spChg chg="mod">
          <ac:chgData name="Palomee Boble" userId="ddefac26df975d68" providerId="Windows Live" clId="Web-{D4E784CC-4AFA-4E99-99AF-6FA47016BFD6}" dt="2024-02-25T08:01:55.964" v="321"/>
          <ac:spMkLst>
            <pc:docMk/>
            <pc:sldMk cId="2165533378" sldId="275"/>
            <ac:spMk id="3" creationId="{9AFC5175-7944-D1B7-E846-E13ACACE6B3C}"/>
          </ac:spMkLst>
        </pc:spChg>
        <pc:spChg chg="add del">
          <ac:chgData name="Palomee Boble" userId="ddefac26df975d68" providerId="Windows Live" clId="Web-{D4E784CC-4AFA-4E99-99AF-6FA47016BFD6}" dt="2024-02-25T08:00:07.757" v="290"/>
          <ac:spMkLst>
            <pc:docMk/>
            <pc:sldMk cId="2165533378" sldId="275"/>
            <ac:spMk id="4" creationId="{D45B3854-1C80-D7D9-9C14-8E55BA8D5B03}"/>
          </ac:spMkLst>
        </pc:spChg>
      </pc:sldChg>
      <pc:sldChg chg="addSp delSp modSp new">
        <pc:chgData name="Palomee Boble" userId="ddefac26df975d68" providerId="Windows Live" clId="Web-{D4E784CC-4AFA-4E99-99AF-6FA47016BFD6}" dt="2024-02-25T09:38:20.212" v="570"/>
        <pc:sldMkLst>
          <pc:docMk/>
          <pc:sldMk cId="1891477365" sldId="276"/>
        </pc:sldMkLst>
        <pc:spChg chg="mod">
          <ac:chgData name="Palomee Boble" userId="ddefac26df975d68" providerId="Windows Live" clId="Web-{D4E784CC-4AFA-4E99-99AF-6FA47016BFD6}" dt="2024-02-25T09:24:37.893" v="469" actId="14100"/>
          <ac:spMkLst>
            <pc:docMk/>
            <pc:sldMk cId="1891477365" sldId="276"/>
            <ac:spMk id="2" creationId="{5DF0E143-2C22-8B01-42D1-5A2AC696E979}"/>
          </ac:spMkLst>
        </pc:spChg>
        <pc:spChg chg="del">
          <ac:chgData name="Palomee Boble" userId="ddefac26df975d68" providerId="Windows Live" clId="Web-{D4E784CC-4AFA-4E99-99AF-6FA47016BFD6}" dt="2024-02-25T09:25:48.832" v="470"/>
          <ac:spMkLst>
            <pc:docMk/>
            <pc:sldMk cId="1891477365" sldId="276"/>
            <ac:spMk id="3" creationId="{EB4B0101-893A-4EF9-B40F-0D5E72E60FEA}"/>
          </ac:spMkLst>
        </pc:spChg>
        <pc:spChg chg="add del mod">
          <ac:chgData name="Palomee Boble" userId="ddefac26df975d68" providerId="Windows Live" clId="Web-{D4E784CC-4AFA-4E99-99AF-6FA47016BFD6}" dt="2024-02-25T09:37:46.148" v="564"/>
          <ac:spMkLst>
            <pc:docMk/>
            <pc:sldMk cId="1891477365" sldId="276"/>
            <ac:spMk id="6" creationId="{2A24234D-C7C4-8B77-7948-EAAE0924F8FE}"/>
          </ac:spMkLst>
        </pc:spChg>
        <pc:picChg chg="add del mod ord">
          <ac:chgData name="Palomee Boble" userId="ddefac26df975d68" providerId="Windows Live" clId="Web-{D4E784CC-4AFA-4E99-99AF-6FA47016BFD6}" dt="2024-02-25T09:36:48.850" v="563"/>
          <ac:picMkLst>
            <pc:docMk/>
            <pc:sldMk cId="1891477365" sldId="276"/>
            <ac:picMk id="4" creationId="{878B9542-0213-2F5A-1B20-C1B7D6E030B6}"/>
          </ac:picMkLst>
        </pc:picChg>
        <pc:picChg chg="add mod ord">
          <ac:chgData name="Palomee Boble" userId="ddefac26df975d68" providerId="Windows Live" clId="Web-{D4E784CC-4AFA-4E99-99AF-6FA47016BFD6}" dt="2024-02-25T09:38:20.212" v="570"/>
          <ac:picMkLst>
            <pc:docMk/>
            <pc:sldMk cId="1891477365" sldId="276"/>
            <ac:picMk id="7" creationId="{9ECF1000-F523-FF7E-4BA7-8B65918068C6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7211AE-1013-41D3-B3A6-655E77C3819A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6EBF4F3-B361-4AEC-A76E-0F206531A71D}">
      <dgm:prSet/>
      <dgm:spPr/>
      <dgm:t>
        <a:bodyPr/>
        <a:lstStyle/>
        <a:p>
          <a:endParaRPr lang="en-US" dirty="0"/>
        </a:p>
      </dgm:t>
    </dgm:pt>
    <dgm:pt modelId="{82069F1B-8D0C-4F14-96A6-BB92F825AE7B}" type="parTrans" cxnId="{8852B21F-68D8-461B-8405-509D293994E1}">
      <dgm:prSet/>
      <dgm:spPr/>
      <dgm:t>
        <a:bodyPr/>
        <a:lstStyle/>
        <a:p>
          <a:endParaRPr lang="en-US"/>
        </a:p>
      </dgm:t>
    </dgm:pt>
    <dgm:pt modelId="{91DADFC7-1633-4FA0-8614-12758DD8E267}" type="sibTrans" cxnId="{8852B21F-68D8-461B-8405-509D293994E1}">
      <dgm:prSet/>
      <dgm:spPr/>
      <dgm:t>
        <a:bodyPr/>
        <a:lstStyle/>
        <a:p>
          <a:endParaRPr lang="en-US"/>
        </a:p>
      </dgm:t>
    </dgm:pt>
    <dgm:pt modelId="{DDD6B50B-5C65-4BDF-9BE6-EBD214ACA006}">
      <dgm:prSet phldr="0"/>
      <dgm:spPr/>
      <dgm:t>
        <a:bodyPr/>
        <a:lstStyle/>
        <a:p>
          <a:pPr algn="l" rtl="0"/>
          <a:r>
            <a:rPr lang="en-US" dirty="0">
              <a:latin typeface="Segoe UI Semibold" panose="020B0702040204020203" pitchFamily="34" charset="0"/>
              <a:cs typeface="Segoe UI Semibold" panose="020B0702040204020203" pitchFamily="34" charset="0"/>
            </a:rPr>
            <a:t>The Olist Data comprises details on 100k orders from 2016 to 2018, covering order status, pricing, payment, freight, customer location, product attributes, and reviews. </a:t>
          </a:r>
        </a:p>
      </dgm:t>
    </dgm:pt>
    <dgm:pt modelId="{D6A7C448-B4E3-48BF-B529-E6EFE2F91016}" type="parTrans" cxnId="{219601CD-A278-4667-83A6-7C50EF22739F}">
      <dgm:prSet/>
      <dgm:spPr/>
      <dgm:t>
        <a:bodyPr/>
        <a:lstStyle/>
        <a:p>
          <a:endParaRPr lang="en-IN"/>
        </a:p>
      </dgm:t>
    </dgm:pt>
    <dgm:pt modelId="{367272DA-7A2C-4D7D-A3AB-2D72D8E83AEC}" type="sibTrans" cxnId="{219601CD-A278-4667-83A6-7C50EF22739F}">
      <dgm:prSet/>
      <dgm:spPr/>
      <dgm:t>
        <a:bodyPr/>
        <a:lstStyle/>
        <a:p>
          <a:endParaRPr lang="en-IN"/>
        </a:p>
      </dgm:t>
    </dgm:pt>
    <dgm:pt modelId="{C4C0EA5B-62BA-4493-86C0-52AF71CD8735}">
      <dgm:prSet phldr="0"/>
      <dgm:spPr/>
      <dgm:t>
        <a:bodyPr/>
        <a:lstStyle/>
        <a:p>
          <a:pPr rtl="0"/>
          <a:r>
            <a:rPr lang="en-US" dirty="0">
              <a:latin typeface="Segoe UI Semibold" panose="020B0702040204020203" pitchFamily="34" charset="0"/>
              <a:cs typeface="Segoe UI Semibold" panose="020B0702040204020203" pitchFamily="34" charset="0"/>
            </a:rPr>
            <a:t>It includes components like customer information, geolocation, order items, payments, reviews, products, and sellers. </a:t>
          </a:r>
          <a:endParaRPr lang="en-GB" dirty="0"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E9920122-61D0-4A98-BDE3-6CA531F894CF}" type="parTrans" cxnId="{A9618016-F7E9-4E72-90F8-9E6CE41CFE72}">
      <dgm:prSet/>
      <dgm:spPr/>
      <dgm:t>
        <a:bodyPr/>
        <a:lstStyle/>
        <a:p>
          <a:endParaRPr lang="en-IN"/>
        </a:p>
      </dgm:t>
    </dgm:pt>
    <dgm:pt modelId="{A81D8D20-22F5-4FF2-B625-341EB3D56FAB}" type="sibTrans" cxnId="{A9618016-F7E9-4E72-90F8-9E6CE41CFE72}">
      <dgm:prSet/>
      <dgm:spPr/>
      <dgm:t>
        <a:bodyPr/>
        <a:lstStyle/>
        <a:p>
          <a:endParaRPr lang="en-IN"/>
        </a:p>
      </dgm:t>
    </dgm:pt>
    <dgm:pt modelId="{C8F93C94-1A70-4FAC-9040-06B3FF6C05F6}">
      <dgm:prSet phldr="0"/>
      <dgm:spPr/>
      <dgm:t>
        <a:bodyPr/>
        <a:lstStyle/>
        <a:p>
          <a:r>
            <a:rPr lang="en-US" dirty="0">
              <a:latin typeface="Segoe UI Semibold" panose="020B0702040204020203" pitchFamily="34" charset="0"/>
              <a:cs typeface="Segoe UI Semibold" panose="020B0702040204020203" pitchFamily="34" charset="0"/>
            </a:rPr>
            <a:t>This dataset supports various analytical tasks, offering insights into customer behavior, product performance, and operational efficiency in the Olist e-commerce ecosystem.</a:t>
          </a:r>
          <a:br>
            <a:rPr lang="en-US" dirty="0"/>
          </a:br>
          <a:endParaRPr lang="en-GB" dirty="0"/>
        </a:p>
      </dgm:t>
    </dgm:pt>
    <dgm:pt modelId="{762261D9-B7B7-4296-8EB9-2E2B3DAA0636}" type="parTrans" cxnId="{FF404DD9-A39F-4F2C-97EA-0DF06354F707}">
      <dgm:prSet/>
      <dgm:spPr/>
      <dgm:t>
        <a:bodyPr/>
        <a:lstStyle/>
        <a:p>
          <a:endParaRPr lang="en-IN"/>
        </a:p>
      </dgm:t>
    </dgm:pt>
    <dgm:pt modelId="{491DD9CC-89D2-4B69-B516-386A7882E517}" type="sibTrans" cxnId="{FF404DD9-A39F-4F2C-97EA-0DF06354F707}">
      <dgm:prSet/>
      <dgm:spPr/>
      <dgm:t>
        <a:bodyPr/>
        <a:lstStyle/>
        <a:p>
          <a:endParaRPr lang="en-IN"/>
        </a:p>
      </dgm:t>
    </dgm:pt>
    <dgm:pt modelId="{DC0FEDA5-6D58-4707-AD91-5329CCE06912}" type="pres">
      <dgm:prSet presAssocID="{607211AE-1013-41D3-B3A6-655E77C3819A}" presName="vert0" presStyleCnt="0">
        <dgm:presLayoutVars>
          <dgm:dir/>
          <dgm:animOne val="branch"/>
          <dgm:animLvl val="lvl"/>
        </dgm:presLayoutVars>
      </dgm:prSet>
      <dgm:spPr/>
    </dgm:pt>
    <dgm:pt modelId="{2455D2B3-D218-4ECE-AAB8-4282548C00DB}" type="pres">
      <dgm:prSet presAssocID="{DDD6B50B-5C65-4BDF-9BE6-EBD214ACA006}" presName="thickLine" presStyleLbl="alignNode1" presStyleIdx="0" presStyleCnt="4"/>
      <dgm:spPr/>
    </dgm:pt>
    <dgm:pt modelId="{ADD08DDD-DD9B-4144-AF30-1ADB45611469}" type="pres">
      <dgm:prSet presAssocID="{DDD6B50B-5C65-4BDF-9BE6-EBD214ACA006}" presName="horz1" presStyleCnt="0"/>
      <dgm:spPr/>
    </dgm:pt>
    <dgm:pt modelId="{BCA34D15-A522-4528-8FC8-15D61D365BA3}" type="pres">
      <dgm:prSet presAssocID="{DDD6B50B-5C65-4BDF-9BE6-EBD214ACA006}" presName="tx1" presStyleLbl="revTx" presStyleIdx="0" presStyleCnt="4"/>
      <dgm:spPr/>
    </dgm:pt>
    <dgm:pt modelId="{30ED21E7-C8AA-43AB-9C7C-B3A774F3592B}" type="pres">
      <dgm:prSet presAssocID="{DDD6B50B-5C65-4BDF-9BE6-EBD214ACA006}" presName="vert1" presStyleCnt="0"/>
      <dgm:spPr/>
    </dgm:pt>
    <dgm:pt modelId="{1666AA48-E1E6-4492-8B68-40EE9435A8C9}" type="pres">
      <dgm:prSet presAssocID="{C4C0EA5B-62BA-4493-86C0-52AF71CD8735}" presName="thickLine" presStyleLbl="alignNode1" presStyleIdx="1" presStyleCnt="4"/>
      <dgm:spPr/>
    </dgm:pt>
    <dgm:pt modelId="{C3D477CE-2FDC-4530-B3EF-589FB42C5F63}" type="pres">
      <dgm:prSet presAssocID="{C4C0EA5B-62BA-4493-86C0-52AF71CD8735}" presName="horz1" presStyleCnt="0"/>
      <dgm:spPr/>
    </dgm:pt>
    <dgm:pt modelId="{68B8421D-4F1F-4B25-8803-C1125B49A736}" type="pres">
      <dgm:prSet presAssocID="{C4C0EA5B-62BA-4493-86C0-52AF71CD8735}" presName="tx1" presStyleLbl="revTx" presStyleIdx="1" presStyleCnt="4"/>
      <dgm:spPr/>
    </dgm:pt>
    <dgm:pt modelId="{4087AF30-B407-44C5-BDDE-4BF70DFFFCC1}" type="pres">
      <dgm:prSet presAssocID="{C4C0EA5B-62BA-4493-86C0-52AF71CD8735}" presName="vert1" presStyleCnt="0"/>
      <dgm:spPr/>
    </dgm:pt>
    <dgm:pt modelId="{F5E57A24-5BC9-4CE6-94BC-7E43D3F91A9D}" type="pres">
      <dgm:prSet presAssocID="{C8F93C94-1A70-4FAC-9040-06B3FF6C05F6}" presName="thickLine" presStyleLbl="alignNode1" presStyleIdx="2" presStyleCnt="4"/>
      <dgm:spPr/>
    </dgm:pt>
    <dgm:pt modelId="{5BAD444E-51E3-47F8-99AD-8A25FEC32FA3}" type="pres">
      <dgm:prSet presAssocID="{C8F93C94-1A70-4FAC-9040-06B3FF6C05F6}" presName="horz1" presStyleCnt="0"/>
      <dgm:spPr/>
    </dgm:pt>
    <dgm:pt modelId="{3DD6FEFA-4BFF-4513-B84E-CF796E680D92}" type="pres">
      <dgm:prSet presAssocID="{C8F93C94-1A70-4FAC-9040-06B3FF6C05F6}" presName="tx1" presStyleLbl="revTx" presStyleIdx="2" presStyleCnt="4"/>
      <dgm:spPr/>
    </dgm:pt>
    <dgm:pt modelId="{73694300-2037-4E81-A97B-AA3FC99BA8FA}" type="pres">
      <dgm:prSet presAssocID="{C8F93C94-1A70-4FAC-9040-06B3FF6C05F6}" presName="vert1" presStyleCnt="0"/>
      <dgm:spPr/>
    </dgm:pt>
    <dgm:pt modelId="{5555D014-4D6F-44C1-A7FB-16C5AA867DD3}" type="pres">
      <dgm:prSet presAssocID="{66EBF4F3-B361-4AEC-A76E-0F206531A71D}" presName="thickLine" presStyleLbl="alignNode1" presStyleIdx="3" presStyleCnt="4"/>
      <dgm:spPr/>
    </dgm:pt>
    <dgm:pt modelId="{03C123D7-9CBE-4C1D-BC72-7691454F5CBB}" type="pres">
      <dgm:prSet presAssocID="{66EBF4F3-B361-4AEC-A76E-0F206531A71D}" presName="horz1" presStyleCnt="0"/>
      <dgm:spPr/>
    </dgm:pt>
    <dgm:pt modelId="{64106191-4E4E-46FD-9DAA-0C6452DA46BD}" type="pres">
      <dgm:prSet presAssocID="{66EBF4F3-B361-4AEC-A76E-0F206531A71D}" presName="tx1" presStyleLbl="revTx" presStyleIdx="3" presStyleCnt="4"/>
      <dgm:spPr/>
    </dgm:pt>
    <dgm:pt modelId="{F7C4B8B0-95D4-4167-A834-565EBF51C21C}" type="pres">
      <dgm:prSet presAssocID="{66EBF4F3-B361-4AEC-A76E-0F206531A71D}" presName="vert1" presStyleCnt="0"/>
      <dgm:spPr/>
    </dgm:pt>
  </dgm:ptLst>
  <dgm:cxnLst>
    <dgm:cxn modelId="{A9618016-F7E9-4E72-90F8-9E6CE41CFE72}" srcId="{607211AE-1013-41D3-B3A6-655E77C3819A}" destId="{C4C0EA5B-62BA-4493-86C0-52AF71CD8735}" srcOrd="1" destOrd="0" parTransId="{E9920122-61D0-4A98-BDE3-6CA531F894CF}" sibTransId="{A81D8D20-22F5-4FF2-B625-341EB3D56FAB}"/>
    <dgm:cxn modelId="{8852B21F-68D8-461B-8405-509D293994E1}" srcId="{607211AE-1013-41D3-B3A6-655E77C3819A}" destId="{66EBF4F3-B361-4AEC-A76E-0F206531A71D}" srcOrd="3" destOrd="0" parTransId="{82069F1B-8D0C-4F14-96A6-BB92F825AE7B}" sibTransId="{91DADFC7-1633-4FA0-8614-12758DD8E267}"/>
    <dgm:cxn modelId="{8CC15F60-974F-436A-818F-194A17EA931E}" type="presOf" srcId="{607211AE-1013-41D3-B3A6-655E77C3819A}" destId="{DC0FEDA5-6D58-4707-AD91-5329CCE06912}" srcOrd="0" destOrd="0" presId="urn:microsoft.com/office/officeart/2008/layout/LinedList"/>
    <dgm:cxn modelId="{95A0DE45-4C6B-4227-B1A9-BD5A18AF398F}" type="presOf" srcId="{DDD6B50B-5C65-4BDF-9BE6-EBD214ACA006}" destId="{BCA34D15-A522-4528-8FC8-15D61D365BA3}" srcOrd="0" destOrd="0" presId="urn:microsoft.com/office/officeart/2008/layout/LinedList"/>
    <dgm:cxn modelId="{7AD25966-1A7F-43F0-A49B-97F0DCC9AE69}" type="presOf" srcId="{C8F93C94-1A70-4FAC-9040-06B3FF6C05F6}" destId="{3DD6FEFA-4BFF-4513-B84E-CF796E680D92}" srcOrd="0" destOrd="0" presId="urn:microsoft.com/office/officeart/2008/layout/LinedList"/>
    <dgm:cxn modelId="{ED0439BF-F219-4AC8-90E4-832CA5C1CF3C}" type="presOf" srcId="{66EBF4F3-B361-4AEC-A76E-0F206531A71D}" destId="{64106191-4E4E-46FD-9DAA-0C6452DA46BD}" srcOrd="0" destOrd="0" presId="urn:microsoft.com/office/officeart/2008/layout/LinedList"/>
    <dgm:cxn modelId="{219601CD-A278-4667-83A6-7C50EF22739F}" srcId="{607211AE-1013-41D3-B3A6-655E77C3819A}" destId="{DDD6B50B-5C65-4BDF-9BE6-EBD214ACA006}" srcOrd="0" destOrd="0" parTransId="{D6A7C448-B4E3-48BF-B529-E6EFE2F91016}" sibTransId="{367272DA-7A2C-4D7D-A3AB-2D72D8E83AEC}"/>
    <dgm:cxn modelId="{130BB6D5-525C-489E-8221-B5B4B28FABF7}" type="presOf" srcId="{C4C0EA5B-62BA-4493-86C0-52AF71CD8735}" destId="{68B8421D-4F1F-4B25-8803-C1125B49A736}" srcOrd="0" destOrd="0" presId="urn:microsoft.com/office/officeart/2008/layout/LinedList"/>
    <dgm:cxn modelId="{FF404DD9-A39F-4F2C-97EA-0DF06354F707}" srcId="{607211AE-1013-41D3-B3A6-655E77C3819A}" destId="{C8F93C94-1A70-4FAC-9040-06B3FF6C05F6}" srcOrd="2" destOrd="0" parTransId="{762261D9-B7B7-4296-8EB9-2E2B3DAA0636}" sibTransId="{491DD9CC-89D2-4B69-B516-386A7882E517}"/>
    <dgm:cxn modelId="{414D6A9F-7061-4981-9C71-B03270FD9D6E}" type="presParOf" srcId="{DC0FEDA5-6D58-4707-AD91-5329CCE06912}" destId="{2455D2B3-D218-4ECE-AAB8-4282548C00DB}" srcOrd="0" destOrd="0" presId="urn:microsoft.com/office/officeart/2008/layout/LinedList"/>
    <dgm:cxn modelId="{2E478F72-5B59-453F-A3F9-2A225C2F7497}" type="presParOf" srcId="{DC0FEDA5-6D58-4707-AD91-5329CCE06912}" destId="{ADD08DDD-DD9B-4144-AF30-1ADB45611469}" srcOrd="1" destOrd="0" presId="urn:microsoft.com/office/officeart/2008/layout/LinedList"/>
    <dgm:cxn modelId="{6E13AB6E-B3E9-497A-8576-ACAFE9DFC3F1}" type="presParOf" srcId="{ADD08DDD-DD9B-4144-AF30-1ADB45611469}" destId="{BCA34D15-A522-4528-8FC8-15D61D365BA3}" srcOrd="0" destOrd="0" presId="urn:microsoft.com/office/officeart/2008/layout/LinedList"/>
    <dgm:cxn modelId="{656A8D63-AAF4-4448-8BCA-DD55D4D0D131}" type="presParOf" srcId="{ADD08DDD-DD9B-4144-AF30-1ADB45611469}" destId="{30ED21E7-C8AA-43AB-9C7C-B3A774F3592B}" srcOrd="1" destOrd="0" presId="urn:microsoft.com/office/officeart/2008/layout/LinedList"/>
    <dgm:cxn modelId="{0E8E9130-6BF0-49F6-8329-F2F09D4BF9AD}" type="presParOf" srcId="{DC0FEDA5-6D58-4707-AD91-5329CCE06912}" destId="{1666AA48-E1E6-4492-8B68-40EE9435A8C9}" srcOrd="2" destOrd="0" presId="urn:microsoft.com/office/officeart/2008/layout/LinedList"/>
    <dgm:cxn modelId="{19C81731-D3FA-47C4-A92F-BD5E3FC2C1B8}" type="presParOf" srcId="{DC0FEDA5-6D58-4707-AD91-5329CCE06912}" destId="{C3D477CE-2FDC-4530-B3EF-589FB42C5F63}" srcOrd="3" destOrd="0" presId="urn:microsoft.com/office/officeart/2008/layout/LinedList"/>
    <dgm:cxn modelId="{DC2E5085-EE95-4C1A-B768-D423088B2DB9}" type="presParOf" srcId="{C3D477CE-2FDC-4530-B3EF-589FB42C5F63}" destId="{68B8421D-4F1F-4B25-8803-C1125B49A736}" srcOrd="0" destOrd="0" presId="urn:microsoft.com/office/officeart/2008/layout/LinedList"/>
    <dgm:cxn modelId="{05AB6DC3-EE1E-4A4D-A73F-F90F880396D2}" type="presParOf" srcId="{C3D477CE-2FDC-4530-B3EF-589FB42C5F63}" destId="{4087AF30-B407-44C5-BDDE-4BF70DFFFCC1}" srcOrd="1" destOrd="0" presId="urn:microsoft.com/office/officeart/2008/layout/LinedList"/>
    <dgm:cxn modelId="{4EF6FDAA-12DE-4BDD-85F4-389F8AB0A13D}" type="presParOf" srcId="{DC0FEDA5-6D58-4707-AD91-5329CCE06912}" destId="{F5E57A24-5BC9-4CE6-94BC-7E43D3F91A9D}" srcOrd="4" destOrd="0" presId="urn:microsoft.com/office/officeart/2008/layout/LinedList"/>
    <dgm:cxn modelId="{07BC5940-E8C3-4771-88C2-1244F3C32D29}" type="presParOf" srcId="{DC0FEDA5-6D58-4707-AD91-5329CCE06912}" destId="{5BAD444E-51E3-47F8-99AD-8A25FEC32FA3}" srcOrd="5" destOrd="0" presId="urn:microsoft.com/office/officeart/2008/layout/LinedList"/>
    <dgm:cxn modelId="{FC25E24B-F8A1-4291-904A-7908B684F686}" type="presParOf" srcId="{5BAD444E-51E3-47F8-99AD-8A25FEC32FA3}" destId="{3DD6FEFA-4BFF-4513-B84E-CF796E680D92}" srcOrd="0" destOrd="0" presId="urn:microsoft.com/office/officeart/2008/layout/LinedList"/>
    <dgm:cxn modelId="{8813263A-58B1-425E-8E2A-B187930504FF}" type="presParOf" srcId="{5BAD444E-51E3-47F8-99AD-8A25FEC32FA3}" destId="{73694300-2037-4E81-A97B-AA3FC99BA8FA}" srcOrd="1" destOrd="0" presId="urn:microsoft.com/office/officeart/2008/layout/LinedList"/>
    <dgm:cxn modelId="{E8663949-3BE2-43F3-8F82-D95A98F170F6}" type="presParOf" srcId="{DC0FEDA5-6D58-4707-AD91-5329CCE06912}" destId="{5555D014-4D6F-44C1-A7FB-16C5AA867DD3}" srcOrd="6" destOrd="0" presId="urn:microsoft.com/office/officeart/2008/layout/LinedList"/>
    <dgm:cxn modelId="{BF70E035-05CB-4673-8783-ABE91DEB0818}" type="presParOf" srcId="{DC0FEDA5-6D58-4707-AD91-5329CCE06912}" destId="{03C123D7-9CBE-4C1D-BC72-7691454F5CBB}" srcOrd="7" destOrd="0" presId="urn:microsoft.com/office/officeart/2008/layout/LinedList"/>
    <dgm:cxn modelId="{BE26CC9E-4BDE-473C-B98E-8895878E5C23}" type="presParOf" srcId="{03C123D7-9CBE-4C1D-BC72-7691454F5CBB}" destId="{64106191-4E4E-46FD-9DAA-0C6452DA46BD}" srcOrd="0" destOrd="0" presId="urn:microsoft.com/office/officeart/2008/layout/LinedList"/>
    <dgm:cxn modelId="{E1CBA992-6355-478E-95D2-7D4CFABA0137}" type="presParOf" srcId="{03C123D7-9CBE-4C1D-BC72-7691454F5CBB}" destId="{F7C4B8B0-95D4-4167-A834-565EBF51C21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55D2B3-D218-4ECE-AAB8-4282548C00DB}">
      <dsp:nvSpPr>
        <dsp:cNvPr id="0" name=""/>
        <dsp:cNvSpPr/>
      </dsp:nvSpPr>
      <dsp:spPr>
        <a:xfrm>
          <a:off x="0" y="0"/>
          <a:ext cx="698028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A34D15-A522-4528-8FC8-15D61D365BA3}">
      <dsp:nvSpPr>
        <dsp:cNvPr id="0" name=""/>
        <dsp:cNvSpPr/>
      </dsp:nvSpPr>
      <dsp:spPr>
        <a:xfrm>
          <a:off x="0" y="0"/>
          <a:ext cx="6980289" cy="1288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Segoe UI Semibold" panose="020B0702040204020203" pitchFamily="34" charset="0"/>
              <a:cs typeface="Segoe UI Semibold" panose="020B0702040204020203" pitchFamily="34" charset="0"/>
            </a:rPr>
            <a:t>The Olist Data comprises details on 100k orders from 2016 to 2018, covering order status, pricing, payment, freight, customer location, product attributes, and reviews. </a:t>
          </a:r>
        </a:p>
      </dsp:txBody>
      <dsp:txXfrm>
        <a:off x="0" y="0"/>
        <a:ext cx="6980289" cy="1288091"/>
      </dsp:txXfrm>
    </dsp:sp>
    <dsp:sp modelId="{1666AA48-E1E6-4492-8B68-40EE9435A8C9}">
      <dsp:nvSpPr>
        <dsp:cNvPr id="0" name=""/>
        <dsp:cNvSpPr/>
      </dsp:nvSpPr>
      <dsp:spPr>
        <a:xfrm>
          <a:off x="0" y="1288091"/>
          <a:ext cx="6980289" cy="0"/>
        </a:xfrm>
        <a:prstGeom prst="line">
          <a:avLst/>
        </a:prstGeom>
        <a:solidFill>
          <a:schemeClr val="accent2">
            <a:hueOff val="360755"/>
            <a:satOff val="350"/>
            <a:lumOff val="-1634"/>
            <a:alphaOff val="0"/>
          </a:schemeClr>
        </a:solidFill>
        <a:ln w="12700" cap="flat" cmpd="sng" algn="ctr">
          <a:solidFill>
            <a:schemeClr val="accent2">
              <a:hueOff val="360755"/>
              <a:satOff val="350"/>
              <a:lumOff val="-163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B8421D-4F1F-4B25-8803-C1125B49A736}">
      <dsp:nvSpPr>
        <dsp:cNvPr id="0" name=""/>
        <dsp:cNvSpPr/>
      </dsp:nvSpPr>
      <dsp:spPr>
        <a:xfrm>
          <a:off x="0" y="1288091"/>
          <a:ext cx="6980289" cy="1288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Segoe UI Semibold" panose="020B0702040204020203" pitchFamily="34" charset="0"/>
              <a:cs typeface="Segoe UI Semibold" panose="020B0702040204020203" pitchFamily="34" charset="0"/>
            </a:rPr>
            <a:t>It includes components like customer information, geolocation, order items, payments, reviews, products, and sellers. </a:t>
          </a:r>
          <a:endParaRPr lang="en-GB" sz="1900" kern="1200" dirty="0">
            <a:latin typeface="Segoe UI Semibold" panose="020B0702040204020203" pitchFamily="34" charset="0"/>
            <a:cs typeface="Segoe UI Semibold" panose="020B0702040204020203" pitchFamily="34" charset="0"/>
          </a:endParaRPr>
        </a:p>
      </dsp:txBody>
      <dsp:txXfrm>
        <a:off x="0" y="1288091"/>
        <a:ext cx="6980289" cy="1288091"/>
      </dsp:txXfrm>
    </dsp:sp>
    <dsp:sp modelId="{F5E57A24-5BC9-4CE6-94BC-7E43D3F91A9D}">
      <dsp:nvSpPr>
        <dsp:cNvPr id="0" name=""/>
        <dsp:cNvSpPr/>
      </dsp:nvSpPr>
      <dsp:spPr>
        <a:xfrm>
          <a:off x="0" y="2576182"/>
          <a:ext cx="6980289" cy="0"/>
        </a:xfrm>
        <a:prstGeom prst="line">
          <a:avLst/>
        </a:prstGeom>
        <a:solidFill>
          <a:schemeClr val="accent2">
            <a:hueOff val="721510"/>
            <a:satOff val="699"/>
            <a:lumOff val="-3268"/>
            <a:alphaOff val="0"/>
          </a:schemeClr>
        </a:solidFill>
        <a:ln w="12700" cap="flat" cmpd="sng" algn="ctr">
          <a:solidFill>
            <a:schemeClr val="accent2">
              <a:hueOff val="721510"/>
              <a:satOff val="699"/>
              <a:lumOff val="-326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D6FEFA-4BFF-4513-B84E-CF796E680D92}">
      <dsp:nvSpPr>
        <dsp:cNvPr id="0" name=""/>
        <dsp:cNvSpPr/>
      </dsp:nvSpPr>
      <dsp:spPr>
        <a:xfrm>
          <a:off x="0" y="2576182"/>
          <a:ext cx="6980289" cy="1288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Segoe UI Semibold" panose="020B0702040204020203" pitchFamily="34" charset="0"/>
              <a:cs typeface="Segoe UI Semibold" panose="020B0702040204020203" pitchFamily="34" charset="0"/>
            </a:rPr>
            <a:t>This dataset supports various analytical tasks, offering insights into customer behavior, product performance, and operational efficiency in the Olist e-commerce ecosystem.</a:t>
          </a:r>
          <a:br>
            <a:rPr lang="en-US" sz="1900" kern="1200" dirty="0"/>
          </a:br>
          <a:endParaRPr lang="en-GB" sz="1900" kern="1200" dirty="0"/>
        </a:p>
      </dsp:txBody>
      <dsp:txXfrm>
        <a:off x="0" y="2576182"/>
        <a:ext cx="6980289" cy="1288091"/>
      </dsp:txXfrm>
    </dsp:sp>
    <dsp:sp modelId="{5555D014-4D6F-44C1-A7FB-16C5AA867DD3}">
      <dsp:nvSpPr>
        <dsp:cNvPr id="0" name=""/>
        <dsp:cNvSpPr/>
      </dsp:nvSpPr>
      <dsp:spPr>
        <a:xfrm>
          <a:off x="0" y="3864273"/>
          <a:ext cx="6980289" cy="0"/>
        </a:xfrm>
        <a:prstGeom prst="line">
          <a:avLst/>
        </a:prstGeom>
        <a:solidFill>
          <a:schemeClr val="accent2">
            <a:hueOff val="1082265"/>
            <a:satOff val="1049"/>
            <a:lumOff val="-4902"/>
            <a:alphaOff val="0"/>
          </a:schemeClr>
        </a:solidFill>
        <a:ln w="12700" cap="flat" cmpd="sng" algn="ctr">
          <a:solidFill>
            <a:schemeClr val="accent2">
              <a:hueOff val="1082265"/>
              <a:satOff val="1049"/>
              <a:lumOff val="-4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106191-4E4E-46FD-9DAA-0C6452DA46BD}">
      <dsp:nvSpPr>
        <dsp:cNvPr id="0" name=""/>
        <dsp:cNvSpPr/>
      </dsp:nvSpPr>
      <dsp:spPr>
        <a:xfrm>
          <a:off x="0" y="3864273"/>
          <a:ext cx="6980289" cy="1288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>
        <a:off x="0" y="3864273"/>
        <a:ext cx="6980289" cy="12880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2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1ABCB-C306-49F0-8D5D-0B890583C1CE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A67F94-2250-4B3A-8424-1BC0A0BCB3FF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B942D8-95BE-4CFD-BFCC-26209EC192CE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F6499A-D398-4CBC-AA22-4277539430FC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91493C-6480-4A3F-8836-1727CBA3C849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6BFEE-D3D9-4B18-BA88-49F7C7D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5BD3-1A63-4F94-ADFA-5CA2A414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88E-6FA1-446E-A77C-7D26923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13F-58CA-4397-A3B4-71B068D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AB3-89E2-4B6A-A5F3-3FB781C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855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BC2869-B8E0-44C7-801E-BA0C2C1B5E82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7CEB8F-94FA-4A87-AA80-066173AA5C5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9817E-A26F-4D7B-82A1-FA647EE4C86F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34839-B51C-4112-A4D8-DDFCB7F84A6F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DFF651-C17F-4B2C-A962-32FA4958BCFA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263D-CDF8-431B-A5D1-96876491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9BE-E660-4F3A-ABA1-86667DC1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2700-F509-4302-AE0E-6CC5640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D63-5B0C-4FB3-8434-8EA1A84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E9EB-019B-4F03-8147-D6CBA6B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45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C13-CF9D-4E82-A5B4-91008DC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FD2-89E8-4415-ADF7-22F4A4C2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BFF-8889-497F-B4CA-A031E8D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8DAF-985B-4BB4-ADA9-02EA979F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0DBC-42B5-46AB-B36A-B39128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95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6E7-01C8-4375-B7C7-596CD11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1675-8F3E-47CC-9573-D853C506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9F49-690E-49EC-BD41-75A18C9E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9E70-1401-468E-97DE-4255CA2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C-9127-4582-A006-2AEA93A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545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84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05AE-70FD-4CEE-BDFB-D5C0A3D3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91E2-4532-4D16-827E-4DB0688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53BE-9EDA-4D07-A042-0D101FAB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FC1-7510-4F8E-A831-ABA33D97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A42F0-9A48-4946-8BA8-394CBF0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C563-D319-494F-AA63-0BDF1D2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F4FE-433A-42F6-8A73-AD84335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5352-FC7F-4BA8-940F-2F920C28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26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FB5-4B13-4412-9F42-62450D6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7ECA-0E5D-4DD2-B664-DF35187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406B-A925-466A-AF79-D0A4E0E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B050-D381-4E1A-88DD-361F0EE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196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BF592-6A15-4999-ACFA-A535A11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EFC1-AD45-4610-8FC6-2058F55E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DF506-CFF9-4BD2-8D76-3377927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429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7674-EAFF-4CAE-A685-8AEA617D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185-E15D-46FD-A4FB-709A8B5D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86F7-5F48-40D6-B4E3-1347EA21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C41-0A32-438D-9A47-F932AB4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F85D-CB6B-48E8-B56F-81472CE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120E-E239-4B93-AC67-210D23B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609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F02C-5A08-45D4-AFE1-8EF0E6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863-20E6-4CF9-A179-0A2A52E5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FB1A-5B7E-45DA-9713-0CD8E31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D67F-901E-4423-A48F-41F00EC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4982-0749-4F34-A4DB-DDC12BD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447-AEAF-40D9-B3D3-94404C1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403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2/25/2024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940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07" r:id="rId6"/>
    <p:sldLayoutId id="2147483803" r:id="rId7"/>
    <p:sldLayoutId id="2147483804" r:id="rId8"/>
    <p:sldLayoutId id="2147483805" r:id="rId9"/>
    <p:sldLayoutId id="2147483806" r:id="rId10"/>
    <p:sldLayoutId id="214748380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44B1B-FDDF-5C22-0BF8-45FC61D67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428" y="352802"/>
            <a:ext cx="11679366" cy="2046219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GB" sz="5400" dirty="0">
                <a:ea typeface="+mj-lt"/>
                <a:cs typeface="+mj-lt"/>
              </a:rPr>
              <a:t>Olist E-COMMERCE STORE ANALYSIS </a:t>
            </a:r>
            <a:endParaRPr lang="en-GB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EADC2E-BC2F-78F3-6E35-39106CCC81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752" y="3424223"/>
            <a:ext cx="11538130" cy="2885872"/>
          </a:xfrm>
        </p:spPr>
        <p:txBody>
          <a:bodyPr anchor="t">
            <a:normAutofit/>
          </a:bodyPr>
          <a:lstStyle/>
          <a:p>
            <a:pPr algn="ctr"/>
            <a:r>
              <a:rPr lang="en-GB" sz="4400" b="1" dirty="0"/>
              <a:t>GROUP – 4</a:t>
            </a:r>
            <a:endParaRPr lang="en-US" dirty="0"/>
          </a:p>
          <a:p>
            <a:pPr algn="ctr"/>
            <a:r>
              <a:rPr lang="en-GB" sz="2400" dirty="0">
                <a:solidFill>
                  <a:srgbClr val="222222"/>
                </a:solidFill>
                <a:latin typeface="Calibri"/>
                <a:cs typeface="Calibri"/>
              </a:rPr>
              <a:t>Palomee Boble | SHARON SCARIA | SARITHA PRASAD |</a:t>
            </a:r>
            <a:endParaRPr lang="en-GB" sz="2400" dirty="0">
              <a:solidFill>
                <a:srgbClr val="431C30"/>
              </a:solidFill>
              <a:latin typeface="Goudy Old Style"/>
              <a:cs typeface="Calibri"/>
            </a:endParaRPr>
          </a:p>
          <a:p>
            <a:pPr algn="ctr"/>
            <a:r>
              <a:rPr lang="en-GB" sz="2400" dirty="0">
                <a:solidFill>
                  <a:srgbClr val="222222"/>
                </a:solidFill>
                <a:latin typeface="Calibri"/>
                <a:cs typeface="Calibri"/>
              </a:rPr>
              <a:t>HARSHITA G |RENUKA KHANDAGALE | Prachi Raj</a:t>
            </a:r>
            <a:endParaRPr lang="en-GB" sz="4400" b="1" dirty="0"/>
          </a:p>
        </p:txBody>
      </p:sp>
    </p:spTree>
    <p:extLst>
      <p:ext uri="{BB962C8B-B14F-4D97-AF65-F5344CB8AC3E}">
        <p14:creationId xmlns:p14="http://schemas.microsoft.com/office/powerpoint/2010/main" val="4146682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AB8AE-CDEB-46EC-926E-06A67B0C6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2" y="95429"/>
            <a:ext cx="11555603" cy="1064277"/>
          </a:xfrm>
        </p:spPr>
        <p:txBody>
          <a:bodyPr/>
          <a:lstStyle/>
          <a:p>
            <a:pPr algn="ctr"/>
            <a:r>
              <a:rPr lang="en-US" dirty="0"/>
              <a:t>EXCEL DASHBOARD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6F0E30-905C-4244-8399-727B3CF475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12" y="1296237"/>
            <a:ext cx="11756572" cy="5305530"/>
          </a:xfrm>
        </p:spPr>
      </p:pic>
    </p:spTree>
    <p:extLst>
      <p:ext uri="{BB962C8B-B14F-4D97-AF65-F5344CB8AC3E}">
        <p14:creationId xmlns:p14="http://schemas.microsoft.com/office/powerpoint/2010/main" val="621071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DD9FA-092E-4C9B-8F36-13A7267CF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354" y="256234"/>
            <a:ext cx="11585749" cy="1064277"/>
          </a:xfrm>
        </p:spPr>
        <p:txBody>
          <a:bodyPr/>
          <a:lstStyle/>
          <a:p>
            <a:pPr algn="ctr"/>
            <a:r>
              <a:rPr lang="en-IN" dirty="0"/>
              <a:t>TABLEAU DASHBOARD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0C51DC0-FED5-4259-881A-8579F5A33C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1426867"/>
            <a:ext cx="11836958" cy="52050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8794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0E143-2C22-8B01-42D1-5A2AC696E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065" y="211964"/>
            <a:ext cx="11509381" cy="1064277"/>
          </a:xfrm>
        </p:spPr>
        <p:txBody>
          <a:bodyPr/>
          <a:lstStyle/>
          <a:p>
            <a:pPr algn="ctr"/>
            <a:r>
              <a:rPr lang="en-GB" dirty="0"/>
              <a:t>POWER BI DASHBOARD</a:t>
            </a:r>
            <a:endParaRPr lang="en-US"/>
          </a:p>
        </p:txBody>
      </p:sp>
      <p:pic>
        <p:nvPicPr>
          <p:cNvPr id="7" name="Content Placeholder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ECF1000-F523-FF7E-4BA7-8B65918068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594" y="1274191"/>
            <a:ext cx="11670630" cy="53710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1477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72278-596F-7CC7-7FF4-62A19A53A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253" y="158841"/>
            <a:ext cx="12033920" cy="1064277"/>
          </a:xfrm>
        </p:spPr>
        <p:txBody>
          <a:bodyPr>
            <a:normAutofit/>
          </a:bodyPr>
          <a:lstStyle/>
          <a:p>
            <a:pPr algn="ctr"/>
            <a:r>
              <a:rPr lang="en-GB" sz="5400" dirty="0">
                <a:solidFill>
                  <a:srgbClr val="002060"/>
                </a:solidFill>
                <a:latin typeface="Segoe UI Semibold"/>
                <a:cs typeface="Segoe UI Semibold"/>
              </a:rPr>
              <a:t>CONCLUSION</a:t>
            </a:r>
            <a:endParaRPr lang="en-US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C5175-7944-D1B7-E846-E13ACACE6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022" y="1718268"/>
            <a:ext cx="11723955" cy="4722725"/>
          </a:xfr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600" b="0" i="0" dirty="0">
                <a:solidFill>
                  <a:srgbClr val="0D0D0D"/>
                </a:solidFill>
                <a:effectLst/>
                <a:latin typeface="Söhne"/>
              </a:rPr>
              <a:t>The analysis emphasizes product categories, linking pricing and customer review scores. </a:t>
            </a:r>
          </a:p>
          <a:p>
            <a:r>
              <a:rPr lang="en-US" sz="2600" b="0" i="0" dirty="0">
                <a:solidFill>
                  <a:srgbClr val="0D0D0D"/>
                </a:solidFill>
                <a:effectLst/>
                <a:latin typeface="Söhne"/>
              </a:rPr>
              <a:t>By adjusting pricing strategies and enhancing products based on consumer feedback, the company can boost revenue and expand the product range in each category. </a:t>
            </a:r>
          </a:p>
          <a:p>
            <a:r>
              <a:rPr lang="en-US" sz="2600" b="0" i="0" dirty="0">
                <a:solidFill>
                  <a:srgbClr val="0D0D0D"/>
                </a:solidFill>
                <a:effectLst/>
                <a:latin typeface="Söhne"/>
              </a:rPr>
              <a:t>It's crucial for the organization to actively address customer reviews, continually adapt, and refine the product offerings.</a:t>
            </a:r>
          </a:p>
          <a:p>
            <a:r>
              <a:rPr lang="en-US" sz="2600" b="0" i="0" dirty="0">
                <a:solidFill>
                  <a:srgbClr val="0D0D0D"/>
                </a:solidFill>
                <a:effectLst/>
                <a:latin typeface="Söhne"/>
              </a:rPr>
              <a:t> Future efforts could explore applying these insights to enhance revenue in similar e-commerce setups in Brazil.</a:t>
            </a: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2165533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51590EC-32F3-D145-ADCB-AB64BFBA9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9">
            <a:extLst>
              <a:ext uri="{FF2B5EF4-FFF2-40B4-BE49-F238E27FC236}">
                <a16:creationId xmlns:a16="http://schemas.microsoft.com/office/drawing/2014/main" id="{76D62A91-A1D3-724A-9229-3E87CACCB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7594" y="805231"/>
            <a:ext cx="3876810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F9C6AAB-50FD-D642-8262-6C96BF0A0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88827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013969-64A1-F4EB-E18E-92B488D176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5220" y="1983179"/>
            <a:ext cx="3313444" cy="1851308"/>
          </a:xfrm>
        </p:spPr>
        <p:txBody>
          <a:bodyPr>
            <a:normAutofit/>
          </a:bodyPr>
          <a:lstStyle/>
          <a:p>
            <a:pPr algn="ctr"/>
            <a:r>
              <a:rPr lang="en-GB" sz="4000"/>
              <a:t>THANKYOU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421621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D46DE-EA6C-FC8C-3CE1-75C5BFC3D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54" y="518431"/>
            <a:ext cx="10854328" cy="1064277"/>
          </a:xfrm>
        </p:spPr>
        <p:txBody>
          <a:bodyPr/>
          <a:lstStyle/>
          <a:p>
            <a:pPr algn="ctr"/>
            <a:r>
              <a:rPr lang="en-GB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AB862-CD17-9E36-84A9-34AB9A6CE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92" y="2716152"/>
            <a:ext cx="10854328" cy="36234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Segoe UI Semibold" panose="020B0702040204020203" pitchFamily="34" charset="0"/>
                <a:ea typeface="+mn-lt"/>
                <a:cs typeface="Segoe UI Semibold" panose="020B0702040204020203" pitchFamily="34" charset="0"/>
              </a:rPr>
              <a:t>1) INTRODUCTION</a:t>
            </a:r>
            <a:endParaRPr lang="en-US" dirty="0">
              <a:latin typeface="Segoe UI Semibold" panose="020B0702040204020203" pitchFamily="34" charset="0"/>
              <a:ea typeface="+mn-lt"/>
              <a:cs typeface="Segoe UI Semibold" panose="020B0702040204020203" pitchFamily="34" charset="0"/>
            </a:endParaRPr>
          </a:p>
          <a:p>
            <a:pPr marL="0" indent="0">
              <a:buNone/>
            </a:pPr>
            <a:r>
              <a:rPr lang="en-GB" sz="2800" dirty="0">
                <a:latin typeface="Segoe UI Semibold" panose="020B0702040204020203" pitchFamily="34" charset="0"/>
                <a:ea typeface="+mn-lt"/>
                <a:cs typeface="Segoe UI Semibold" panose="020B0702040204020203" pitchFamily="34" charset="0"/>
              </a:rPr>
              <a:t>2) DATA OVERVIEW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indent="0">
              <a:buNone/>
            </a:pPr>
            <a:r>
              <a:rPr lang="en-GB" sz="2800" dirty="0">
                <a:latin typeface="Segoe UI Semibold" panose="020B0702040204020203" pitchFamily="34" charset="0"/>
                <a:ea typeface="+mn-lt"/>
                <a:cs typeface="Segoe UI Semibold" panose="020B0702040204020203" pitchFamily="34" charset="0"/>
              </a:rPr>
              <a:t>3) KEY POINT INDICATORS (OBSERVATIONS &amp; SUGGETIONS)</a:t>
            </a:r>
          </a:p>
          <a:p>
            <a:pPr marL="0" indent="0">
              <a:buNone/>
            </a:pPr>
            <a:r>
              <a:rPr lang="en-GB" sz="2800" dirty="0">
                <a:latin typeface="Segoe UI Semibold" panose="020B0702040204020203" pitchFamily="34" charset="0"/>
                <a:ea typeface="+mn-lt"/>
                <a:cs typeface="Segoe UI Semibold" panose="020B0702040204020203" pitchFamily="34" charset="0"/>
              </a:rPr>
              <a:t>4) DASHBOARD</a:t>
            </a:r>
            <a:endParaRPr lang="en-GB" sz="2800" b="1" u="sng" dirty="0">
              <a:latin typeface="Segoe UI Semibold" panose="020B0702040204020203" pitchFamily="34" charset="0"/>
              <a:ea typeface="+mn-lt"/>
              <a:cs typeface="Segoe UI Semibold" panose="020B0702040204020203" pitchFamily="34" charset="0"/>
            </a:endParaRPr>
          </a:p>
          <a:p>
            <a:pPr marL="0" indent="0">
              <a:buNone/>
            </a:pPr>
            <a:r>
              <a:rPr lang="en-GB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5) CONCLUSION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endParaRPr lang="en-GB" sz="2800" dirty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235534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F8028-FC3F-CEE7-4351-43A14EA57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084" y="287994"/>
            <a:ext cx="11827278" cy="909294"/>
          </a:xfrm>
          <a:ln>
            <a:noFill/>
          </a:ln>
        </p:spPr>
        <p:txBody>
          <a:bodyPr/>
          <a:lstStyle/>
          <a:p>
            <a:pPr algn="ctr"/>
            <a:r>
              <a:rPr lang="en-GB" dirty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D7F79-35A6-68F9-6B54-AF1F827CB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084" y="1421682"/>
            <a:ext cx="11827277" cy="4735035"/>
          </a:xfr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000" b="0" i="0" dirty="0">
                <a:solidFill>
                  <a:srgbClr val="0D0D0D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Olist, a Brazilian e-commerce platform, is optimizing performance through a comprehensive analysis project. </a:t>
            </a:r>
          </a:p>
          <a:p>
            <a:r>
              <a:rPr lang="en-US" sz="3000" b="0" i="0" dirty="0">
                <a:solidFill>
                  <a:srgbClr val="0D0D0D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The focus includes customer behaviors, sales patterns, popular products, and seller performance to drive growth, improve efficiency, and inform decision-making. </a:t>
            </a:r>
          </a:p>
          <a:p>
            <a:r>
              <a:rPr lang="en-US" sz="3000" b="0" i="0" dirty="0">
                <a:solidFill>
                  <a:srgbClr val="0D0D0D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Utilizing Excel, Tableau, Power BI, and MySQL, the project aims to enhance the e-commerce experience with impactful insights for marketing, inventory management, and seller onboarding.</a:t>
            </a:r>
            <a:endParaRPr lang="en-GB" sz="3000" dirty="0">
              <a:solidFill>
                <a:srgbClr val="0D0D0D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612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EC5B12-9FF3-41FE-B789-2696F5195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AFF750-8D02-3088-6B7B-5BE2219D8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721" y="1581462"/>
            <a:ext cx="3267310" cy="3674665"/>
          </a:xfrm>
        </p:spPr>
        <p:txBody>
          <a:bodyPr>
            <a:normAutofit/>
          </a:bodyPr>
          <a:lstStyle/>
          <a:p>
            <a:pPr algn="ctr"/>
            <a:r>
              <a:rPr lang="en-GB" sz="3700" dirty="0"/>
              <a:t>DATA OVERVIEW</a:t>
            </a:r>
            <a:endParaRPr lang="en-US" sz="37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FCEE13B-EFB1-46F2-BC11-110F05BFB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9630" y="1852474"/>
            <a:ext cx="0" cy="3394558"/>
          </a:xfrm>
          <a:prstGeom prst="line">
            <a:avLst/>
          </a:prstGeom>
          <a:ln w="25400" cap="rnd">
            <a:solidFill>
              <a:schemeClr val="bg2">
                <a:lumMod val="7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39D8AA2-BA61-4C03-B392-1E3AFBDA37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5412404"/>
              </p:ext>
            </p:extLst>
          </p:nvPr>
        </p:nvGraphicFramePr>
        <p:xfrm>
          <a:off x="4631939" y="1489986"/>
          <a:ext cx="6980289" cy="5152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9970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CD08B-C43D-3F61-A99C-84AA03F45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291" y="165413"/>
            <a:ext cx="11790118" cy="7037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GB" sz="2600" b="1" baseline="0" dirty="0">
                <a:highlight>
                  <a:srgbClr val="EDEBE9"/>
                </a:highlight>
                <a:latin typeface="Goudy Old Style"/>
              </a:rPr>
              <a:t>KPI 1– </a:t>
            </a:r>
            <a:r>
              <a:rPr lang="en-GB" sz="2600" b="1" dirty="0">
                <a:highlight>
                  <a:srgbClr val="EDEBE9"/>
                </a:highlight>
                <a:latin typeface="Goudy Old Style"/>
              </a:rPr>
              <a:t>WEEKDAY VS WEEKEND PAYMENT STATISTICS</a:t>
            </a:r>
            <a:endParaRPr lang="en-GB" sz="2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4B77F-8E4F-963F-4448-183EF39D1B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3583" y="1117882"/>
            <a:ext cx="4333511" cy="5477878"/>
          </a:xfr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GB" sz="3200" dirty="0">
                <a:solidFill>
                  <a:srgbClr val="002060"/>
                </a:solidFill>
                <a:latin typeface="Segoe UI Semibold"/>
                <a:cs typeface="Segoe UI Semibold"/>
              </a:rPr>
              <a:t>OBSERVATIONS:</a:t>
            </a:r>
            <a:endParaRPr lang="en-US" dirty="0"/>
          </a:p>
          <a:p>
            <a:pPr>
              <a:buFont typeface="Wingdings" panose="02020502050305020303" pitchFamily="18" charset="0"/>
              <a:buChar char="§"/>
            </a:pPr>
            <a:r>
              <a:rPr lang="en-US" dirty="0">
                <a:solidFill>
                  <a:schemeClr val="tx1"/>
                </a:solidFill>
                <a:latin typeface="Segoe UI Semibold"/>
                <a:cs typeface="Segoe UI Semibold"/>
              </a:rPr>
              <a:t> Maximum payments are received on weekdays. 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2020502050305020303" pitchFamily="18" charset="0"/>
              <a:buChar char="§"/>
            </a:pPr>
            <a:r>
              <a:rPr lang="en-US" dirty="0">
                <a:solidFill>
                  <a:schemeClr val="tx1"/>
                </a:solidFill>
                <a:latin typeface="Segoe UI Semibold"/>
                <a:cs typeface="Segoe UI Semibold"/>
              </a:rPr>
              <a:t> Weekends contributed only 23% to total payments. 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GB" sz="3200" dirty="0">
                <a:solidFill>
                  <a:srgbClr val="002060"/>
                </a:solidFill>
                <a:latin typeface="Segoe UI Semibold"/>
                <a:cs typeface="Segoe UI Semibold"/>
              </a:rPr>
              <a:t>SUGGESTIONS: </a:t>
            </a:r>
            <a:endParaRPr lang="en-US" dirty="0"/>
          </a:p>
          <a:p>
            <a:pPr>
              <a:buFont typeface="Wingdings" panose="02020502050305020303" pitchFamily="18" charset="0"/>
              <a:buChar char="§"/>
            </a:pPr>
            <a:r>
              <a:rPr lang="en-US" b="1" dirty="0">
                <a:solidFill>
                  <a:schemeClr val="tx1"/>
                </a:solidFill>
                <a:latin typeface="Goudy Old Style"/>
                <a:cs typeface="Segoe UI Semibold"/>
              </a:rPr>
              <a:t>Weekend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Exclusive Offers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2020502050305020303" pitchFamily="18" charset="0"/>
              <a:buChar char="§"/>
            </a:pPr>
            <a:r>
              <a:rPr lang="en-US" dirty="0">
                <a:solidFill>
                  <a:schemeClr val="tx1"/>
                </a:solidFill>
                <a:latin typeface="Segoe UI Semibold"/>
                <a:cs typeface="Segoe UI Semibold"/>
              </a:rPr>
              <a:t> 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Bundle Deals and Packages</a:t>
            </a:r>
            <a:endParaRPr lang="en-US" dirty="0">
              <a:solidFill>
                <a:schemeClr val="tx1"/>
              </a:solidFill>
            </a:endParaRPr>
          </a:p>
          <a:p>
            <a:pPr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GB" sz="2800" b="1" dirty="0">
              <a:solidFill>
                <a:schemeClr val="tx1"/>
              </a:solidFill>
            </a:endParaRPr>
          </a:p>
          <a:p>
            <a:pPr>
              <a:buFont typeface="Wingdings" panose="02020502050305020303" pitchFamily="18" charset="0"/>
              <a:buChar char="§"/>
            </a:pPr>
            <a:endParaRPr lang="en-GB" sz="2900" b="1" dirty="0">
              <a:solidFill>
                <a:schemeClr val="tx1"/>
              </a:solidFill>
            </a:endParaRPr>
          </a:p>
        </p:txBody>
      </p:sp>
      <p:pic>
        <p:nvPicPr>
          <p:cNvPr id="4" name="Content Placeholder 3" descr="A blue pie chart with text&#10;&#10;Description automatically generated">
            <a:extLst>
              <a:ext uri="{FF2B5EF4-FFF2-40B4-BE49-F238E27FC236}">
                <a16:creationId xmlns:a16="http://schemas.microsoft.com/office/drawing/2014/main" id="{FE9A302D-345F-504B-9FDD-E0D9DE570F7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15279" y="1114671"/>
            <a:ext cx="3580402" cy="27398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092F40-90FE-D69D-C2C5-74C6B377E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9584" y="1117015"/>
            <a:ext cx="3241674" cy="27523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 descr="A graph of blue bars&#10;&#10;Description automatically generated">
            <a:extLst>
              <a:ext uri="{FF2B5EF4-FFF2-40B4-BE49-F238E27FC236}">
                <a16:creationId xmlns:a16="http://schemas.microsoft.com/office/drawing/2014/main" id="{003B42C2-359F-6CD4-DE8B-85A88A5904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1362" y="4303906"/>
            <a:ext cx="7137232" cy="22883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7741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0F9B9F1-7442-BEF7-DA12-46718A39F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542" y="361037"/>
            <a:ext cx="11923045" cy="735614"/>
          </a:xfrm>
        </p:spPr>
        <p:txBody>
          <a:bodyPr/>
          <a:lstStyle/>
          <a:p>
            <a:pPr algn="ctr"/>
            <a:r>
              <a:rPr lang="en-GB" sz="2600" b="1" dirty="0">
                <a:solidFill>
                  <a:srgbClr val="000000"/>
                </a:solidFill>
              </a:rPr>
              <a:t>KPI 2–NUMBER OF ORDERS VS REVIEW SCORE USING CREDIT CARD</a:t>
            </a:r>
            <a:endParaRPr lang="en-US" sz="2600" dirty="0"/>
          </a:p>
          <a:p>
            <a:pPr algn="ctr"/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6B1FDD-2F1C-62C2-A585-73BB7F3C2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763" y="1291532"/>
            <a:ext cx="4978538" cy="5325748"/>
          </a:xfr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3200" dirty="0">
                <a:solidFill>
                  <a:srgbClr val="002060"/>
                </a:solidFill>
                <a:latin typeface="Segoe UI Semibold"/>
                <a:cs typeface="Segoe UI Semibold"/>
              </a:rPr>
              <a:t>OBSERVATIONS:</a:t>
            </a:r>
          </a:p>
          <a:p>
            <a:pPr>
              <a:buFont typeface="Wingdings" panose="02020502050305020303" pitchFamily="18" charset="0"/>
              <a:buChar char="§"/>
            </a:pPr>
            <a:r>
              <a:rPr lang="en-GB" dirty="0">
                <a:solidFill>
                  <a:schemeClr val="tx1"/>
                </a:solidFill>
                <a:latin typeface="Segoe UI Semibold"/>
                <a:cs typeface="Segoe UI Semibold"/>
              </a:rPr>
              <a:t> Maximum payments are made through credit cards</a:t>
            </a:r>
            <a:endParaRPr lang="en-GB" dirty="0">
              <a:solidFill>
                <a:schemeClr val="tx1"/>
              </a:solidFill>
            </a:endParaRPr>
          </a:p>
          <a:p>
            <a:pPr>
              <a:buFont typeface="Wingdings" panose="02020502050305020303" pitchFamily="18" charset="0"/>
              <a:buChar char="§"/>
            </a:pPr>
            <a:r>
              <a:rPr lang="en-GB" dirty="0">
                <a:solidFill>
                  <a:schemeClr val="tx1"/>
                </a:solidFill>
                <a:latin typeface="Segoe UI Semibold"/>
                <a:cs typeface="Segoe UI Semibold"/>
              </a:rPr>
              <a:t>Maximum credit card payments have received 5 review score among all other modes of payment(44k).</a:t>
            </a:r>
            <a:endParaRPr lang="en-GB" dirty="0">
              <a:solidFill>
                <a:schemeClr val="tx1"/>
              </a:solidFill>
            </a:endParaRPr>
          </a:p>
          <a:p>
            <a:pPr>
              <a:buFont typeface="Wingdings" panose="02020502050305020303" pitchFamily="18" charset="0"/>
              <a:buChar char="§"/>
            </a:pPr>
            <a:endParaRPr lang="en-GB" sz="2400" dirty="0"/>
          </a:p>
          <a:p>
            <a:pPr marL="0" indent="0">
              <a:buNone/>
            </a:pPr>
            <a:r>
              <a:rPr lang="en-GB" sz="3200" dirty="0">
                <a:solidFill>
                  <a:srgbClr val="002060"/>
                </a:solidFill>
                <a:latin typeface="Segoe UI Semibold"/>
                <a:cs typeface="Segoe UI Semibold"/>
              </a:rPr>
              <a:t>SUGGESTIONS: </a:t>
            </a:r>
            <a:endParaRPr lang="en-GB" sz="3200" dirty="0">
              <a:latin typeface="Goudy Old Style"/>
              <a:cs typeface="Segoe UI Semibold"/>
            </a:endParaRPr>
          </a:p>
          <a:p>
            <a:pPr>
              <a:buFont typeface="Wingdings" panose="02020502050305020303" pitchFamily="18" charset="0"/>
              <a:buChar char="§"/>
            </a:pPr>
            <a:r>
              <a:rPr lang="en-GB" dirty="0">
                <a:solidFill>
                  <a:schemeClr val="tx1"/>
                </a:solidFill>
                <a:latin typeface="Segoe UI Semibold"/>
                <a:cs typeface="Segoe UI Semibold"/>
              </a:rPr>
              <a:t> </a:t>
            </a:r>
            <a:r>
              <a:rPr lang="en-GB" b="1" dirty="0">
                <a:solidFill>
                  <a:schemeClr val="tx1"/>
                </a:solidFill>
                <a:ea typeface="+mn-lt"/>
                <a:cs typeface="+mn-lt"/>
              </a:rPr>
              <a:t>Proactive Communication</a:t>
            </a:r>
            <a:endParaRPr lang="en-GB" dirty="0">
              <a:solidFill>
                <a:schemeClr val="tx1"/>
              </a:solidFill>
            </a:endParaRPr>
          </a:p>
          <a:p>
            <a:pPr>
              <a:buFont typeface="Wingdings" panose="02020502050305020303" pitchFamily="18" charset="0"/>
              <a:buChar char="§"/>
            </a:pPr>
            <a:r>
              <a:rPr lang="en-GB" b="1" dirty="0">
                <a:solidFill>
                  <a:schemeClr val="tx1"/>
                </a:solidFill>
                <a:ea typeface="+mn-lt"/>
                <a:cs typeface="+mn-lt"/>
              </a:rPr>
              <a:t>Feedback Solutions</a:t>
            </a:r>
            <a:endParaRPr lang="en-GB" dirty="0">
              <a:solidFill>
                <a:schemeClr val="tx1"/>
              </a:solidFill>
            </a:endParaRPr>
          </a:p>
          <a:p>
            <a:pPr>
              <a:buFont typeface="Wingdings" panose="02020502050305020303" pitchFamily="18" charset="0"/>
              <a:buChar char="§"/>
            </a:pPr>
            <a:r>
              <a:rPr lang="en-GB" b="1" dirty="0">
                <a:solidFill>
                  <a:schemeClr val="tx1"/>
                </a:solidFill>
              </a:rPr>
              <a:t> </a:t>
            </a:r>
            <a:r>
              <a:rPr lang="en-GB" b="1" dirty="0">
                <a:solidFill>
                  <a:schemeClr val="tx1"/>
                </a:solidFill>
                <a:ea typeface="+mn-lt"/>
                <a:cs typeface="+mn-lt"/>
              </a:rPr>
              <a:t>Enhanced Customer Support</a:t>
            </a:r>
            <a:endParaRPr lang="en-GB" b="1" dirty="0">
              <a:solidFill>
                <a:schemeClr val="tx1"/>
              </a:solidFill>
            </a:endParaRPr>
          </a:p>
          <a:p>
            <a:pPr>
              <a:buFont typeface="Wingdings" panose="02020502050305020303" pitchFamily="18" charset="0"/>
              <a:buChar char="§"/>
            </a:pPr>
            <a:endParaRPr lang="en-GB" dirty="0"/>
          </a:p>
        </p:txBody>
      </p:sp>
      <p:pic>
        <p:nvPicPr>
          <p:cNvPr id="2" name="Content Placeholder 1" descr="A screenshot of a graph&#10;&#10;Description automatically generated">
            <a:extLst>
              <a:ext uri="{FF2B5EF4-FFF2-40B4-BE49-F238E27FC236}">
                <a16:creationId xmlns:a16="http://schemas.microsoft.com/office/drawing/2014/main" id="{74F9F6D2-7AE8-9934-BD90-883E9CFA3C2F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5555226" y="1314638"/>
            <a:ext cx="6242078" cy="23374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 descr="A screenshot of a graph&#10;&#10;Description automatically generated">
            <a:extLst>
              <a:ext uri="{FF2B5EF4-FFF2-40B4-BE49-F238E27FC236}">
                <a16:creationId xmlns:a16="http://schemas.microsoft.com/office/drawing/2014/main" id="{9F8CA63D-38EA-23D7-56A7-E90A5BC1C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7961" y="3997243"/>
            <a:ext cx="6233571" cy="25264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72522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B59CA5-441D-84F9-4A5A-0DC0FBD73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12" y="103037"/>
            <a:ext cx="11878938" cy="1064277"/>
          </a:xfrm>
        </p:spPr>
        <p:txBody>
          <a:bodyPr/>
          <a:lstStyle/>
          <a:p>
            <a:pPr algn="ctr"/>
            <a:r>
              <a:rPr lang="en-GB" sz="2700" b="1" dirty="0">
                <a:solidFill>
                  <a:srgbClr val="000000"/>
                </a:solidFill>
              </a:rPr>
              <a:t>KPI 3–AVERAGE NUMBER OF DELIVERY DAYS FOR PET SHOP</a:t>
            </a:r>
            <a:endParaRPr lang="en-US"/>
          </a:p>
        </p:txBody>
      </p:sp>
      <p:pic>
        <p:nvPicPr>
          <p:cNvPr id="2" name="Content Placeholder 1" descr="A pie chart with numbers and text&#10;&#10;Description automatically generated">
            <a:extLst>
              <a:ext uri="{FF2B5EF4-FFF2-40B4-BE49-F238E27FC236}">
                <a16:creationId xmlns:a16="http://schemas.microsoft.com/office/drawing/2014/main" id="{C0CCD6D7-4A84-C6AB-7281-C9D560964DD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79335" y="1086051"/>
            <a:ext cx="5584466" cy="23467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FA7488-B4C0-C7AA-4B13-9FA936F98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8878" y="1088524"/>
            <a:ext cx="5845277" cy="5449102"/>
          </a:xfr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3200" dirty="0">
                <a:solidFill>
                  <a:srgbClr val="002060"/>
                </a:solidFill>
                <a:latin typeface="Segoe UI Semibold"/>
                <a:cs typeface="Segoe UI Semibold"/>
              </a:rPr>
              <a:t>OBSERVATIONS:</a:t>
            </a:r>
          </a:p>
          <a:p>
            <a:pPr>
              <a:buFont typeface="Wingdings" panose="02020502050305020303" pitchFamily="18" charset="0"/>
              <a:buChar char="§"/>
            </a:pPr>
            <a:r>
              <a:rPr lang="en-GB" sz="1800" dirty="0">
                <a:solidFill>
                  <a:schemeClr val="tx1"/>
                </a:solidFill>
                <a:latin typeface="Segoe UI Semibold"/>
                <a:ea typeface="+mn-lt"/>
                <a:cs typeface="+mn-lt"/>
              </a:rPr>
              <a:t>11 days is the average days taken to deliver the order for pet shop.</a:t>
            </a:r>
            <a:endParaRPr lang="en-GB" sz="1800" dirty="0">
              <a:solidFill>
                <a:schemeClr val="tx1"/>
              </a:solidFill>
              <a:latin typeface="Segoe UI Semibold"/>
              <a:cs typeface="Segoe UI Semibold"/>
            </a:endParaRPr>
          </a:p>
          <a:p>
            <a:pPr>
              <a:buFont typeface="Wingdings" panose="02020502050305020303" pitchFamily="18" charset="0"/>
              <a:buChar char="§"/>
            </a:pPr>
            <a:r>
              <a:rPr lang="en-GB" sz="1800" dirty="0">
                <a:solidFill>
                  <a:schemeClr val="tx1"/>
                </a:solidFill>
                <a:latin typeface="Segoe UI Semibold"/>
                <a:cs typeface="Segoe UI Semibold"/>
              </a:rPr>
              <a:t>Significant improvement in delivery speed over the years</a:t>
            </a:r>
            <a:endParaRPr lang="en-GB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sz="3200" dirty="0">
                <a:solidFill>
                  <a:srgbClr val="002060"/>
                </a:solidFill>
                <a:latin typeface="Segoe UI Semibold"/>
                <a:cs typeface="Segoe UI Semibold"/>
              </a:rPr>
              <a:t>SUGGESTIONS: </a:t>
            </a:r>
          </a:p>
          <a:p>
            <a:pPr>
              <a:buFont typeface="Wingdings" panose="02020502050305020303" pitchFamily="18" charset="0"/>
              <a:buChar char="§"/>
            </a:pPr>
            <a:r>
              <a:rPr lang="en-GB" b="1" dirty="0">
                <a:solidFill>
                  <a:schemeClr val="tx1"/>
                </a:solidFill>
                <a:latin typeface="Goudy Old Style"/>
                <a:cs typeface="Segoe UI Semibold"/>
              </a:rPr>
              <a:t>Continued</a:t>
            </a:r>
            <a:r>
              <a:rPr lang="en-GB" b="1" dirty="0">
                <a:solidFill>
                  <a:schemeClr val="tx1"/>
                </a:solidFill>
                <a:ea typeface="+mn-lt"/>
                <a:cs typeface="+mn-lt"/>
              </a:rPr>
              <a:t> Process Enhancement</a:t>
            </a:r>
            <a:endParaRPr lang="en-GB" b="1" dirty="0">
              <a:solidFill>
                <a:schemeClr val="tx1"/>
              </a:solidFill>
            </a:endParaRPr>
          </a:p>
          <a:p>
            <a:pPr>
              <a:buFont typeface="Wingdings" panose="02020502050305020303" pitchFamily="18" charset="0"/>
              <a:buChar char="§"/>
            </a:pPr>
            <a:r>
              <a:rPr lang="en-GB" b="1" dirty="0">
                <a:solidFill>
                  <a:schemeClr val="tx1"/>
                </a:solidFill>
                <a:ea typeface="+mn-lt"/>
                <a:cs typeface="+mn-lt"/>
              </a:rPr>
              <a:t>Proactive Customer Communication</a:t>
            </a:r>
            <a:endParaRPr lang="en-GB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sz="3200" dirty="0">
              <a:solidFill>
                <a:srgbClr val="002060"/>
              </a:solidFill>
              <a:latin typeface="Segoe UI Semibold"/>
              <a:cs typeface="Segoe UI Semibold"/>
            </a:endParaRPr>
          </a:p>
          <a:p>
            <a:pPr marL="0" indent="0">
              <a:buNone/>
            </a:pPr>
            <a:endParaRPr lang="en-GB" sz="3200" dirty="0">
              <a:solidFill>
                <a:srgbClr val="002060"/>
              </a:solidFill>
              <a:latin typeface="Segoe UI Semibold"/>
              <a:cs typeface="Segoe UI Semibol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E7D773-3B0A-1A1B-90E5-A1DE05D28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704" y="3947046"/>
            <a:ext cx="5576719" cy="23877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7142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243560E-D375-CD2C-363E-154A1A115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50" y="210955"/>
            <a:ext cx="11776749" cy="1064277"/>
          </a:xfrm>
        </p:spPr>
        <p:txBody>
          <a:bodyPr/>
          <a:lstStyle/>
          <a:p>
            <a:pPr algn="ctr"/>
            <a:r>
              <a:rPr lang="en-GB" sz="2700" b="1" dirty="0">
                <a:solidFill>
                  <a:srgbClr val="000000"/>
                </a:solidFill>
              </a:rPr>
              <a:t>KPI 4–AVERAGE PRICE &amp; PAYMENT VALUES FOR SAO PAULO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F1DCBC-FB5A-AA42-1C6E-FFA5F4890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850" y="1272363"/>
            <a:ext cx="5613907" cy="5374680"/>
          </a:xfr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3200" dirty="0">
                <a:solidFill>
                  <a:srgbClr val="002060"/>
                </a:solidFill>
                <a:latin typeface="Segoe UI Semibold"/>
                <a:cs typeface="Segoe UI Semibold"/>
              </a:rPr>
              <a:t>OBSERVATIONS:</a:t>
            </a:r>
          </a:p>
          <a:p>
            <a:pPr>
              <a:buFont typeface="Wingdings" panose="02020502050305020303" pitchFamily="18" charset="0"/>
              <a:buChar char="§"/>
            </a:pPr>
            <a:r>
              <a:rPr lang="en-GB" dirty="0">
                <a:solidFill>
                  <a:srgbClr val="1F2328"/>
                </a:solidFill>
                <a:latin typeface="Segoe UI Semibold"/>
                <a:ea typeface="+mn-lt"/>
                <a:cs typeface="+mn-lt"/>
              </a:rPr>
              <a:t>Sao Paulo City – Average price is 111 and average payment is 135</a:t>
            </a:r>
          </a:p>
          <a:p>
            <a:pPr marL="0" indent="0">
              <a:buNone/>
            </a:pPr>
            <a:endParaRPr lang="en-GB" sz="2400" dirty="0">
              <a:solidFill>
                <a:srgbClr val="1F2328"/>
              </a:solidFill>
              <a:latin typeface="Segoe UI Semibold"/>
              <a:cs typeface="Segoe UI Semibold"/>
            </a:endParaRPr>
          </a:p>
          <a:p>
            <a:pPr marL="0" indent="0">
              <a:buNone/>
            </a:pPr>
            <a:r>
              <a:rPr lang="en-GB" sz="3200" dirty="0">
                <a:solidFill>
                  <a:srgbClr val="002060"/>
                </a:solidFill>
                <a:latin typeface="Segoe UI Semibold"/>
                <a:cs typeface="Segoe UI Semibold"/>
              </a:rPr>
              <a:t>SUGGESTIONS:</a:t>
            </a:r>
          </a:p>
          <a:p>
            <a:pPr>
              <a:buFont typeface="Wingdings" panose="02020502050305020303" pitchFamily="18" charset="0"/>
              <a:buChar char="§"/>
            </a:pPr>
            <a:r>
              <a:rPr lang="en-GB" dirty="0">
                <a:solidFill>
                  <a:schemeClr val="tx1"/>
                </a:solidFill>
                <a:latin typeface="Segoe UI Semibold"/>
                <a:ea typeface="+mn-lt"/>
                <a:cs typeface="+mn-lt"/>
              </a:rPr>
              <a:t>Optimize Delivery Speed </a:t>
            </a:r>
          </a:p>
          <a:p>
            <a:pPr>
              <a:buFont typeface="Wingdings" panose="02020502050305020303" pitchFamily="18" charset="0"/>
              <a:buChar char="§"/>
            </a:pPr>
            <a:r>
              <a:rPr lang="en-GB" dirty="0">
                <a:solidFill>
                  <a:schemeClr val="tx1"/>
                </a:solidFill>
                <a:latin typeface="Segoe UI Semibold"/>
                <a:ea typeface="+mn-lt"/>
                <a:cs typeface="+mn-lt"/>
              </a:rPr>
              <a:t>Clear Communication </a:t>
            </a:r>
          </a:p>
          <a:p>
            <a:pPr>
              <a:buFont typeface="Wingdings" panose="02020502050305020303" pitchFamily="18" charset="0"/>
              <a:buChar char="§"/>
            </a:pPr>
            <a:r>
              <a:rPr lang="en-GB" dirty="0">
                <a:solidFill>
                  <a:schemeClr val="tx1"/>
                </a:solidFill>
                <a:latin typeface="Segoe UI Semibold"/>
                <a:ea typeface="+mn-lt"/>
                <a:cs typeface="+mn-lt"/>
              </a:rPr>
              <a:t>Cost-Efficiency Strategies</a:t>
            </a:r>
            <a:endParaRPr lang="en-GB" dirty="0">
              <a:solidFill>
                <a:schemeClr val="tx1"/>
              </a:solidFill>
              <a:latin typeface="Segoe UI Semibold"/>
              <a:cs typeface="Segoe UI Semibold"/>
            </a:endParaRPr>
          </a:p>
        </p:txBody>
      </p:sp>
      <p:pic>
        <p:nvPicPr>
          <p:cNvPr id="5" name="Content Placeholder 4" descr="A graph on a screen&#10;&#10;Description automatically generated">
            <a:extLst>
              <a:ext uri="{FF2B5EF4-FFF2-40B4-BE49-F238E27FC236}">
                <a16:creationId xmlns:a16="http://schemas.microsoft.com/office/drawing/2014/main" id="{D88DCA7B-C3C2-3711-8468-A00EBE6E281F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6325771" y="1271504"/>
            <a:ext cx="4930440" cy="53785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3295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0A00794-A4D3-C2BB-1897-8B343D5FF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271" y="197587"/>
            <a:ext cx="11897065" cy="903856"/>
          </a:xfrm>
        </p:spPr>
        <p:txBody>
          <a:bodyPr/>
          <a:lstStyle/>
          <a:p>
            <a:pPr algn="ctr"/>
            <a:r>
              <a:rPr lang="en-GB" sz="2400" b="1" dirty="0">
                <a:solidFill>
                  <a:srgbClr val="000000"/>
                </a:solidFill>
              </a:rPr>
              <a:t>KPI 5–RELATIONSHIP BETWEEN SHIPPING DAYS VS REVIEW SCORE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739DE58-A7D9-69A6-8AD9-5C41BB24FC1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92982" y="1413580"/>
            <a:ext cx="5104935" cy="50668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EFF018A-7831-DDFD-A21A-F2E83E99D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5061" y="1417416"/>
            <a:ext cx="5643165" cy="5129620"/>
          </a:xfr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3200" dirty="0">
                <a:solidFill>
                  <a:srgbClr val="002060"/>
                </a:solidFill>
                <a:latin typeface="Segoe UI Semibold"/>
                <a:cs typeface="Segoe UI Semibold"/>
              </a:rPr>
              <a:t>OBSERVATIONS:</a:t>
            </a:r>
          </a:p>
          <a:p>
            <a:pPr>
              <a:buFont typeface="Wingdings" panose="02020502050305020303" pitchFamily="18" charset="0"/>
              <a:buChar char="§"/>
            </a:pPr>
            <a:r>
              <a:rPr lang="en-GB" dirty="0">
                <a:solidFill>
                  <a:schemeClr val="tx1"/>
                </a:solidFill>
                <a:latin typeface="Segoe UI Semibold"/>
                <a:cs typeface="Segoe UI Semibold"/>
              </a:rPr>
              <a:t> More the number of days taken to deliver the product, the lower is the review score.</a:t>
            </a:r>
            <a:endParaRPr lang="en-GB" dirty="0">
              <a:solidFill>
                <a:schemeClr val="tx1"/>
              </a:solidFill>
              <a:latin typeface="Goudy Old Style"/>
              <a:cs typeface="Segoe UI Semibold"/>
            </a:endParaRPr>
          </a:p>
          <a:p>
            <a:pPr>
              <a:buFont typeface="Wingdings" panose="02020502050305020303" pitchFamily="18" charset="0"/>
              <a:buChar char="§"/>
            </a:pPr>
            <a:r>
              <a:rPr lang="en-GB" b="1" dirty="0">
                <a:solidFill>
                  <a:srgbClr val="1F2328"/>
                </a:solidFill>
                <a:latin typeface="Segoe UI Semibold"/>
                <a:ea typeface="+mn-lt"/>
                <a:cs typeface="+mn-lt"/>
              </a:rPr>
              <a:t>11 average shipping days taken for review score 5 &amp; 20 average shipping days taken for review score 1.</a:t>
            </a:r>
            <a:endParaRPr lang="en-GB" b="1" dirty="0">
              <a:latin typeface="Segoe UI Semibold"/>
              <a:cs typeface="Segoe UI Semibold"/>
            </a:endParaRPr>
          </a:p>
          <a:p>
            <a:pPr>
              <a:buNone/>
            </a:pPr>
            <a:r>
              <a:rPr lang="en-GB" sz="3200" dirty="0">
                <a:solidFill>
                  <a:srgbClr val="002060"/>
                </a:solidFill>
                <a:latin typeface="Segoe UI Semibold"/>
                <a:cs typeface="Segoe UI Semibold"/>
              </a:rPr>
              <a:t>SUGGESTIONS:</a:t>
            </a:r>
            <a:endParaRPr lang="en-GB" dirty="0"/>
          </a:p>
          <a:p>
            <a:pPr>
              <a:buFont typeface="Wingdings" panose="02020502050305020303" pitchFamily="18" charset="0"/>
              <a:buChar char="§"/>
            </a:pPr>
            <a:r>
              <a:rPr lang="en-GB" b="1" dirty="0">
                <a:solidFill>
                  <a:srgbClr val="0D0D0D"/>
                </a:solidFill>
                <a:latin typeface="Segoe UI Semibold"/>
                <a:ea typeface="+mn-lt"/>
                <a:cs typeface="+mn-lt"/>
              </a:rPr>
              <a:t>Prioritize Swift Deliveries</a:t>
            </a:r>
            <a:endParaRPr lang="en-GB" b="1">
              <a:solidFill>
                <a:srgbClr val="0D0D0D"/>
              </a:solidFill>
              <a:latin typeface="Segoe UI Semibold"/>
              <a:cs typeface="Segoe UI Semibold"/>
            </a:endParaRPr>
          </a:p>
          <a:p>
            <a:pPr>
              <a:buFont typeface="Wingdings" panose="02020502050305020303" pitchFamily="18" charset="0"/>
              <a:buChar char="§"/>
            </a:pPr>
            <a:r>
              <a:rPr lang="en-GB" b="1" dirty="0">
                <a:solidFill>
                  <a:srgbClr val="0D0D0D"/>
                </a:solidFill>
                <a:latin typeface="Segoe UI Semibold"/>
                <a:ea typeface="+mn-lt"/>
                <a:cs typeface="+mn-lt"/>
              </a:rPr>
              <a:t>Efficient Logistics Implementation</a:t>
            </a:r>
            <a:endParaRPr lang="en-GB" dirty="0">
              <a:latin typeface="Segoe UI Semibold"/>
              <a:cs typeface="Segoe UI Semibold"/>
            </a:endParaRPr>
          </a:p>
          <a:p>
            <a:pPr>
              <a:buNone/>
            </a:pPr>
            <a:endParaRPr lang="en-GB" sz="1800" b="1" dirty="0">
              <a:solidFill>
                <a:srgbClr val="1F2328"/>
              </a:solidFill>
              <a:latin typeface="Segoe UI Semibold"/>
              <a:cs typeface="Segoe UI Semibold"/>
            </a:endParaRPr>
          </a:p>
          <a:p>
            <a:pPr marL="0" indent="0">
              <a:buNone/>
            </a:pPr>
            <a:endParaRPr lang="en-GB" sz="3200" dirty="0">
              <a:solidFill>
                <a:srgbClr val="002060"/>
              </a:solidFill>
              <a:latin typeface="Segoe UI Semibold"/>
              <a:cs typeface="Segoe UI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803040982"/>
      </p:ext>
    </p:extLst>
  </p:cSld>
  <p:clrMapOvr>
    <a:masterClrMapping/>
  </p:clrMapOvr>
</p:sld>
</file>

<file path=ppt/theme/theme1.xml><?xml version="1.0" encoding="utf-8"?>
<a:theme xmlns:a="http://schemas.openxmlformats.org/drawingml/2006/main" name="MarrakeshVTI">
  <a:themeElements>
    <a:clrScheme name="Marrakesh">
      <a:dk1>
        <a:srgbClr val="000000"/>
      </a:dk1>
      <a:lt1>
        <a:srgbClr val="FFFFFF"/>
      </a:lt1>
      <a:dk2>
        <a:srgbClr val="431C30"/>
      </a:dk2>
      <a:lt2>
        <a:srgbClr val="F3F0EF"/>
      </a:lt2>
      <a:accent1>
        <a:srgbClr val="B35B55"/>
      </a:accent1>
      <a:accent2>
        <a:srgbClr val="CF7E6C"/>
      </a:accent2>
      <a:accent3>
        <a:srgbClr val="CA8F58"/>
      </a:accent3>
      <a:accent4>
        <a:srgbClr val="A97C54"/>
      </a:accent4>
      <a:accent5>
        <a:srgbClr val="917E45"/>
      </a:accent5>
      <a:accent6>
        <a:srgbClr val="647576"/>
      </a:accent6>
      <a:hlink>
        <a:srgbClr val="A25872"/>
      </a:hlink>
      <a:folHlink>
        <a:srgbClr val="667A7E"/>
      </a:folHlink>
    </a:clrScheme>
    <a:fontScheme name="Goudy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518</Words>
  <Application>Microsoft Office PowerPoint</Application>
  <PresentationFormat>Widescreen</PresentationFormat>
  <Paragraphs>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Goudy Old Style</vt:lpstr>
      <vt:lpstr>Segoe UI Semibold</vt:lpstr>
      <vt:lpstr>Söhne</vt:lpstr>
      <vt:lpstr>Wingdings</vt:lpstr>
      <vt:lpstr>MarrakeshVTI</vt:lpstr>
      <vt:lpstr>Olist E-COMMERCE STORE ANALYSIS </vt:lpstr>
      <vt:lpstr>AGENDA</vt:lpstr>
      <vt:lpstr>INTRODUCTION</vt:lpstr>
      <vt:lpstr>DATA OVERVIEW</vt:lpstr>
      <vt:lpstr>KPI 1– WEEKDAY VS WEEKEND PAYMENT STATISTICS</vt:lpstr>
      <vt:lpstr>KPI 2–NUMBER OF ORDERS VS REVIEW SCORE USING CREDIT CARD </vt:lpstr>
      <vt:lpstr>KPI 3–AVERAGE NUMBER OF DELIVERY DAYS FOR PET SHOP</vt:lpstr>
      <vt:lpstr>KPI 4–AVERAGE PRICE &amp; PAYMENT VALUES FOR SAO PAULO</vt:lpstr>
      <vt:lpstr>KPI 5–RELATIONSHIP BETWEEN SHIPPING DAYS VS REVIEW SCORE</vt:lpstr>
      <vt:lpstr>EXCEL DASHBOARD</vt:lpstr>
      <vt:lpstr>TABLEAU DASHBOARD</vt:lpstr>
      <vt:lpstr>POWER BI DASHBOARD</vt:lpstr>
      <vt:lpstr>CONCLUSION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219- Palomee Boble</cp:lastModifiedBy>
  <cp:revision>841</cp:revision>
  <dcterms:created xsi:type="dcterms:W3CDTF">2024-02-21T06:42:08Z</dcterms:created>
  <dcterms:modified xsi:type="dcterms:W3CDTF">2024-02-25T11:34:38Z</dcterms:modified>
</cp:coreProperties>
</file>