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6CD"/>
    <a:srgbClr val="00FFFF"/>
    <a:srgbClr val="00CCFF"/>
    <a:srgbClr val="B0F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C816-364A-4FB4-B423-DF8A69233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02CF5-F77C-4332-BD31-C666EF75E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2DD9F-F61B-4D51-9204-F1001D29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AAD-3633-4ACC-917D-4EAC1A4631A5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D7052-385F-444D-8446-DC12705B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A4745-0EA5-4488-8B5B-66FA97E6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E81A-4C04-4530-8C3C-6F9DDFE0D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45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ADB1-0231-460C-B471-FF2E2ED8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61D3F-1CB3-4BA2-AE83-B3C290154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9B390-E1F3-4010-88A0-BEB199E2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AAD-3633-4ACC-917D-4EAC1A4631A5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B33E7-A2C4-4409-8B47-2F58A9F5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045F6-A9CD-426E-94B3-13B0B473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E81A-4C04-4530-8C3C-6F9DDFE0D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8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D07B4-0858-4A19-B576-47F41EDB8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1B6B8-6A4A-4FEC-A01F-AB9294098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A259F-C790-481A-A505-9DB02672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AAD-3633-4ACC-917D-4EAC1A4631A5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2C007-C381-4E83-BC09-2A3367AA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B4516-CB42-45ED-8DC0-9F132371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E81A-4C04-4530-8C3C-6F9DDFE0D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80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D56C9-543E-450E-8890-3EB10745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8E9F1-C0FD-45AA-A050-38CC4E1DF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EFEC-072A-4E32-A027-1555463ED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AAD-3633-4ACC-917D-4EAC1A4631A5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521AF-4EB9-4408-9CAB-A1F531D0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6D4DD-796B-4B03-9037-B86DF955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E81A-4C04-4530-8C3C-6F9DDFE0D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79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4E34-38DF-4036-B321-B566D937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8DDA9-6E8F-44EB-953D-A735ACAF7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7ABCF-0A67-4438-8072-FB686B4EC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AAD-3633-4ACC-917D-4EAC1A4631A5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CBAE-7485-4631-A637-09E2681E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FF399-751D-482A-9D1E-12D1676F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E81A-4C04-4530-8C3C-6F9DDFE0D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52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E0FE-5F55-43C0-B658-3431C5BF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1566-F2A3-40D0-8931-1D6C47C77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C49E8-D254-4BA9-8885-A560AC4A1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E45D7-4157-4E99-82E1-DDD1F533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AAD-3633-4ACC-917D-4EAC1A4631A5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F68D5-CFCE-4EC8-BECF-DDB6847C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D521F-E040-48A9-9009-DAB64AB2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E81A-4C04-4530-8C3C-6F9DDFE0D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22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7B20-7403-4E47-AE37-9329DCB3F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11DFC-7CCC-4431-A060-7CCB362E3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A0E32-7154-4F48-9DD1-056309221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4F780-04F5-4CC9-9CCF-2C64D1C62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475E2-3D96-4E96-9EDC-7754DFD1DE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CF8B7-EBC4-4A16-9A98-CF4504FA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AAD-3633-4ACC-917D-4EAC1A4631A5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492A42-2FA8-4347-AF0D-2DA273E47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D2B49-289B-4FAE-9980-99FEA88B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E81A-4C04-4530-8C3C-6F9DDFE0D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29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1443-38CE-4217-90F5-A03E7759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D6350-675A-40F1-99D0-681113C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AAD-3633-4ACC-917D-4EAC1A4631A5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053E6-1666-4343-A36E-E03627F2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5BC04-3F31-4468-90FA-5606C8DD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E81A-4C04-4530-8C3C-6F9DDFE0D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091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59EC1C-8C14-4962-99E0-44175F4A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AAD-3633-4ACC-917D-4EAC1A4631A5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CBD578-A0F2-43D6-B504-3EA2868D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1D81-8C90-4033-89E1-F45315FF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E81A-4C04-4530-8C3C-6F9DDFE0D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53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9ADD-37CA-4A63-81D4-48477381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7330-97AF-437C-9644-FBAEE02E7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3FDA4-A233-46C3-AAE2-959003A54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8BCE-44D1-422B-AE2B-73113F50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AAD-3633-4ACC-917D-4EAC1A4631A5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7F3CC-FC8E-42B5-9CE6-661909BA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93566-88CE-4CFA-996A-2C1908A7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E81A-4C04-4530-8C3C-6F9DDFE0D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60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3789-DD55-4D09-9C67-927E52913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AE4371-0D54-4355-B3BC-3C36C1BC8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6A563-B05A-456A-B737-BB5C326A7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D08F8-09E2-4E1A-A8EE-AB56F40E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7AAD-3633-4ACC-917D-4EAC1A4631A5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2470E-66B2-495D-AB71-3E746D4D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15CF1-237B-4A57-AE1E-90C28943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E81A-4C04-4530-8C3C-6F9DDFE0D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27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6C1C5-F490-47C6-BB87-B7CD51C0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84426-B0A8-4F30-A7F2-A1E4E6947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04D81-5B46-40F9-ACE7-9CE9D486AE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17AAD-3633-4ACC-917D-4EAC1A4631A5}" type="datetimeFigureOut">
              <a:rPr lang="en-IN" smtClean="0"/>
              <a:t>08-11-2020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97C62-F22E-435D-8D50-54655D80C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B2F3E-3C22-40FE-A7C0-CA0D70028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E81A-4C04-4530-8C3C-6F9DDFE0DF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75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1CB1-45AF-4738-90D5-303D010D3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89EBD-01D3-473C-B89F-0B68684615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3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, rectangle&#10;&#10;Description automatically generated">
            <a:extLst>
              <a:ext uri="{FF2B5EF4-FFF2-40B4-BE49-F238E27FC236}">
                <a16:creationId xmlns:a16="http://schemas.microsoft.com/office/drawing/2014/main" id="{671072D9-C066-47EE-96FF-8E5ECFE77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92" y="1844479"/>
            <a:ext cx="6696221" cy="1195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4C29C-E7E3-4D3C-AF84-BEE175E9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BDC3F-AE7B-4B15-9C91-A75CBBAFE4D3}"/>
              </a:ext>
            </a:extLst>
          </p:cNvPr>
          <p:cNvSpPr txBox="1"/>
          <p:nvPr/>
        </p:nvSpPr>
        <p:spPr>
          <a:xfrm>
            <a:off x="2719754" y="2051136"/>
            <a:ext cx="637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About Us</a:t>
            </a:r>
          </a:p>
        </p:txBody>
      </p:sp>
      <p:pic>
        <p:nvPicPr>
          <p:cNvPr id="14" name="Picture 13" descr="Shape, rectangle&#10;&#10;Description automatically generated">
            <a:extLst>
              <a:ext uri="{FF2B5EF4-FFF2-40B4-BE49-F238E27FC236}">
                <a16:creationId xmlns:a16="http://schemas.microsoft.com/office/drawing/2014/main" id="{D75124A0-9730-40AA-98AB-E849C906C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92" y="3429000"/>
            <a:ext cx="6696221" cy="1195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632FEF-B11D-4B09-AF34-4CF260640AB7}"/>
              </a:ext>
            </a:extLst>
          </p:cNvPr>
          <p:cNvSpPr txBox="1"/>
          <p:nvPr/>
        </p:nvSpPr>
        <p:spPr>
          <a:xfrm>
            <a:off x="2719754" y="3635657"/>
            <a:ext cx="637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Services</a:t>
            </a:r>
          </a:p>
        </p:txBody>
      </p:sp>
      <p:pic>
        <p:nvPicPr>
          <p:cNvPr id="18" name="Picture 17" descr="Shape, rectangle&#10;&#10;Description automatically generated">
            <a:extLst>
              <a:ext uri="{FF2B5EF4-FFF2-40B4-BE49-F238E27FC236}">
                <a16:creationId xmlns:a16="http://schemas.microsoft.com/office/drawing/2014/main" id="{97F747D8-EF99-4D4D-918B-CD7E9BF69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54" y="4830698"/>
            <a:ext cx="6696221" cy="11950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983D75-5774-41D1-9454-510637BE3724}"/>
              </a:ext>
            </a:extLst>
          </p:cNvPr>
          <p:cNvSpPr txBox="1"/>
          <p:nvPr/>
        </p:nvSpPr>
        <p:spPr>
          <a:xfrm>
            <a:off x="2822916" y="5037355"/>
            <a:ext cx="637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Connect with Us</a:t>
            </a:r>
          </a:p>
        </p:txBody>
      </p:sp>
    </p:spTree>
    <p:extLst>
      <p:ext uri="{BB962C8B-B14F-4D97-AF65-F5344CB8AC3E}">
        <p14:creationId xmlns:p14="http://schemas.microsoft.com/office/powerpoint/2010/main" val="200211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, rectangle&#10;&#10;Description automatically generated">
            <a:extLst>
              <a:ext uri="{FF2B5EF4-FFF2-40B4-BE49-F238E27FC236}">
                <a16:creationId xmlns:a16="http://schemas.microsoft.com/office/drawing/2014/main" id="{671072D9-C066-47EE-96FF-8E5ECFE77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92" y="1844479"/>
            <a:ext cx="6696221" cy="1195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04C29C-E7E3-4D3C-AF84-BEE175E9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BDC3F-AE7B-4B15-9C91-A75CBBAFE4D3}"/>
              </a:ext>
            </a:extLst>
          </p:cNvPr>
          <p:cNvSpPr txBox="1"/>
          <p:nvPr/>
        </p:nvSpPr>
        <p:spPr>
          <a:xfrm>
            <a:off x="2719754" y="2051136"/>
            <a:ext cx="637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Business Process Outsourcing</a:t>
            </a:r>
          </a:p>
        </p:txBody>
      </p:sp>
      <p:pic>
        <p:nvPicPr>
          <p:cNvPr id="14" name="Picture 13" descr="Shape, rectangle&#10;&#10;Description automatically generated">
            <a:extLst>
              <a:ext uri="{FF2B5EF4-FFF2-40B4-BE49-F238E27FC236}">
                <a16:creationId xmlns:a16="http://schemas.microsoft.com/office/drawing/2014/main" id="{D75124A0-9730-40AA-98AB-E849C906C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92" y="3429000"/>
            <a:ext cx="6696221" cy="1195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632FEF-B11D-4B09-AF34-4CF260640AB7}"/>
              </a:ext>
            </a:extLst>
          </p:cNvPr>
          <p:cNvSpPr txBox="1"/>
          <p:nvPr/>
        </p:nvSpPr>
        <p:spPr>
          <a:xfrm>
            <a:off x="2719754" y="3635657"/>
            <a:ext cx="637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Address &amp; Asset Verification</a:t>
            </a:r>
          </a:p>
        </p:txBody>
      </p:sp>
      <p:pic>
        <p:nvPicPr>
          <p:cNvPr id="18" name="Picture 17" descr="Shape, rectangle&#10;&#10;Description automatically generated">
            <a:extLst>
              <a:ext uri="{FF2B5EF4-FFF2-40B4-BE49-F238E27FC236}">
                <a16:creationId xmlns:a16="http://schemas.microsoft.com/office/drawing/2014/main" id="{97F747D8-EF99-4D4D-918B-CD7E9BF69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54" y="4830698"/>
            <a:ext cx="6696221" cy="11950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983D75-5774-41D1-9454-510637BE3724}"/>
              </a:ext>
            </a:extLst>
          </p:cNvPr>
          <p:cNvSpPr txBox="1"/>
          <p:nvPr/>
        </p:nvSpPr>
        <p:spPr>
          <a:xfrm>
            <a:off x="2822916" y="5037355"/>
            <a:ext cx="637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Human Resources &amp; Training</a:t>
            </a:r>
          </a:p>
        </p:txBody>
      </p:sp>
    </p:spTree>
    <p:extLst>
      <p:ext uri="{BB962C8B-B14F-4D97-AF65-F5344CB8AC3E}">
        <p14:creationId xmlns:p14="http://schemas.microsoft.com/office/powerpoint/2010/main" val="77925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6067-7DD4-470B-8C02-172A557E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52D27-4CB9-4F58-A960-57400E262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F76716-30E2-488C-B867-E7D8EF5CD926}"/>
              </a:ext>
            </a:extLst>
          </p:cNvPr>
          <p:cNvSpPr/>
          <p:nvPr/>
        </p:nvSpPr>
        <p:spPr>
          <a:xfrm>
            <a:off x="2433711" y="2672862"/>
            <a:ext cx="1336431" cy="460387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615F73-D99F-4C9F-9B6A-B64C93862CB0}"/>
              </a:ext>
            </a:extLst>
          </p:cNvPr>
          <p:cNvSpPr txBox="1"/>
          <p:nvPr/>
        </p:nvSpPr>
        <p:spPr>
          <a:xfrm>
            <a:off x="2433711" y="2733778"/>
            <a:ext cx="1336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IN" sz="1600" dirty="0"/>
              <a:t>More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607B1D-E25D-4AA9-8491-3BFA59A642DD}"/>
              </a:ext>
            </a:extLst>
          </p:cNvPr>
          <p:cNvSpPr/>
          <p:nvPr/>
        </p:nvSpPr>
        <p:spPr>
          <a:xfrm>
            <a:off x="7554351" y="2518117"/>
            <a:ext cx="2926080" cy="2602523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Thank You for visiting our site</a:t>
            </a:r>
          </a:p>
        </p:txBody>
      </p:sp>
    </p:spTree>
    <p:extLst>
      <p:ext uri="{BB962C8B-B14F-4D97-AF65-F5344CB8AC3E}">
        <p14:creationId xmlns:p14="http://schemas.microsoft.com/office/powerpoint/2010/main" val="234054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24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lrama</dc:creator>
  <cp:lastModifiedBy>lrama</cp:lastModifiedBy>
  <cp:revision>20</cp:revision>
  <dcterms:created xsi:type="dcterms:W3CDTF">2020-10-29T02:50:26Z</dcterms:created>
  <dcterms:modified xsi:type="dcterms:W3CDTF">2020-11-08T12:28:30Z</dcterms:modified>
</cp:coreProperties>
</file>