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>
        <p:scale>
          <a:sx n="125" d="100"/>
          <a:sy n="125" d="100"/>
        </p:scale>
        <p:origin x="-149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https://www.cloudapps.com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https://reports.finbrain.tech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https://devtechnosys.com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https://peerdh.com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https://reports.finbrain.tech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https://miro.medium.com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https://www.damcogroup.com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https://blog.scaleflex.com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04011" y="1187355"/>
            <a:ext cx="4101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STOCK PREDICT AI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8" name="Picture 6" descr="What is the Best AI stock Picker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804011" cy="51435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5029201" y="2634017"/>
            <a:ext cx="3446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IN" sz="1400" dirty="0" smtClean="0">
                <a:latin typeface="Times New Roman" pitchFamily="18" charset="0"/>
                <a:cs typeface="Times New Roman" pitchFamily="18" charset="0"/>
              </a:rPr>
              <a:t>PAMBALA SAHASRA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cloudapps.com/wp-content/uploads/2024/02/Screenshot-2024-02-06-at-113059-950x10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Future Trends in Stock Predict AI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Integration of more sophisticated AI techniques like generative models is anticipated.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Increased use of alternative and unstructured data sources will enhance predictions.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Collaboration between human traders and AI systems will become more prevalent.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reports.finbrain.tech/wp-content/uploads/2023/08/Can-AI-Predict-the-Stock-Market-m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Conclusion and Outlook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Stock Predict AI represents a significant advancement in financial technology.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Continuous improvements will lead to more accurate and reliable forecasts.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Its adoption is expected to grow as the system becomes more accessible and robust.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Introduction to Stock Predict AI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7922525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Stock Predict AI is an advanced artificial intelligence system designed to forecast stock market trends.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It leverages machine learning algorithms to analyze vast amounts of financial data.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The goal is to help investors make informed decisions based on predictive insights.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2" name="AutoShape 2" descr="A Stock Chart Stock Market Or Forex Trading Grap With Generative Ai Photo |  JPG Free Download - Pikb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A Stock Chart Stock Market Or Forex Trading Grap With Generative Ai Photo |  JPG Free Download - Pikbe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8" name="Picture 8" descr="302,200+ Stock Market Trading Stock Illustrations, Royalty-Free Vector  Graphics &amp; Clip Art - iStock | Stock market trading graph, Stock market  trading chart, Stock market trading scree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8358" y="3121152"/>
            <a:ext cx="3355721" cy="1600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technosys.com/insights/wp-content/uploads/2024/02/Features-To-Build-An-AI-Stock-Prediction-Software-768x5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Importance of Stock Prediction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Accurate stock prediction enhances investment strategies and risk management.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It can provide a competitive edge in fast-moving financial markets.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Reliable forecasts can contribute to increased profitability for traders and institutions.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peerdh.com/cdn/shop/articles/e98ccd73b5ca5dee6b26e57c1361a24d_31a71f87-858d-42d4-86e7-6973f559781e.jpg?v=17260977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Core Technologies Behind Stock Predict AI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The system employs deep learning models such as neural networks to identify complex patterns.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It integrates natural language processing to analyze news and social media sentiment.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Time series analysis techniques are used to model historical stock data effectively.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reports.finbrain.tech/wp-content/uploads/2023/08/Can-AI-Predict-the-Stock-Market-m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Data Sources Utilized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Financial statements, market data, and historical prices form the core datasets.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Real-time news feeds and social media platforms provide current market sentiment.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Alternative data like economic indicators and geopolitical events are also incorporated.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Machine Learning Models Employed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199" y="1143000"/>
            <a:ext cx="8059003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Supervised learning models like regression and classification are foundational.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Ensemble methods combine multiple models to improve prediction accuracy.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Reinforcement learning is explored for developing adaptive trading strategies.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 descr="999,900+ Market Trading Stock Photos, Pictures &amp; Royalty-Free Images -  iStock | Stock market trading, Stock market trading graph, Stock market  trading floo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15313" y="2857817"/>
            <a:ext cx="4574032" cy="1733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damcogroup.com/wp-content/uploads/2023/10/stock-market-prediction-using-a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Benefits of Using Stock Predict AI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It offers faster analysis compared to traditional manual methods.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The system can identify emerging trends before they become apparent.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Users gain data-driven insights that support strategic investment decisions.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Challenges and Limitations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789523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Market unpredictability and sudden events can reduce model accuracy.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Overfitting to historical data may lead to misleading predictions.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Data quality and real-time processing demands pose ongoing technical challenges.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log.scaleflex.com/content/images/2023/09/AI-ethics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Ethical and Regulatory Considerations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Ensuring transparency in AI decision-making processes is crucial.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There are risks associated with over-reliance on automated predictions.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00" dirty="0">
                <a:solidFill>
                  <a:srgbClr val="000000"/>
                </a:solidFill>
                <a:latin typeface="Times New Roman" pitchFamily="18" charset="0"/>
                <a:ea typeface="Times New Roman" pitchFamily="34" charset="-122"/>
                <a:cs typeface="Times New Roman" pitchFamily="18" charset="0"/>
              </a:rPr>
              <a:t>Compliance with financial regulations and data privacy laws is mandatory.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472</Words>
  <Application>Microsoft Office PowerPoint</Application>
  <PresentationFormat>On-screen Show (16:9)</PresentationFormat>
  <Paragraphs>84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Predict AI</dc:title>
  <dc:subject>Stock Predict AI</dc:subject>
  <dc:creator>SlideMake.com</dc:creator>
  <cp:lastModifiedBy>Dinesh Reddy Pasunuri</cp:lastModifiedBy>
  <cp:revision>4</cp:revision>
  <dcterms:created xsi:type="dcterms:W3CDTF">2025-10-09T09:03:23Z</dcterms:created>
  <dcterms:modified xsi:type="dcterms:W3CDTF">2025-10-09T09:24:23Z</dcterms:modified>
</cp:coreProperties>
</file>