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1" r:id="rId5"/>
    <p:sldId id="262" r:id="rId6"/>
    <p:sldId id="260" r:id="rId7"/>
    <p:sldId id="265" r:id="rId8"/>
    <p:sldId id="266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60" d="100"/>
          <a:sy n="60" d="100"/>
        </p:scale>
        <p:origin x="-296" y="-8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E50EBAB-27D3-41AB-8D82-747E87DA1E21}" type="datetimeFigureOut">
              <a:rPr lang="fr-CA" smtClean="0"/>
              <a:t>16-01-25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02EE-3C7E-4C3D-B63B-809EA3F43AF8}" type="slidenum">
              <a:rPr lang="fr-CA" smtClean="0"/>
              <a:t>‹#›</a:t>
            </a:fld>
            <a:endParaRPr lang="fr-C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561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EBAB-27D3-41AB-8D82-747E87DA1E21}" type="datetimeFigureOut">
              <a:rPr lang="fr-CA" smtClean="0"/>
              <a:t>16-01-25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02EE-3C7E-4C3D-B63B-809EA3F43AF8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55721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EBAB-27D3-41AB-8D82-747E87DA1E21}" type="datetimeFigureOut">
              <a:rPr lang="fr-CA" smtClean="0"/>
              <a:t>16-01-25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02EE-3C7E-4C3D-B63B-809EA3F43AF8}" type="slidenum">
              <a:rPr lang="fr-CA" smtClean="0"/>
              <a:t>‹#›</a:t>
            </a:fld>
            <a:endParaRPr lang="fr-CA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299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EBAB-27D3-41AB-8D82-747E87DA1E21}" type="datetimeFigureOut">
              <a:rPr lang="fr-CA" smtClean="0"/>
              <a:t>16-01-25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02EE-3C7E-4C3D-B63B-809EA3F43AF8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90459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EBAB-27D3-41AB-8D82-747E87DA1E21}" type="datetimeFigureOut">
              <a:rPr lang="fr-CA" smtClean="0"/>
              <a:t>16-01-25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02EE-3C7E-4C3D-B63B-809EA3F43AF8}" type="slidenum">
              <a:rPr lang="fr-CA" smtClean="0"/>
              <a:t>‹#›</a:t>
            </a:fld>
            <a:endParaRPr lang="fr-C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853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EBAB-27D3-41AB-8D82-747E87DA1E21}" type="datetimeFigureOut">
              <a:rPr lang="fr-CA" smtClean="0"/>
              <a:t>16-01-25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02EE-3C7E-4C3D-B63B-809EA3F43AF8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3813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EBAB-27D3-41AB-8D82-747E87DA1E21}" type="datetimeFigureOut">
              <a:rPr lang="fr-CA" smtClean="0"/>
              <a:t>16-01-25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02EE-3C7E-4C3D-B63B-809EA3F43AF8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8392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EBAB-27D3-41AB-8D82-747E87DA1E21}" type="datetimeFigureOut">
              <a:rPr lang="fr-CA" smtClean="0"/>
              <a:t>16-01-25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02EE-3C7E-4C3D-B63B-809EA3F43AF8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2154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EBAB-27D3-41AB-8D82-747E87DA1E21}" type="datetimeFigureOut">
              <a:rPr lang="fr-CA" smtClean="0"/>
              <a:t>16-01-25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02EE-3C7E-4C3D-B63B-809EA3F43AF8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94064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EBAB-27D3-41AB-8D82-747E87DA1E21}" type="datetimeFigureOut">
              <a:rPr lang="fr-CA" smtClean="0"/>
              <a:t>16-01-25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02EE-3C7E-4C3D-B63B-809EA3F43AF8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0325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EBAB-27D3-41AB-8D82-747E87DA1E21}" type="datetimeFigureOut">
              <a:rPr lang="fr-CA" smtClean="0"/>
              <a:t>16-01-25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02EE-3C7E-4C3D-B63B-809EA3F43AF8}" type="slidenum">
              <a:rPr lang="fr-CA" smtClean="0"/>
              <a:t>‹#›</a:t>
            </a:fld>
            <a:endParaRPr lang="fr-C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18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E50EBAB-27D3-41AB-8D82-747E87DA1E21}" type="datetimeFigureOut">
              <a:rPr lang="fr-CA" smtClean="0"/>
              <a:t>16-01-25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A9502EE-3C7E-4C3D-B63B-809EA3F43AF8}" type="slidenum">
              <a:rPr lang="fr-CA" smtClean="0"/>
              <a:t>‹#›</a:t>
            </a:fld>
            <a:endParaRPr lang="fr-CA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562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42460"/>
            <a:ext cx="10058400" cy="417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160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A3855F39034B29BEE4E543AB43B3B979126DB06CF9CE81C18Apimgpsh_fullsize_dist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436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C7AE0F177E6C5650D94E7959DC3219FF8489D00B65E0FFB44Cpimgpsh_fullsize_dist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538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952F7ACB6D87362B46E59E952538DD03D18193826315C01A02pimgpsh_fullsize_dist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533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423BD9F1A79F95B77570AA28A19A8E5497B801DE308E9FBB16pimgpsh_fullsize_dist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96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4657B0D6B2ADC0E0AFCAC91E4DB8E93A0A81216B329EFE4DD3pimgpsh_fullsize_dist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302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423BD9F1A79F95B77570AA28A19A8E5497B801DE308E9FBB16pimgpsh_fullsize_dist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793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34D779B40163B9586B938296E8A666262F07AD54E688EF5BBFpimgpsh_fullsize_dist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815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09" y="1336278"/>
            <a:ext cx="10058400" cy="417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834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2476</TotalTime>
  <Words>0</Words>
  <Application>Microsoft Macintosh PowerPoint</Application>
  <PresentationFormat>Personnalisé</PresentationFormat>
  <Paragraphs>0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Integral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Naëya</dc:creator>
  <cp:lastModifiedBy>Yolaine Courteau</cp:lastModifiedBy>
  <cp:revision>3</cp:revision>
  <dcterms:created xsi:type="dcterms:W3CDTF">2015-11-21T19:38:16Z</dcterms:created>
  <dcterms:modified xsi:type="dcterms:W3CDTF">2016-01-27T11:03:54Z</dcterms:modified>
</cp:coreProperties>
</file>