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3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252634" y="2810928"/>
            <a:ext cx="4068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Thermal Time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0537" y="299822"/>
            <a:ext cx="931244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Tb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ambria" panose="02040503050406030204" pitchFamily="18" charset="0"/>
              </a:rPr>
              <a:t>STOCKAVAILABLE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&gt;=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0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endParaRPr lang="fr-FR" altLang="fr-FR" sz="1600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FSLA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-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SLAp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*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log(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lang="fr-FR" sz="1600" dirty="0" smtClean="0">
                <a:latin typeface="Cambria" panose="02040503050406030204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04" y="351425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9114" y="1833892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11382" y="3974447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34130" y="3959774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99504" y="80991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3439" y="3959774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40759" y="809916"/>
            <a:ext cx="1362224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540345" y="427244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384399" y="916909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392908" y="2399376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4597182" y="4242516"/>
            <a:ext cx="2276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1974434" y="4242516"/>
            <a:ext cx="145969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7481030" y="1375400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10" idx="3"/>
            <a:endCxn id="12" idx="1"/>
          </p:cNvCxnSpPr>
          <p:nvPr/>
        </p:nvCxnSpPr>
        <p:spPr>
          <a:xfrm>
            <a:off x="8062556" y="1092658"/>
            <a:ext cx="2378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2" idx="2"/>
            <a:endCxn id="13" idx="0"/>
          </p:cNvCxnSpPr>
          <p:nvPr/>
        </p:nvCxnSpPr>
        <p:spPr>
          <a:xfrm>
            <a:off x="11121871" y="1375400"/>
            <a:ext cx="0" cy="2897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709113" y="1833892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184555" y="5535255"/>
            <a:ext cx="162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Plant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847" y="2697890"/>
            <a:ext cx="208840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effectLst/>
              </a:rPr>
              <a:t>=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nb_leaf_stem_elong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nb_leaf_pi</a:t>
            </a:r>
            <a:endParaRPr lang="fr-FR" sz="1600" dirty="0"/>
          </a:p>
        </p:txBody>
      </p:sp>
      <p:cxnSp>
        <p:nvCxnSpPr>
          <p:cNvPr id="36" name="Connecteur en angle 35"/>
          <p:cNvCxnSpPr>
            <a:stCxn id="5" idx="3"/>
            <a:endCxn id="9" idx="0"/>
          </p:cNvCxnSpPr>
          <p:nvPr/>
        </p:nvCxnSpPr>
        <p:spPr>
          <a:xfrm>
            <a:off x="2076703" y="2116634"/>
            <a:ext cx="1938953" cy="18431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47448" y="2865280"/>
            <a:ext cx="1262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63" name="Rectangle 62"/>
          <p:cNvSpPr/>
          <p:nvPr/>
        </p:nvSpPr>
        <p:spPr>
          <a:xfrm>
            <a:off x="1983714" y="3946273"/>
            <a:ext cx="154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4784017" y="3921702"/>
            <a:ext cx="2138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+ 1 +</a:t>
            </a:r>
            <a:endParaRPr lang="fr-FR" sz="1600" dirty="0" smtClean="0"/>
          </a:p>
          <a:p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6305113" y="1951618"/>
            <a:ext cx="2694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8134748" y="809916"/>
            <a:ext cx="2334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phenostage_to_end_filling</a:t>
            </a:r>
            <a:endParaRPr lang="fr-FR" sz="1400" dirty="0"/>
          </a:p>
        </p:txBody>
      </p:sp>
      <p:sp>
        <p:nvSpPr>
          <p:cNvPr id="64" name="Rectangle 63"/>
          <p:cNvSpPr/>
          <p:nvPr/>
        </p:nvSpPr>
        <p:spPr>
          <a:xfrm>
            <a:off x="9914044" y="2726780"/>
            <a:ext cx="2704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phenostage_to_maturity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516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980" y="1759119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5990" y="324158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08258" y="5382141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34596" y="5367468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84264" y="2217610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258199" y="5367468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681275" y="2324603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689784" y="3807070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7297648" y="5650210"/>
            <a:ext cx="296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2271310" y="5650210"/>
            <a:ext cx="386328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10865790" y="2783094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1005989" y="3241586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478440" y="171040"/>
            <a:ext cx="3637534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Culm</a:t>
            </a:r>
          </a:p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peduncle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panicle</a:t>
            </a:r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6" name="Connecteur en angle 35"/>
          <p:cNvCxnSpPr>
            <a:stCxn id="5" idx="3"/>
            <a:endCxn id="9" idx="1"/>
          </p:cNvCxnSpPr>
          <p:nvPr/>
        </p:nvCxnSpPr>
        <p:spPr>
          <a:xfrm>
            <a:off x="2373579" y="3524328"/>
            <a:ext cx="3761017" cy="2125882"/>
          </a:xfrm>
          <a:prstGeom prst="bentConnector3">
            <a:avLst>
              <a:gd name="adj1" fmla="val 260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04605" y="4179810"/>
            <a:ext cx="156203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ELONG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4899" y="4472034"/>
            <a:ext cx="1122423" cy="307777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none">
            <a:spAutoFit/>
          </a:bodyPr>
          <a:lstStyle/>
          <a:p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nb_lig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931439" y="5228252"/>
            <a:ext cx="13856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3280" y="5650210"/>
            <a:ext cx="3465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 </a:t>
            </a:r>
          </a:p>
          <a:p>
            <a:pPr algn="ctr"/>
            <a:r>
              <a:rPr lang="fr-FR" sz="1600" dirty="0" err="1" smtClean="0"/>
              <a:t>phenostage_at_pi</a:t>
            </a:r>
            <a:r>
              <a:rPr lang="fr-FR" sz="1600" dirty="0" smtClean="0"/>
              <a:t> 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coeff_pi_lag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and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/>
              <a:t>nb_phytomer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effectLst/>
              </a:rPr>
              <a:t> 3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7504055" y="5343404"/>
            <a:ext cx="254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endParaRPr lang="fr-FR" sz="1600" dirty="0"/>
          </a:p>
        </p:txBody>
      </p:sp>
      <p:sp>
        <p:nvSpPr>
          <p:cNvPr id="40" name="Ellipse 39"/>
          <p:cNvSpPr/>
          <p:nvPr/>
        </p:nvSpPr>
        <p:spPr>
          <a:xfrm>
            <a:off x="7116192" y="1154449"/>
            <a:ext cx="1323474" cy="1082842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Plant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489918" y="3410369"/>
            <a:ext cx="2751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</a:t>
            </a:r>
            <a:r>
              <a:rPr lang="fr-FR" sz="1600" dirty="0" smtClean="0">
                <a:effectLst/>
              </a:rPr>
              <a:t> ==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1 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8847530" y="1090690"/>
            <a:ext cx="1443583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840682" y="226637"/>
            <a:ext cx="144358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40" idx="7"/>
            <a:endCxn id="49" idx="1"/>
          </p:cNvCxnSpPr>
          <p:nvPr/>
        </p:nvCxnSpPr>
        <p:spPr>
          <a:xfrm>
            <a:off x="8245848" y="1313028"/>
            <a:ext cx="601682" cy="60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0" idx="7"/>
            <a:endCxn id="50" idx="1"/>
          </p:cNvCxnSpPr>
          <p:nvPr/>
        </p:nvCxnSpPr>
        <p:spPr>
          <a:xfrm flipV="1">
            <a:off x="8245848" y="509379"/>
            <a:ext cx="594834" cy="803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40" idx="4"/>
            <a:endCxn id="9" idx="0"/>
          </p:cNvCxnSpPr>
          <p:nvPr/>
        </p:nvCxnSpPr>
        <p:spPr>
          <a:xfrm rot="5400000">
            <a:off x="5681938" y="3271476"/>
            <a:ext cx="3130177" cy="1061807"/>
          </a:xfrm>
          <a:prstGeom prst="bentConnector3">
            <a:avLst>
              <a:gd name="adj1" fmla="val 811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59350" y="2785664"/>
            <a:ext cx="1837158" cy="738664"/>
          </a:xfrm>
          <a:prstGeom prst="rect">
            <a:avLst/>
          </a:prstGeom>
          <a:solidFill>
            <a:srgbClr val="FFFFFF">
              <a:alpha val="47843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</a:p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Culm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mainstem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1785937" y="5495516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Leaf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65659" y="892846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1683669" y="2375313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85937" y="4515868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5" idx="2"/>
            <a:endCxn id="56" idx="0"/>
          </p:cNvCxnSpPr>
          <p:nvPr/>
        </p:nvCxnSpPr>
        <p:spPr>
          <a:xfrm>
            <a:off x="2358954" y="1458330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6" idx="2"/>
            <a:endCxn id="57" idx="0"/>
          </p:cNvCxnSpPr>
          <p:nvPr/>
        </p:nvCxnSpPr>
        <p:spPr>
          <a:xfrm flipH="1">
            <a:off x="2367463" y="2940797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56" idx="3"/>
            <a:endCxn id="56" idx="0"/>
          </p:cNvCxnSpPr>
          <p:nvPr/>
        </p:nvCxnSpPr>
        <p:spPr>
          <a:xfrm flipH="1" flipV="1">
            <a:off x="2367464" y="2375313"/>
            <a:ext cx="683794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33852" y="3292296"/>
            <a:ext cx="166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predim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/>
              <a:t>and</a:t>
            </a:r>
          </a:p>
          <a:p>
            <a:pPr algn="ctr"/>
            <a:r>
              <a:rPr lang="fr-FR" sz="1600" dirty="0" smtClean="0">
                <a:solidFill>
                  <a:srgbClr val="800000"/>
                </a:solidFill>
              </a:rPr>
              <a:t>plant </a:t>
            </a:r>
            <a:r>
              <a:rPr lang="fr-FR" sz="1600" dirty="0" err="1" smtClean="0">
                <a:solidFill>
                  <a:srgbClr val="800000"/>
                </a:solidFill>
              </a:rPr>
              <a:t>is</a:t>
            </a:r>
            <a:r>
              <a:rPr lang="fr-FR" sz="1600" dirty="0" smtClean="0">
                <a:solidFill>
                  <a:srgbClr val="800000"/>
                </a:solidFill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</a:rPr>
              <a:t>growing</a:t>
            </a:r>
            <a:endParaRPr lang="fr-FR" sz="1600" dirty="0"/>
          </a:p>
        </p:txBody>
      </p:sp>
      <p:sp>
        <p:nvSpPr>
          <p:cNvPr id="93" name="Rectangle 92"/>
          <p:cNvSpPr/>
          <p:nvPr/>
        </p:nvSpPr>
        <p:spPr>
          <a:xfrm>
            <a:off x="5695199" y="4286194"/>
            <a:ext cx="2966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Internode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35291" y="961603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5353301" y="274485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100" name="Rectangle 99"/>
          <p:cNvSpPr/>
          <p:nvPr/>
        </p:nvSpPr>
        <p:spPr>
          <a:xfrm>
            <a:off x="9383722" y="2726812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REALIZATION</a:t>
            </a:r>
            <a:endParaRPr lang="fr-FR" dirty="0"/>
          </a:p>
        </p:txBody>
      </p:sp>
      <p:cxnSp>
        <p:nvCxnSpPr>
          <p:cNvPr id="102" name="Connecteur droit avec flèche 101"/>
          <p:cNvCxnSpPr>
            <a:stCxn id="94" idx="2"/>
            <a:endCxn id="96" idx="0"/>
          </p:cNvCxnSpPr>
          <p:nvPr/>
        </p:nvCxnSpPr>
        <p:spPr>
          <a:xfrm>
            <a:off x="6028586" y="1527087"/>
            <a:ext cx="8510" cy="1217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96" idx="3"/>
            <a:endCxn id="100" idx="1"/>
          </p:cNvCxnSpPr>
          <p:nvPr/>
        </p:nvCxnSpPr>
        <p:spPr>
          <a:xfrm flipV="1">
            <a:off x="6720890" y="3009554"/>
            <a:ext cx="2662832" cy="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96" idx="2"/>
            <a:endCxn id="96" idx="1"/>
          </p:cNvCxnSpPr>
          <p:nvPr/>
        </p:nvCxnSpPr>
        <p:spPr>
          <a:xfrm rot="5400000" flipH="1">
            <a:off x="5553828" y="2827072"/>
            <a:ext cx="282742" cy="683795"/>
          </a:xfrm>
          <a:prstGeom prst="bentConnector4">
            <a:avLst>
              <a:gd name="adj1" fmla="val -80851"/>
              <a:gd name="adj2" fmla="val 1334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03518" y="2470945"/>
            <a:ext cx="21194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culm@Elong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or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culm@PI</a:t>
            </a:r>
            <a:endParaRPr lang="fr-FR" sz="1600" dirty="0" smtClean="0">
              <a:solidFill>
                <a:srgbClr val="800000"/>
              </a:solidFill>
              <a:effectLst/>
            </a:endParaRPr>
          </a:p>
          <a:p>
            <a:pPr algn="ctr"/>
            <a:r>
              <a:rPr lang="fr-FR" sz="1600" i="1" dirty="0" smtClean="0"/>
              <a:t>Le jour de </a:t>
            </a:r>
            <a:r>
              <a:rPr lang="fr-FR" sz="1600" i="1" dirty="0" err="1" smtClean="0"/>
              <a:t>ligulation</a:t>
            </a:r>
            <a:endParaRPr lang="fr-FR" sz="1600" i="1" dirty="0" smtClean="0">
              <a:effectLst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383722" y="4659610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16" name="Connecteur droit avec flèche 115"/>
          <p:cNvCxnSpPr>
            <a:stCxn id="100" idx="2"/>
            <a:endCxn id="115" idx="0"/>
          </p:cNvCxnSpPr>
          <p:nvPr/>
        </p:nvCxnSpPr>
        <p:spPr>
          <a:xfrm>
            <a:off x="10288848" y="3292296"/>
            <a:ext cx="0" cy="1367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179185" y="3841401"/>
            <a:ext cx="25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inter_predim</a:t>
            </a:r>
            <a:endParaRPr lang="fr-FR" sz="1600" dirty="0"/>
          </a:p>
        </p:txBody>
      </p:sp>
      <p:cxnSp>
        <p:nvCxnSpPr>
          <p:cNvPr id="118" name="Connecteur en angle 117"/>
          <p:cNvCxnSpPr>
            <a:stCxn id="100" idx="0"/>
            <a:endCxn id="100" idx="3"/>
          </p:cNvCxnSpPr>
          <p:nvPr/>
        </p:nvCxnSpPr>
        <p:spPr>
          <a:xfrm rot="16200000" flipH="1">
            <a:off x="10600040" y="2415620"/>
            <a:ext cx="282742" cy="905126"/>
          </a:xfrm>
          <a:prstGeom prst="bentConnector4">
            <a:avLst>
              <a:gd name="adj1" fmla="val -80851"/>
              <a:gd name="adj2" fmla="val 125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81814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Plant</a:t>
            </a:r>
            <a:endParaRPr lang="fr-FR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0653" y="4946674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3155" y="1907935"/>
            <a:ext cx="3064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PRE_FLO  </a:t>
            </a:r>
            <a:r>
              <a:rPr lang="fr-FR" altLang="fr-FR" dirty="0" smtClean="0">
                <a:latin typeface="Arial Unicode MS"/>
              </a:rPr>
              <a:t>)</a:t>
            </a:r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stock &gt; 0</a:t>
            </a:r>
            <a:endParaRPr lang="fr-FR" dirty="0" smtClean="0">
              <a:solidFill>
                <a:srgbClr val="6600CC"/>
              </a:solidFill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bool_crossed_plasto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6600CC"/>
                </a:solidFill>
                <a:latin typeface="Arial" panose="020B0604020202020204" pitchFamily="34" charset="0"/>
              </a:rPr>
              <a:t>&gt;= 0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54777" y="992856"/>
            <a:ext cx="3922296" cy="4469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Culm</a:t>
            </a:r>
            <a:endParaRPr lang="fr-FR" sz="3600" dirty="0"/>
          </a:p>
        </p:txBody>
      </p:sp>
      <p:sp>
        <p:nvSpPr>
          <p:cNvPr id="12" name="Rectangle 11"/>
          <p:cNvSpPr/>
          <p:nvPr/>
        </p:nvSpPr>
        <p:spPr>
          <a:xfrm>
            <a:off x="6926184" y="2073434"/>
            <a:ext cx="444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 </a:t>
            </a:r>
            <a:r>
              <a:rPr lang="fr-FR" altLang="fr-FR" dirty="0" smtClean="0">
                <a:latin typeface="Arial Unicode MS"/>
              </a:rPr>
              <a:t>)</a:t>
            </a:r>
            <a:endParaRPr lang="fr-FR" dirty="0" smtClean="0"/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nb_phytomers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&lt; </a:t>
            </a:r>
            <a:r>
              <a:rPr lang="fr-FR" altLang="fr-F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nb_max_phytomers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23225" y="4908338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CREATE_PHYTOMER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4087" y="5604004"/>
            <a:ext cx="5674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Phytomers</a:t>
            </a:r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creation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5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 = 0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foreach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     i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culm.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nb_phytomers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nbleaf_enabling_tillering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latin typeface="Cambria" panose="02040503050406030204" pitchFamily="18" charset="0"/>
                  </a:rPr>
                  <a:t>	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=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+ 1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ic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Ict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 smtClean="0">
                    <a:latin typeface="Cambria" panose="02040503050406030204" pitchFamily="18" charset="0"/>
                  </a:rPr>
                  <a:t>      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/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boolCrossedPlasto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𝐼𝑐𝑡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sSub>
                              <m:sSubPr>
                                <m:ctrlP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𝐼𝑐𝑡</m:t>
                                </m:r>
                              </m:sub>
                            </m:sSub>
                          </m:e>
                        </m:d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0000"/>
                    </a:solidFill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min(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create_culm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(t,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blipFill>
                <a:blip r:embed="rId2"/>
                <a:stretch>
                  <a:fillRect l="-2534" t="-990" r="-1478" b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200000">
            <a:off x="-435104" y="2810928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Tillering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64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170</Words>
  <Application>Microsoft Office PowerPoint</Application>
  <PresentationFormat>Grand écran</PresentationFormat>
  <Paragraphs>122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Cambria</vt:lpstr>
      <vt:lpstr>Cambria Math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U108-J402</dc:creator>
  <cp:lastModifiedBy>U108-J402</cp:lastModifiedBy>
  <cp:revision>30</cp:revision>
  <dcterms:created xsi:type="dcterms:W3CDTF">2017-05-17T07:27:18Z</dcterms:created>
  <dcterms:modified xsi:type="dcterms:W3CDTF">2017-05-17T15:02:59Z</dcterms:modified>
</cp:coreProperties>
</file>