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207D-16D3-94BC-1DEF-EB05CBA47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385E3-EED9-622B-1922-31A6C3BD4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685B-5F0A-C074-8D5D-84B02269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0AD29-63CD-FE23-6944-5D4F7191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22C97-2A39-0538-2C3C-D4386A9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78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28E-51F9-369A-D9D7-0132439A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C25E6-3936-5138-4DDD-6EDB9CF7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7456-DEE5-B6D4-52A4-D83A92C4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A16E-9851-8DC5-6C74-0ADA6867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9331B-39C4-8529-6E31-CA9CDA08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84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A8BA20-4039-A497-2F49-9C9F7E02D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689FB-F98D-CBD8-D4EC-21AEB1B1A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2055F-6CC0-81C6-0A6B-5C5FC1D2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DDB9-4D92-C58C-719B-2C06F4D0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8F6DC-6B16-100D-7B5B-6A15FBD8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71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FE8A-66BC-79B8-873F-695691E5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2D18-DBB0-5BF0-F20F-2559CBB4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4D08-2B6A-18F9-7EE2-127B1BFC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03EC-7EEC-C4F0-ED60-271B0F1A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2B9A0-6A5F-82D6-5FE1-4C886BC6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4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FA5C-9A33-E8AE-46F3-91C74BE9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333BF-A2C6-0D09-C239-C55106DB3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6DB5-CC4D-231B-BEFF-8365088E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6E2C5-9D5C-2356-0F69-4DC1D2CD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4DB6D-4DFE-EDD2-7FF2-F399278C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6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5D8C-55DA-C3B0-13E9-636F6B05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0C7A-D599-21F3-AB87-DC9586766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E7B0E-C63B-6157-6410-09E93E551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36CF6-5E3A-4C84-7782-ED780732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51A09-5AE9-E5F5-37D2-A7611DCA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240B-5C5A-A6A4-B990-B5456BD6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0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0CF5-4E32-460A-2E4A-50BE7859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344E9-5BDC-DF22-7BA2-BF169486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C85A9-3776-20D6-5A3A-CE1335359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E9525-AF91-167B-9233-CC61258B3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64306-5D8A-8A3E-0525-648968731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733A8-CFB0-21D7-8030-4A669305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65481-5414-4309-E486-ADBBD558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B9891-B453-A356-C6A9-2E42F808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02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C6BA-EB25-0C5B-63DF-200B2DC6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3BB6E-7C5B-84B8-7CF9-5114CBC6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68E4A-0FD9-52AD-3BFA-8156F718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5932-BB56-6215-8755-483969A7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20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A536D-5AB8-10B2-60E1-67187604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11427-1009-5704-F3B1-DADB59CC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1CA22-C577-A5F5-7E89-F563D290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53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CB18-F068-C748-0DDD-7C726E13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4B6E-9DE7-9A15-8BDD-0AE97B792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72419-0F3F-256E-0F55-BC23D2C6C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2E8AF-0159-9E84-2083-AC445AB7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FD7D4-E71C-8295-9D06-592DBD9C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EA1A8-5B7F-2679-5203-7DF49D23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8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8008-F265-10B7-CD77-0B5642A8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82E00-1F20-D077-6C7D-BD48771BB9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5FAEA-5A23-7E43-EA1A-507FECD31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1A3EB-17C9-BE87-C0ED-0E40A5A1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D2AF-4A2A-4003-63DB-3567668E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4DB4D-F9DA-86B0-EA6B-50F18189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4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3D583-E9B5-66EB-E4ED-13DE7D57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F13AC-B76B-5E29-DC8A-87A0E206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EAD-0347-E71E-3A52-03C27D7E6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DB5C4-0D7F-4B11-B421-51F1F619805B}" type="datetimeFigureOut">
              <a:rPr lang="en-GB" smtClean="0"/>
              <a:t>27/05/2024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AF7CC-CDAF-0E7A-65E6-61F1B103F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E574-E941-6D65-5D57-5094DFAAC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6A19A-7CF6-4A73-B623-7359F17AA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C01A7E21-CB6F-72CE-8CCB-02FCB8978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662" y="100013"/>
            <a:ext cx="4477696" cy="657510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5722612-BDE2-74A1-B8A6-B7BB5807BFA9}"/>
              </a:ext>
            </a:extLst>
          </p:cNvPr>
          <p:cNvCxnSpPr/>
          <p:nvPr/>
        </p:nvCxnSpPr>
        <p:spPr>
          <a:xfrm>
            <a:off x="509503" y="757283"/>
            <a:ext cx="738963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C07703C-ED00-9848-99D4-D3E5E3CF2C4B}"/>
              </a:ext>
            </a:extLst>
          </p:cNvPr>
          <p:cNvSpPr/>
          <p:nvPr/>
        </p:nvSpPr>
        <p:spPr>
          <a:xfrm>
            <a:off x="216229" y="571212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05C70-4BEA-BBEF-3BED-20440EBE3205}"/>
              </a:ext>
            </a:extLst>
          </p:cNvPr>
          <p:cNvSpPr txBox="1"/>
          <p:nvPr/>
        </p:nvSpPr>
        <p:spPr>
          <a:xfrm>
            <a:off x="233057" y="56057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FDCE2E-3438-EBE5-9506-6858F4ECAF5B}"/>
              </a:ext>
            </a:extLst>
          </p:cNvPr>
          <p:cNvCxnSpPr/>
          <p:nvPr/>
        </p:nvCxnSpPr>
        <p:spPr>
          <a:xfrm>
            <a:off x="509503" y="1695962"/>
            <a:ext cx="738963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2A90127-C6C4-51B4-8471-5BFCF874E477}"/>
              </a:ext>
            </a:extLst>
          </p:cNvPr>
          <p:cNvSpPr/>
          <p:nvPr/>
        </p:nvSpPr>
        <p:spPr>
          <a:xfrm>
            <a:off x="216229" y="1509891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1CF61-AADB-AADB-CD79-B49F0F24113B}"/>
              </a:ext>
            </a:extLst>
          </p:cNvPr>
          <p:cNvSpPr txBox="1"/>
          <p:nvPr/>
        </p:nvSpPr>
        <p:spPr>
          <a:xfrm>
            <a:off x="233057" y="149925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578101-9679-99D6-CC5E-98763DB6B054}"/>
              </a:ext>
            </a:extLst>
          </p:cNvPr>
          <p:cNvCxnSpPr/>
          <p:nvPr/>
        </p:nvCxnSpPr>
        <p:spPr>
          <a:xfrm>
            <a:off x="519277" y="2679959"/>
            <a:ext cx="738963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FF85340-B305-2F2E-A4AE-4B863AC114BF}"/>
              </a:ext>
            </a:extLst>
          </p:cNvPr>
          <p:cNvSpPr/>
          <p:nvPr/>
        </p:nvSpPr>
        <p:spPr>
          <a:xfrm>
            <a:off x="226003" y="2493888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45C41-8165-9B64-A795-15261F9FC953}"/>
              </a:ext>
            </a:extLst>
          </p:cNvPr>
          <p:cNvSpPr txBox="1"/>
          <p:nvPr/>
        </p:nvSpPr>
        <p:spPr>
          <a:xfrm>
            <a:off x="242831" y="248325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D2E341-8B53-55B3-EB81-DF9A3287F766}"/>
              </a:ext>
            </a:extLst>
          </p:cNvPr>
          <p:cNvCxnSpPr>
            <a:cxnSpLocks/>
          </p:cNvCxnSpPr>
          <p:nvPr/>
        </p:nvCxnSpPr>
        <p:spPr>
          <a:xfrm flipV="1">
            <a:off x="517519" y="6063650"/>
            <a:ext cx="672949" cy="11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20E84C4-7ACE-7033-D0D2-5CFF652B15F2}"/>
              </a:ext>
            </a:extLst>
          </p:cNvPr>
          <p:cNvSpPr/>
          <p:nvPr/>
        </p:nvSpPr>
        <p:spPr>
          <a:xfrm>
            <a:off x="252561" y="6127445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17EFC-9B6B-589D-30A5-E348008B07B4}"/>
              </a:ext>
            </a:extLst>
          </p:cNvPr>
          <p:cNvSpPr txBox="1"/>
          <p:nvPr/>
        </p:nvSpPr>
        <p:spPr>
          <a:xfrm>
            <a:off x="216229" y="6116812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61BB83-3D79-8E52-779D-853822CEBB61}"/>
              </a:ext>
            </a:extLst>
          </p:cNvPr>
          <p:cNvCxnSpPr>
            <a:cxnSpLocks/>
          </p:cNvCxnSpPr>
          <p:nvPr/>
        </p:nvCxnSpPr>
        <p:spPr>
          <a:xfrm>
            <a:off x="714064" y="3549764"/>
            <a:ext cx="558064" cy="349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AFDB11E-33D7-5761-A90E-E7A8FD1EE5BC}"/>
              </a:ext>
            </a:extLst>
          </p:cNvPr>
          <p:cNvSpPr/>
          <p:nvPr/>
        </p:nvSpPr>
        <p:spPr>
          <a:xfrm>
            <a:off x="420790" y="3363693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E7C73-C12A-4021-785C-F522710F56D8}"/>
              </a:ext>
            </a:extLst>
          </p:cNvPr>
          <p:cNvSpPr txBox="1"/>
          <p:nvPr/>
        </p:nvSpPr>
        <p:spPr>
          <a:xfrm>
            <a:off x="437618" y="335306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2F6B3A1-1472-60CF-F21E-4DC4C2923081}"/>
              </a:ext>
            </a:extLst>
          </p:cNvPr>
          <p:cNvCxnSpPr/>
          <p:nvPr/>
        </p:nvCxnSpPr>
        <p:spPr>
          <a:xfrm>
            <a:off x="509503" y="3966462"/>
            <a:ext cx="738963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BFF8526-100D-971A-11D5-9B75596FB655}"/>
              </a:ext>
            </a:extLst>
          </p:cNvPr>
          <p:cNvSpPr/>
          <p:nvPr/>
        </p:nvSpPr>
        <p:spPr>
          <a:xfrm>
            <a:off x="216229" y="3780391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C2B15-D89A-98EA-C6A0-430E57141FB0}"/>
              </a:ext>
            </a:extLst>
          </p:cNvPr>
          <p:cNvSpPr txBox="1"/>
          <p:nvPr/>
        </p:nvSpPr>
        <p:spPr>
          <a:xfrm>
            <a:off x="233057" y="376975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8621BB-9E4B-765F-F9DE-3975E1EB56AC}"/>
              </a:ext>
            </a:extLst>
          </p:cNvPr>
          <p:cNvCxnSpPr>
            <a:cxnSpLocks/>
          </p:cNvCxnSpPr>
          <p:nvPr/>
        </p:nvCxnSpPr>
        <p:spPr>
          <a:xfrm>
            <a:off x="509503" y="4487334"/>
            <a:ext cx="738963" cy="8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27297C4-68BB-05E4-109A-396B61A1B3FA}"/>
              </a:ext>
            </a:extLst>
          </p:cNvPr>
          <p:cNvSpPr/>
          <p:nvPr/>
        </p:nvSpPr>
        <p:spPr>
          <a:xfrm>
            <a:off x="216229" y="4301263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0E868E-6E67-1E8F-055E-D2F940A46F30}"/>
              </a:ext>
            </a:extLst>
          </p:cNvPr>
          <p:cNvSpPr txBox="1"/>
          <p:nvPr/>
        </p:nvSpPr>
        <p:spPr>
          <a:xfrm>
            <a:off x="233057" y="429063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093B75-255D-3746-A356-9EE455A5201F}"/>
              </a:ext>
            </a:extLst>
          </p:cNvPr>
          <p:cNvCxnSpPr/>
          <p:nvPr/>
        </p:nvCxnSpPr>
        <p:spPr>
          <a:xfrm>
            <a:off x="513937" y="5105568"/>
            <a:ext cx="738963" cy="20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89DA019-5613-68D9-8591-49DC7756247B}"/>
              </a:ext>
            </a:extLst>
          </p:cNvPr>
          <p:cNvSpPr/>
          <p:nvPr/>
        </p:nvSpPr>
        <p:spPr>
          <a:xfrm>
            <a:off x="220663" y="4919497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E638D9-886B-3165-905B-C005389747FA}"/>
              </a:ext>
            </a:extLst>
          </p:cNvPr>
          <p:cNvSpPr txBox="1"/>
          <p:nvPr/>
        </p:nvSpPr>
        <p:spPr>
          <a:xfrm>
            <a:off x="237491" y="490886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7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C683E6-73CF-2D72-96AD-D57F5993E4E3}"/>
              </a:ext>
            </a:extLst>
          </p:cNvPr>
          <p:cNvCxnSpPr>
            <a:cxnSpLocks/>
          </p:cNvCxnSpPr>
          <p:nvPr/>
        </p:nvCxnSpPr>
        <p:spPr>
          <a:xfrm>
            <a:off x="534347" y="5524856"/>
            <a:ext cx="663604" cy="5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A7C8D56-A636-9BF8-2715-5C70B8B0EBD3}"/>
              </a:ext>
            </a:extLst>
          </p:cNvPr>
          <p:cNvSpPr/>
          <p:nvPr/>
        </p:nvSpPr>
        <p:spPr>
          <a:xfrm>
            <a:off x="241073" y="5338785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205E3B-D2A5-4FEB-29F6-7ACD5F24996B}"/>
              </a:ext>
            </a:extLst>
          </p:cNvPr>
          <p:cNvSpPr txBox="1"/>
          <p:nvPr/>
        </p:nvSpPr>
        <p:spPr>
          <a:xfrm>
            <a:off x="257901" y="532815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8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50A0AD8-26C3-3A73-0732-38F4E23789D2}"/>
              </a:ext>
            </a:extLst>
          </p:cNvPr>
          <p:cNvCxnSpPr>
            <a:cxnSpLocks/>
            <a:stCxn id="36" idx="6"/>
          </p:cNvCxnSpPr>
          <p:nvPr/>
        </p:nvCxnSpPr>
        <p:spPr>
          <a:xfrm flipV="1">
            <a:off x="562663" y="5834720"/>
            <a:ext cx="629948" cy="9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A360796-D78E-DBC5-01E6-BFCDD9583A9D}"/>
              </a:ext>
            </a:extLst>
          </p:cNvPr>
          <p:cNvSpPr/>
          <p:nvPr/>
        </p:nvSpPr>
        <p:spPr>
          <a:xfrm>
            <a:off x="254319" y="5786605"/>
            <a:ext cx="308344" cy="29239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835642-02BE-528F-C77F-06715C77E30B}"/>
              </a:ext>
            </a:extLst>
          </p:cNvPr>
          <p:cNvSpPr txBox="1"/>
          <p:nvPr/>
        </p:nvSpPr>
        <p:spPr>
          <a:xfrm>
            <a:off x="271147" y="577597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5089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Oswald</dc:creator>
  <cp:lastModifiedBy>Mike Oswald</cp:lastModifiedBy>
  <cp:revision>1</cp:revision>
  <dcterms:created xsi:type="dcterms:W3CDTF">2024-05-27T21:27:10Z</dcterms:created>
  <dcterms:modified xsi:type="dcterms:W3CDTF">2024-05-27T21:53:41Z</dcterms:modified>
</cp:coreProperties>
</file>