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81DF-ACF1-988C-C393-04ABB892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984F3-96A0-C5DD-C284-83842D2F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E0A4-3FF8-D805-D3A0-F80383B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FAA2-F48E-2270-EFCD-30A1BE21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1C36-F1F4-A0E8-C028-FB857CAF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CCAF-60BF-2ADD-BB59-111A7E7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0571-489E-8871-0584-C3BC6198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75ED-02E4-0C2B-D9AD-06346F1A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4EBA-C418-CA39-387D-8A0600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8BCB-75AC-927B-128F-51BA54ED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157D-EAD2-DCFB-3DD9-49B804C3E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89548-B4FE-E380-4B66-A985BB8E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0A69-D463-D167-20EA-3A98A91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B5F5-215E-F6F3-3142-3CD2FD3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3C05-40CD-CF4A-2C60-260E75E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FB68-23AB-B8EE-C25E-367F5B76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763-F14D-0A29-FB1F-BFA388AC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4F68-625F-DF98-F496-94191064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5207-DC03-884D-B643-B35C6F43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95E3-129A-7A6E-B5E1-601240BC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5E5A-460D-957A-797F-FB7FB563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50C2-3A4D-0BDB-9671-CD92821C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66F7-0BAB-E259-BFDC-16B348C8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88A2-BCB3-6888-6905-46D3E02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4C5C-6916-0693-744E-3004574B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701-89E0-4BF7-40C9-E91A41B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821B-A115-728F-A3EB-668DBDD50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2F4B6-E298-41B0-AE89-05C216C2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67B47-EADC-3722-7FBB-DB4385FD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236F-2068-8EFB-07EA-1E5A9825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1831-096D-2C11-A428-B78D2AB2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CCF0-0279-8F56-08F2-A984503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AFA0-D086-655F-273B-7D158A95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316D2-CBF5-EA60-C9B1-F15086B8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C7B09-A24C-5589-BCA4-7B33DFA53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78E26-99A5-B16B-2C40-A30087DDB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ACBC0-12A7-0731-C93E-548EDFC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4FBEC-68C4-41EB-0E4E-F9835A59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9E7C-498D-0DF7-725B-0C6DA65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6754-C8B7-EC77-C0BE-AAC40AE5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7AA2-F980-FBDE-D538-B4C8763D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1BD-A5FD-84FC-2700-5FBEBEE2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AE1E-E96C-E7C2-7AC5-2317C56A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B320A-2CF5-B4B9-09A1-CF9B15BF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EAD67-0C8A-089B-B3FE-DDA5722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521A-1DB8-4DF3-CFD1-BE0C78B7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5FF-3D78-E047-A3AC-4B85F880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4E96-F0EA-E92A-8BC2-12653947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42E5-9464-E5D5-4E6C-CAD3B368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AAD8-964C-F078-96F3-1B0788A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22005-EEDC-A8CC-2849-0CA424AB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EB62-F77A-06AD-62B0-409CC9A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4C83-A32E-F16A-E996-A974034F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6C60-7000-FCDF-D7F8-4034023C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D6EA-7EA5-9E09-7EFC-8A280951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E0F5-B6B3-EE5A-1228-F0E813AC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4A90-9445-A60D-5671-FBFCA88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B9E1-2594-6744-C121-C474E57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C5FB5-813E-E3F0-4440-F8A6524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33D3-F4F2-E128-769C-F4F150B9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5AC4-6EF4-DD62-0670-FE80F3AF2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DA4D1-82F6-9F4A-AEA3-172B102DD1D6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64E3-42E8-4D89-999C-CEA94870B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3EFE-BE28-1D38-22FB-D558FD8A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60C9B-E700-774E-8D92-8164406F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5831B8-E797-01DA-A862-8DDAA355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06" y="311866"/>
            <a:ext cx="478491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286F-4D4A-78C2-8FB4-81EDC0B92087}"/>
              </a:ext>
            </a:extLst>
          </p:cNvPr>
          <p:cNvSpPr txBox="1"/>
          <p:nvPr/>
        </p:nvSpPr>
        <p:spPr>
          <a:xfrm>
            <a:off x="9604650" y="926948"/>
            <a:ext cx="194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folder to save the exported data to.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EA7D3-C3C0-9649-0C8E-05E0AFB6626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497679" y="1388613"/>
            <a:ext cx="2106971" cy="68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603B7-22C6-9020-57DE-0678C2182FB1}"/>
              </a:ext>
            </a:extLst>
          </p:cNvPr>
          <p:cNvSpPr txBox="1"/>
          <p:nvPr/>
        </p:nvSpPr>
        <p:spPr>
          <a:xfrm>
            <a:off x="9604650" y="2607206"/>
            <a:ext cx="19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maximum allowed file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F7124E-29E3-E6CD-C653-40903EE0C90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497679" y="2339136"/>
            <a:ext cx="2106971" cy="59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3A0D76-8C06-CA41-D6E8-0C726B210A7B}"/>
              </a:ext>
            </a:extLst>
          </p:cNvPr>
          <p:cNvSpPr txBox="1"/>
          <p:nvPr/>
        </p:nvSpPr>
        <p:spPr>
          <a:xfrm>
            <a:off x="9613557" y="3740866"/>
            <a:ext cx="208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specific settings for filtering e.g. selecting on classified clicks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67FECC-96AE-AA32-8930-3E0F43FCD9A4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722076" y="3620365"/>
            <a:ext cx="2891481" cy="72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82C08C-C1E7-A2C9-4152-F6F1DF61694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36971" y="3198435"/>
            <a:ext cx="1505303" cy="40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FBFE5-7AD1-2C35-C77C-059B4CEB7747}"/>
              </a:ext>
            </a:extLst>
          </p:cNvPr>
          <p:cNvSpPr txBox="1"/>
          <p:nvPr/>
        </p:nvSpPr>
        <p:spPr>
          <a:xfrm>
            <a:off x="554714" y="3280478"/>
            <a:ext cx="208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data types to export.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0D8890-2110-AB6A-0DE3-D9908E0A1923}"/>
              </a:ext>
            </a:extLst>
          </p:cNvPr>
          <p:cNvSpPr txBox="1"/>
          <p:nvPr/>
        </p:nvSpPr>
        <p:spPr>
          <a:xfrm>
            <a:off x="554714" y="2102277"/>
            <a:ext cx="200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data format to export to.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A29B09-EB62-321A-EF2E-7E1946E119D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557274" y="2563942"/>
            <a:ext cx="2482559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9396C-4C10-F001-165E-D60F0D554296}"/>
              </a:ext>
            </a:extLst>
          </p:cNvPr>
          <p:cNvSpPr txBox="1"/>
          <p:nvPr/>
        </p:nvSpPr>
        <p:spPr>
          <a:xfrm>
            <a:off x="554714" y="744124"/>
            <a:ext cx="208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which part of the dataset to export.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3B1814-3121-A7E1-4A44-826425C12EA7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636971" y="1067290"/>
            <a:ext cx="1647934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0A132-2A9C-B246-8441-5B1C99C26BEB}"/>
              </a:ext>
            </a:extLst>
          </p:cNvPr>
          <p:cNvSpPr txBox="1"/>
          <p:nvPr/>
        </p:nvSpPr>
        <p:spPr>
          <a:xfrm>
            <a:off x="554714" y="4483105"/>
            <a:ext cx="208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progress in exporting data.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50CB8-A4F3-DFC1-BD79-C1869D73ADC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36971" y="4944770"/>
            <a:ext cx="1924396" cy="316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MacAulay</dc:creator>
  <cp:lastModifiedBy>Jamie MacAulay</cp:lastModifiedBy>
  <cp:revision>1</cp:revision>
  <dcterms:created xsi:type="dcterms:W3CDTF">2024-08-22T08:40:44Z</dcterms:created>
  <dcterms:modified xsi:type="dcterms:W3CDTF">2024-08-22T10:41:52Z</dcterms:modified>
</cp:coreProperties>
</file>