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9A05A-2EE2-15C2-8C6F-FBFE858A6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0E9A9F-7EE8-6E8B-A945-2519E50FD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8320B-F263-F4A8-C199-360F8EE4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A95D-4031-4944-89C4-E72712E2DD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FA197-A90A-34DC-A080-A7134B5E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557F4-6CE9-B23E-B2CA-7335FAA0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91D-A833-C841-91FB-B79F9D8F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02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AF11-AE69-A944-1240-FE40F3AF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CF018-8E8B-9F5F-38A7-4C3188BB5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BF11C-0DD8-CABC-F0FC-9D9E6D07C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A95D-4031-4944-89C4-E72712E2DD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50FB7-02F7-C9A7-838D-BAF2ABC3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4629-1E44-48FA-7EA8-C73E348E2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91D-A833-C841-91FB-B79F9D8F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139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0E8775-CE9D-C301-1AAD-5DB9BA4B3D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EFBFD-CA6A-778B-F056-020EB83D1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B7837-050D-EF09-81AD-0D082ED0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A95D-4031-4944-89C4-E72712E2DD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55CDB-C933-2E37-56DF-9387DF9C9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87063-C9EC-826E-A50A-A9325701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91D-A833-C841-91FB-B79F9D8F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1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8F94-7E9B-28AC-6F3E-E90CB3F36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34C32-8139-8F81-9EFF-292408CF4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58E6-F4AD-90C9-7AE5-B1201014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A95D-4031-4944-89C4-E72712E2DD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EDDB9-CDB6-2F2D-26FC-A7770817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9476-ADBE-7F43-0A2E-D4BA4C19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91D-A833-C841-91FB-B79F9D8F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8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4AF1-E9F4-F349-E596-E1C1149EC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A6489-620F-9A57-A784-57E07A51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0989-14B4-4878-0AA6-F42462EB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A95D-4031-4944-89C4-E72712E2DD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88C7-BF1D-2F6E-E839-4CCD02669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70778-4943-9DE5-8C98-175A63E17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91D-A833-C841-91FB-B79F9D8F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F55-418D-FA02-0E30-F6ADF476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2880-522C-4756-DB46-409EF00FD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E707E-4B40-53FF-0839-858D079CE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1A805-613B-603E-FD6B-F343209C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A95D-4031-4944-89C4-E72712E2DD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F09B84-DC87-96B1-C80F-12CDA03D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F57E4-3ADE-BC3C-6DDB-5DDDE990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91D-A833-C841-91FB-B79F9D8F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39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5DD7-F3C6-A305-4FDC-9CDF08DD1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3E3E4-FBCB-F217-D588-41F085DE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96D5B-C526-3046-F39E-FD886345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A5798-32F2-32F2-5D01-D93C205DC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57782-2B38-84AF-F171-C1EE0629D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8CA7D-49A1-D3DC-3AFE-106EA528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A95D-4031-4944-89C4-E72712E2DD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0C9D2-52BC-3100-547E-687CAB812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47387-C30F-0173-9AC8-A6D9BD7C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91D-A833-C841-91FB-B79F9D8F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0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2B8E8-8EDE-3A4C-0190-C55F3B0E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A5F5-A7A0-BC3B-5453-FE3D3F1F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A95D-4031-4944-89C4-E72712E2DD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D628A-5B9D-9146-BF25-3DEA9DAE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BD77E-8F93-6F68-1739-774C74FD6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91D-A833-C841-91FB-B79F9D8F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195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A2C10C-303E-23A0-30B3-81A49719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A95D-4031-4944-89C4-E72712E2DD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041782-6511-001A-8A50-F13E4F5A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42F13-DBE1-D0CF-3349-9762699B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91D-A833-C841-91FB-B79F9D8F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9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5879-DBF3-6BAE-1284-639C7AD1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16C27-8FB4-EAEA-AC01-4755B2339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B7878-50B0-A92D-8DCD-62407B3B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1BFF5-8350-DE4C-BF4B-3BE4F485B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A95D-4031-4944-89C4-E72712E2DD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013FF-8A51-F2DD-53C9-3E2FB248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7D300-40D3-E5A5-16C5-D47169010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91D-A833-C841-91FB-B79F9D8F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A5F7-B66C-2A1E-ECF8-F8F0D23E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BE893C-3399-63C7-FD97-0F0E39F41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A08A0-169E-99B9-A205-3245CB1D8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6AD3D-E181-A908-A5D2-40F743AEB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8A95D-4031-4944-89C4-E72712E2DD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A4863-6DB8-952A-942A-D20EB612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46683-4F13-B7E3-3A96-5F781122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891D-A833-C841-91FB-B79F9D8F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3A6BB-814E-8F10-167E-A23F14C3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B21B5-EC7C-65A9-BB2E-DD2C5B054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2937-C4A1-820C-464C-8A2F490FB7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8A95D-4031-4944-89C4-E72712E2DD01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C269-8C97-992F-1A32-44DA21FAF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833FC-17CF-5EB9-BF7B-57BA630FF8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4891D-A833-C841-91FB-B79F9D8FCB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48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8F5D8C-2FFB-EBD5-E1C8-315F37A9A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717" y="1155700"/>
            <a:ext cx="5981700" cy="45466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9C212F-77BB-7402-AE6D-57F2859C22C2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686097" y="1407603"/>
            <a:ext cx="2028494" cy="871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6893DC-A800-217F-258C-1DD722D94FA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223801" y="2484265"/>
            <a:ext cx="1490789" cy="426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E3840B-25CA-73C1-E786-97CD6493B64A}"/>
              </a:ext>
            </a:extLst>
          </p:cNvPr>
          <p:cNvSpPr txBox="1"/>
          <p:nvPr/>
        </p:nvSpPr>
        <p:spPr>
          <a:xfrm>
            <a:off x="7714591" y="945938"/>
            <a:ext cx="290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individual files e.g. CP1, CP3, FP1 and/or FP3 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23DF3-4222-B49F-912D-C9C3955915B8}"/>
              </a:ext>
            </a:extLst>
          </p:cNvPr>
          <p:cNvSpPr txBox="1"/>
          <p:nvPr/>
        </p:nvSpPr>
        <p:spPr>
          <a:xfrm>
            <a:off x="7714590" y="2448917"/>
            <a:ext cx="2900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 folder of files. All CPOD/FPOD files in the folder will be importer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EF063E-5E0F-0341-057E-53B9848A8889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6223801" y="3415437"/>
            <a:ext cx="1490787" cy="6913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80891A-95A1-941E-2E33-DA2874A55B96}"/>
              </a:ext>
            </a:extLst>
          </p:cNvPr>
          <p:cNvSpPr txBox="1"/>
          <p:nvPr/>
        </p:nvSpPr>
        <p:spPr>
          <a:xfrm>
            <a:off x="7714588" y="3783650"/>
            <a:ext cx="290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Compensate for time drift if the drift is known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478776-B20B-9FB7-32CE-DD940EB846AA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6223801" y="3976484"/>
            <a:ext cx="1490788" cy="1133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203AC5C-52AD-7435-2632-4A482977AF3C}"/>
              </a:ext>
            </a:extLst>
          </p:cNvPr>
          <p:cNvSpPr txBox="1"/>
          <p:nvPr/>
        </p:nvSpPr>
        <p:spPr>
          <a:xfrm>
            <a:off x="7714589" y="4787053"/>
            <a:ext cx="2900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importing CPOD/FPOD data. </a:t>
            </a:r>
          </a:p>
        </p:txBody>
      </p:sp>
    </p:spTree>
    <p:extLst>
      <p:ext uri="{BB962C8B-B14F-4D97-AF65-F5344CB8AC3E}">
        <p14:creationId xmlns:p14="http://schemas.microsoft.com/office/powerpoint/2010/main" val="44395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50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Jamie MacAulay</dc:creator>
  <cp:lastModifiedBy>Jamie MacAulay</cp:lastModifiedBy>
  <cp:revision>1</cp:revision>
  <dcterms:created xsi:type="dcterms:W3CDTF">2024-09-05T20:40:28Z</dcterms:created>
  <dcterms:modified xsi:type="dcterms:W3CDTF">2024-09-05T20:45:26Z</dcterms:modified>
</cp:coreProperties>
</file>