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DCA637-98A3-4E07-A038-A496A6030598}" v="22" dt="2024-05-22T15:01:35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Gillespie" userId="d465246f-65cf-47f0-9456-b7d1f8665077" providerId="ADAL" clId="{A8DCA637-98A3-4E07-A038-A496A6030598}"/>
    <pc:docChg chg="undo custSel addSld modSld sldOrd">
      <pc:chgData name="Douglas Gillespie" userId="d465246f-65cf-47f0-9456-b7d1f8665077" providerId="ADAL" clId="{A8DCA637-98A3-4E07-A038-A496A6030598}" dt="2024-06-02T08:23:13.658" v="1031" actId="113"/>
      <pc:docMkLst>
        <pc:docMk/>
      </pc:docMkLst>
      <pc:sldChg chg="addSp delSp modSp new mod ord">
        <pc:chgData name="Douglas Gillespie" userId="d465246f-65cf-47f0-9456-b7d1f8665077" providerId="ADAL" clId="{A8DCA637-98A3-4E07-A038-A496A6030598}" dt="2024-06-02T08:20:00.324" v="585"/>
        <pc:sldMkLst>
          <pc:docMk/>
          <pc:sldMk cId="3917022934" sldId="256"/>
        </pc:sldMkLst>
        <pc:spChg chg="del">
          <ac:chgData name="Douglas Gillespie" userId="d465246f-65cf-47f0-9456-b7d1f8665077" providerId="ADAL" clId="{A8DCA637-98A3-4E07-A038-A496A6030598}" dt="2024-05-22T09:35:19.948" v="1" actId="478"/>
          <ac:spMkLst>
            <pc:docMk/>
            <pc:sldMk cId="3917022934" sldId="256"/>
            <ac:spMk id="2" creationId="{40385290-E344-4454-81FE-427125A141F0}"/>
          </ac:spMkLst>
        </pc:spChg>
        <pc:spChg chg="del">
          <ac:chgData name="Douglas Gillespie" userId="d465246f-65cf-47f0-9456-b7d1f8665077" providerId="ADAL" clId="{A8DCA637-98A3-4E07-A038-A496A6030598}" dt="2024-05-22T09:35:19.948" v="1" actId="478"/>
          <ac:spMkLst>
            <pc:docMk/>
            <pc:sldMk cId="3917022934" sldId="256"/>
            <ac:spMk id="3" creationId="{730B3F9B-05BF-D7D1-1219-585C426C83BE}"/>
          </ac:spMkLst>
        </pc:spChg>
        <pc:spChg chg="add del">
          <ac:chgData name="Douglas Gillespie" userId="d465246f-65cf-47f0-9456-b7d1f8665077" providerId="ADAL" clId="{A8DCA637-98A3-4E07-A038-A496A6030598}" dt="2024-05-22T09:38:43.491" v="7" actId="478"/>
          <ac:spMkLst>
            <pc:docMk/>
            <pc:sldMk cId="3917022934" sldId="256"/>
            <ac:spMk id="6" creationId="{039CC3D1-D9B1-703C-536B-2C66484C87D6}"/>
          </ac:spMkLst>
        </pc:spChg>
        <pc:spChg chg="add mod">
          <ac:chgData name="Douglas Gillespie" userId="d465246f-65cf-47f0-9456-b7d1f8665077" providerId="ADAL" clId="{A8DCA637-98A3-4E07-A038-A496A6030598}" dt="2024-05-22T09:45:24.935" v="87" actId="403"/>
          <ac:spMkLst>
            <pc:docMk/>
            <pc:sldMk cId="3917022934" sldId="256"/>
            <ac:spMk id="26" creationId="{F9320AFE-D880-52C8-853C-EC10CE7D46D1}"/>
          </ac:spMkLst>
        </pc:spChg>
        <pc:spChg chg="add mod">
          <ac:chgData name="Douglas Gillespie" userId="d465246f-65cf-47f0-9456-b7d1f8665077" providerId="ADAL" clId="{A8DCA637-98A3-4E07-A038-A496A6030598}" dt="2024-05-22T09:45:41.914" v="104" actId="20577"/>
          <ac:spMkLst>
            <pc:docMk/>
            <pc:sldMk cId="3917022934" sldId="256"/>
            <ac:spMk id="27" creationId="{1C5F5E43-DF51-58E0-72AD-818461BC85B8}"/>
          </ac:spMkLst>
        </pc:spChg>
        <pc:spChg chg="add mod">
          <ac:chgData name="Douglas Gillespie" userId="d465246f-65cf-47f0-9456-b7d1f8665077" providerId="ADAL" clId="{A8DCA637-98A3-4E07-A038-A496A6030598}" dt="2024-05-22T09:46:05.986" v="143" actId="1076"/>
          <ac:spMkLst>
            <pc:docMk/>
            <pc:sldMk cId="3917022934" sldId="256"/>
            <ac:spMk id="28" creationId="{6428964E-05FF-4DBD-239B-479E2D0D5381}"/>
          </ac:spMkLst>
        </pc:spChg>
        <pc:spChg chg="add mod">
          <ac:chgData name="Douglas Gillespie" userId="d465246f-65cf-47f0-9456-b7d1f8665077" providerId="ADAL" clId="{A8DCA637-98A3-4E07-A038-A496A6030598}" dt="2024-05-22T15:03:04.693" v="327" actId="20577"/>
          <ac:spMkLst>
            <pc:docMk/>
            <pc:sldMk cId="3917022934" sldId="256"/>
            <ac:spMk id="34" creationId="{76A7EDFC-CB9D-645B-BD84-CE81DAEF2853}"/>
          </ac:spMkLst>
        </pc:spChg>
        <pc:spChg chg="add mod">
          <ac:chgData name="Douglas Gillespie" userId="d465246f-65cf-47f0-9456-b7d1f8665077" providerId="ADAL" clId="{A8DCA637-98A3-4E07-A038-A496A6030598}" dt="2024-05-22T15:03:13.016" v="330" actId="404"/>
          <ac:spMkLst>
            <pc:docMk/>
            <pc:sldMk cId="3917022934" sldId="256"/>
            <ac:spMk id="35" creationId="{576F30CB-5989-6B59-1ECF-EF3BCDD51D16}"/>
          </ac:spMkLst>
        </pc:spChg>
        <pc:spChg chg="mod">
          <ac:chgData name="Douglas Gillespie" userId="d465246f-65cf-47f0-9456-b7d1f8665077" providerId="ADAL" clId="{A8DCA637-98A3-4E07-A038-A496A6030598}" dt="2024-05-22T15:03:27.933" v="335" actId="404"/>
          <ac:spMkLst>
            <pc:docMk/>
            <pc:sldMk cId="3917022934" sldId="256"/>
            <ac:spMk id="56" creationId="{197439BE-35AF-2694-4C2E-76E00FF03B45}"/>
          </ac:spMkLst>
        </pc:spChg>
        <pc:spChg chg="mod">
          <ac:chgData name="Douglas Gillespie" userId="d465246f-65cf-47f0-9456-b7d1f8665077" providerId="ADAL" clId="{A8DCA637-98A3-4E07-A038-A496A6030598}" dt="2024-05-22T15:03:18.622" v="332" actId="20577"/>
          <ac:spMkLst>
            <pc:docMk/>
            <pc:sldMk cId="3917022934" sldId="256"/>
            <ac:spMk id="58" creationId="{F1B9D9C6-B8F7-B7ED-E701-875115B6B4CF}"/>
          </ac:spMkLst>
        </pc:spChg>
        <pc:spChg chg="mod">
          <ac:chgData name="Douglas Gillespie" userId="d465246f-65cf-47f0-9456-b7d1f8665077" providerId="ADAL" clId="{A8DCA637-98A3-4E07-A038-A496A6030598}" dt="2024-05-22T15:03:36.493" v="338" actId="404"/>
          <ac:spMkLst>
            <pc:docMk/>
            <pc:sldMk cId="3917022934" sldId="256"/>
            <ac:spMk id="66" creationId="{4AC830B2-829B-761A-6174-A8FCA3BAA94A}"/>
          </ac:spMkLst>
        </pc:spChg>
        <pc:spChg chg="mod">
          <ac:chgData name="Douglas Gillespie" userId="d465246f-65cf-47f0-9456-b7d1f8665077" providerId="ADAL" clId="{A8DCA637-98A3-4E07-A038-A496A6030598}" dt="2024-05-22T15:03:42.128" v="340" actId="20577"/>
          <ac:spMkLst>
            <pc:docMk/>
            <pc:sldMk cId="3917022934" sldId="256"/>
            <ac:spMk id="68" creationId="{4694F63E-768C-58F0-E8F2-EACF52D57304}"/>
          </ac:spMkLst>
        </pc:spChg>
        <pc:spChg chg="add mod">
          <ac:chgData name="Douglas Gillespie" userId="d465246f-65cf-47f0-9456-b7d1f8665077" providerId="ADAL" clId="{A8DCA637-98A3-4E07-A038-A496A6030598}" dt="2024-05-22T15:02:42.163" v="325" actId="1076"/>
          <ac:spMkLst>
            <pc:docMk/>
            <pc:sldMk cId="3917022934" sldId="256"/>
            <ac:spMk id="76" creationId="{B2517BC4-0C78-721B-0B36-CF2CF07578FB}"/>
          </ac:spMkLst>
        </pc:spChg>
        <pc:spChg chg="add mod">
          <ac:chgData name="Douglas Gillespie" userId="d465246f-65cf-47f0-9456-b7d1f8665077" providerId="ADAL" clId="{A8DCA637-98A3-4E07-A038-A496A6030598}" dt="2024-05-22T15:02:36.204" v="324" actId="1076"/>
          <ac:spMkLst>
            <pc:docMk/>
            <pc:sldMk cId="3917022934" sldId="256"/>
            <ac:spMk id="77" creationId="{43D38C4A-2D08-8DCD-D37B-87F93959B61E}"/>
          </ac:spMkLst>
        </pc:spChg>
        <pc:spChg chg="add mod">
          <ac:chgData name="Douglas Gillespie" userId="d465246f-65cf-47f0-9456-b7d1f8665077" providerId="ADAL" clId="{A8DCA637-98A3-4E07-A038-A496A6030598}" dt="2024-05-22T14:59:46.751" v="248" actId="20577"/>
          <ac:spMkLst>
            <pc:docMk/>
            <pc:sldMk cId="3917022934" sldId="256"/>
            <ac:spMk id="78" creationId="{F8AAB276-EEE7-87AE-4C06-F9124CFEDF0D}"/>
          </ac:spMkLst>
        </pc:spChg>
        <pc:spChg chg="add mod">
          <ac:chgData name="Douglas Gillespie" userId="d465246f-65cf-47f0-9456-b7d1f8665077" providerId="ADAL" clId="{A8DCA637-98A3-4E07-A038-A496A6030598}" dt="2024-05-22T15:01:22.941" v="290" actId="1076"/>
          <ac:spMkLst>
            <pc:docMk/>
            <pc:sldMk cId="3917022934" sldId="256"/>
            <ac:spMk id="79" creationId="{6DBF8798-1576-93ED-5142-0EAC31CA2EB2}"/>
          </ac:spMkLst>
        </pc:spChg>
        <pc:spChg chg="add mod">
          <ac:chgData name="Douglas Gillespie" userId="d465246f-65cf-47f0-9456-b7d1f8665077" providerId="ADAL" clId="{A8DCA637-98A3-4E07-A038-A496A6030598}" dt="2024-05-22T15:01:58.836" v="323" actId="1076"/>
          <ac:spMkLst>
            <pc:docMk/>
            <pc:sldMk cId="3917022934" sldId="256"/>
            <ac:spMk id="80" creationId="{F112484F-5D12-28A9-1971-623F788E8C9C}"/>
          </ac:spMkLst>
        </pc:spChg>
        <pc:grpChg chg="add mod">
          <ac:chgData name="Douglas Gillespie" userId="d465246f-65cf-47f0-9456-b7d1f8665077" providerId="ADAL" clId="{A8DCA637-98A3-4E07-A038-A496A6030598}" dt="2024-05-22T14:58:22.389" v="216" actId="164"/>
          <ac:grpSpMkLst>
            <pc:docMk/>
            <pc:sldMk cId="3917022934" sldId="256"/>
            <ac:grpSpMk id="36" creationId="{107B782C-FFF7-A798-985D-4A3DE2A81044}"/>
          </ac:grpSpMkLst>
        </pc:grpChg>
        <pc:grpChg chg="add mod">
          <ac:chgData name="Douglas Gillespie" userId="d465246f-65cf-47f0-9456-b7d1f8665077" providerId="ADAL" clId="{A8DCA637-98A3-4E07-A038-A496A6030598}" dt="2024-05-22T14:58:22.389" v="216" actId="164"/>
          <ac:grpSpMkLst>
            <pc:docMk/>
            <pc:sldMk cId="3917022934" sldId="256"/>
            <ac:grpSpMk id="37" creationId="{4FBCEA85-6E33-5471-D9B2-08D322A9FAB7}"/>
          </ac:grpSpMkLst>
        </pc:grpChg>
        <pc:grpChg chg="add mod">
          <ac:chgData name="Douglas Gillespie" userId="d465246f-65cf-47f0-9456-b7d1f8665077" providerId="ADAL" clId="{A8DCA637-98A3-4E07-A038-A496A6030598}" dt="2024-05-22T15:01:26.525" v="291" actId="1076"/>
          <ac:grpSpMkLst>
            <pc:docMk/>
            <pc:sldMk cId="3917022934" sldId="256"/>
            <ac:grpSpMk id="48" creationId="{470DE537-EA60-214D-B670-8D04AB2F6BAF}"/>
          </ac:grpSpMkLst>
        </pc:grpChg>
        <pc:grpChg chg="add mod">
          <ac:chgData name="Douglas Gillespie" userId="d465246f-65cf-47f0-9456-b7d1f8665077" providerId="ADAL" clId="{A8DCA637-98A3-4E07-A038-A496A6030598}" dt="2024-05-22T14:58:39.292" v="222" actId="1076"/>
          <ac:grpSpMkLst>
            <pc:docMk/>
            <pc:sldMk cId="3917022934" sldId="256"/>
            <ac:grpSpMk id="49" creationId="{4884A489-3A8A-0C7F-CC4C-EE1D82E706F0}"/>
          </ac:grpSpMkLst>
        </pc:grpChg>
        <pc:grpChg chg="mod">
          <ac:chgData name="Douglas Gillespie" userId="d465246f-65cf-47f0-9456-b7d1f8665077" providerId="ADAL" clId="{A8DCA637-98A3-4E07-A038-A496A6030598}" dt="2024-05-22T14:58:24.275" v="217"/>
          <ac:grpSpMkLst>
            <pc:docMk/>
            <pc:sldMk cId="3917022934" sldId="256"/>
            <ac:grpSpMk id="51" creationId="{6ED4926E-F3B9-60A5-4832-A635C6960449}"/>
          </ac:grpSpMkLst>
        </pc:grpChg>
        <pc:grpChg chg="mod">
          <ac:chgData name="Douglas Gillespie" userId="d465246f-65cf-47f0-9456-b7d1f8665077" providerId="ADAL" clId="{A8DCA637-98A3-4E07-A038-A496A6030598}" dt="2024-05-22T14:58:24.275" v="217"/>
          <ac:grpSpMkLst>
            <pc:docMk/>
            <pc:sldMk cId="3917022934" sldId="256"/>
            <ac:grpSpMk id="52" creationId="{BBB74A6B-3254-96EA-1712-A90EDECA8450}"/>
          </ac:grpSpMkLst>
        </pc:grpChg>
        <pc:grpChg chg="add mod">
          <ac:chgData name="Douglas Gillespie" userId="d465246f-65cf-47f0-9456-b7d1f8665077" providerId="ADAL" clId="{A8DCA637-98A3-4E07-A038-A496A6030598}" dt="2024-05-22T15:01:29.444" v="292" actId="1076"/>
          <ac:grpSpMkLst>
            <pc:docMk/>
            <pc:sldMk cId="3917022934" sldId="256"/>
            <ac:grpSpMk id="59" creationId="{60333313-68A4-C709-508B-55FFB7FBD26D}"/>
          </ac:grpSpMkLst>
        </pc:grpChg>
        <pc:grpChg chg="mod">
          <ac:chgData name="Douglas Gillespie" userId="d465246f-65cf-47f0-9456-b7d1f8665077" providerId="ADAL" clId="{A8DCA637-98A3-4E07-A038-A496A6030598}" dt="2024-05-22T14:58:30.618" v="219"/>
          <ac:grpSpMkLst>
            <pc:docMk/>
            <pc:sldMk cId="3917022934" sldId="256"/>
            <ac:grpSpMk id="61" creationId="{C40CDC89-80B8-BF4A-6F26-F742760D6493}"/>
          </ac:grpSpMkLst>
        </pc:grpChg>
        <pc:grpChg chg="mod">
          <ac:chgData name="Douglas Gillespie" userId="d465246f-65cf-47f0-9456-b7d1f8665077" providerId="ADAL" clId="{A8DCA637-98A3-4E07-A038-A496A6030598}" dt="2024-05-22T14:58:30.618" v="219"/>
          <ac:grpSpMkLst>
            <pc:docMk/>
            <pc:sldMk cId="3917022934" sldId="256"/>
            <ac:grpSpMk id="62" creationId="{E6AC6E15-523E-4C69-6EBD-17954C290ED8}"/>
          </ac:grpSpMkLst>
        </pc:grpChg>
        <pc:picChg chg="add mod">
          <ac:chgData name="Douglas Gillespie" userId="d465246f-65cf-47f0-9456-b7d1f8665077" providerId="ADAL" clId="{A8DCA637-98A3-4E07-A038-A496A6030598}" dt="2024-05-22T09:42:44.087" v="29" actId="1076"/>
          <ac:picMkLst>
            <pc:docMk/>
            <pc:sldMk cId="3917022934" sldId="256"/>
            <ac:picMk id="5" creationId="{FB3F3376-18A2-B2B8-A71F-7D3B6490C150}"/>
          </ac:picMkLst>
        </pc:picChg>
        <pc:picChg chg="add mod">
          <ac:chgData name="Douglas Gillespie" userId="d465246f-65cf-47f0-9456-b7d1f8665077" providerId="ADAL" clId="{A8DCA637-98A3-4E07-A038-A496A6030598}" dt="2024-05-22T09:43:56.222" v="35" actId="14100"/>
          <ac:picMkLst>
            <pc:docMk/>
            <pc:sldMk cId="3917022934" sldId="256"/>
            <ac:picMk id="8" creationId="{9FDDA346-D938-4089-70C8-E23FA51E0E98}"/>
          </ac:picMkLst>
        </pc:picChg>
        <pc:picChg chg="add mod">
          <ac:chgData name="Douglas Gillespie" userId="d465246f-65cf-47f0-9456-b7d1f8665077" providerId="ADAL" clId="{A8DCA637-98A3-4E07-A038-A496A6030598}" dt="2024-05-22T09:44:16.999" v="40" actId="1076"/>
          <ac:picMkLst>
            <pc:docMk/>
            <pc:sldMk cId="3917022934" sldId="256"/>
            <ac:picMk id="10" creationId="{A6B799A6-FC8F-5A40-E3AB-8C8DD43D2F29}"/>
          </ac:picMkLst>
        </pc:picChg>
        <pc:picChg chg="add mod">
          <ac:chgData name="Douglas Gillespie" userId="d465246f-65cf-47f0-9456-b7d1f8665077" providerId="ADAL" clId="{A8DCA637-98A3-4E07-A038-A496A6030598}" dt="2024-05-22T09:44:28.830" v="41" actId="1076"/>
          <ac:picMkLst>
            <pc:docMk/>
            <pc:sldMk cId="3917022934" sldId="256"/>
            <ac:picMk id="12" creationId="{D275DC15-6FC2-9A0D-8345-191253991D7A}"/>
          </ac:picMkLst>
        </pc:picChg>
        <pc:picChg chg="add mod">
          <ac:chgData name="Douglas Gillespie" userId="d465246f-65cf-47f0-9456-b7d1f8665077" providerId="ADAL" clId="{A8DCA637-98A3-4E07-A038-A496A6030598}" dt="2024-05-22T14:58:22.389" v="216" actId="164"/>
          <ac:picMkLst>
            <pc:docMk/>
            <pc:sldMk cId="3917022934" sldId="256"/>
            <ac:picMk id="30" creationId="{F92E529A-B393-B834-570A-31152C096AAC}"/>
          </ac:picMkLst>
        </pc:picChg>
        <pc:picChg chg="add mod">
          <ac:chgData name="Douglas Gillespie" userId="d465246f-65cf-47f0-9456-b7d1f8665077" providerId="ADAL" clId="{A8DCA637-98A3-4E07-A038-A496A6030598}" dt="2024-05-22T14:57:16.511" v="201" actId="164"/>
          <ac:picMkLst>
            <pc:docMk/>
            <pc:sldMk cId="3917022934" sldId="256"/>
            <ac:picMk id="31" creationId="{B35A49A9-21FA-AE3E-85A0-DFAE715691BC}"/>
          </ac:picMkLst>
        </pc:picChg>
        <pc:picChg chg="add mod">
          <ac:chgData name="Douglas Gillespie" userId="d465246f-65cf-47f0-9456-b7d1f8665077" providerId="ADAL" clId="{A8DCA637-98A3-4E07-A038-A496A6030598}" dt="2024-05-22T14:57:24.287" v="204" actId="1076"/>
          <ac:picMkLst>
            <pc:docMk/>
            <pc:sldMk cId="3917022934" sldId="256"/>
            <ac:picMk id="33" creationId="{90C35314-66C1-C475-F4BF-3E3FA7D89330}"/>
          </ac:picMkLst>
        </pc:picChg>
        <pc:picChg chg="mod">
          <ac:chgData name="Douglas Gillespie" userId="d465246f-65cf-47f0-9456-b7d1f8665077" providerId="ADAL" clId="{A8DCA637-98A3-4E07-A038-A496A6030598}" dt="2024-05-22T14:58:24.275" v="217"/>
          <ac:picMkLst>
            <pc:docMk/>
            <pc:sldMk cId="3917022934" sldId="256"/>
            <ac:picMk id="50" creationId="{946DD49B-1587-3316-FA26-7FAF2BE94830}"/>
          </ac:picMkLst>
        </pc:picChg>
        <pc:picChg chg="mod">
          <ac:chgData name="Douglas Gillespie" userId="d465246f-65cf-47f0-9456-b7d1f8665077" providerId="ADAL" clId="{A8DCA637-98A3-4E07-A038-A496A6030598}" dt="2024-05-22T14:58:24.275" v="217"/>
          <ac:picMkLst>
            <pc:docMk/>
            <pc:sldMk cId="3917022934" sldId="256"/>
            <ac:picMk id="55" creationId="{2FF7AC19-17C7-BA9E-87D3-C1E0497C1705}"/>
          </ac:picMkLst>
        </pc:picChg>
        <pc:picChg chg="mod">
          <ac:chgData name="Douglas Gillespie" userId="d465246f-65cf-47f0-9456-b7d1f8665077" providerId="ADAL" clId="{A8DCA637-98A3-4E07-A038-A496A6030598}" dt="2024-05-22T14:58:24.275" v="217"/>
          <ac:picMkLst>
            <pc:docMk/>
            <pc:sldMk cId="3917022934" sldId="256"/>
            <ac:picMk id="57" creationId="{4C99355C-29D0-367D-03ED-32DE4F23FF0D}"/>
          </ac:picMkLst>
        </pc:picChg>
        <pc:picChg chg="mod">
          <ac:chgData name="Douglas Gillespie" userId="d465246f-65cf-47f0-9456-b7d1f8665077" providerId="ADAL" clId="{A8DCA637-98A3-4E07-A038-A496A6030598}" dt="2024-05-22T14:58:30.618" v="219"/>
          <ac:picMkLst>
            <pc:docMk/>
            <pc:sldMk cId="3917022934" sldId="256"/>
            <ac:picMk id="60" creationId="{290415FE-636D-4999-52E5-731C89CFCF45}"/>
          </ac:picMkLst>
        </pc:picChg>
        <pc:picChg chg="mod">
          <ac:chgData name="Douglas Gillespie" userId="d465246f-65cf-47f0-9456-b7d1f8665077" providerId="ADAL" clId="{A8DCA637-98A3-4E07-A038-A496A6030598}" dt="2024-05-22T14:58:30.618" v="219"/>
          <ac:picMkLst>
            <pc:docMk/>
            <pc:sldMk cId="3917022934" sldId="256"/>
            <ac:picMk id="65" creationId="{31A73F1B-6F3B-D88B-6C0B-B7EBBBEF9B8A}"/>
          </ac:picMkLst>
        </pc:picChg>
        <pc:picChg chg="mod">
          <ac:chgData name="Douglas Gillespie" userId="d465246f-65cf-47f0-9456-b7d1f8665077" providerId="ADAL" clId="{A8DCA637-98A3-4E07-A038-A496A6030598}" dt="2024-05-22T14:58:30.618" v="219"/>
          <ac:picMkLst>
            <pc:docMk/>
            <pc:sldMk cId="3917022934" sldId="256"/>
            <ac:picMk id="67" creationId="{6E901094-446A-BF81-B341-E7295D084A22}"/>
          </ac:picMkLst>
        </pc:picChg>
        <pc:cxnChg chg="add mod">
          <ac:chgData name="Douglas Gillespie" userId="d465246f-65cf-47f0-9456-b7d1f8665077" providerId="ADAL" clId="{A8DCA637-98A3-4E07-A038-A496A6030598}" dt="2024-05-22T09:44:42.589" v="44" actId="14100"/>
          <ac:cxnSpMkLst>
            <pc:docMk/>
            <pc:sldMk cId="3917022934" sldId="256"/>
            <ac:cxnSpMk id="14" creationId="{7CAB46CB-F6E3-31E7-7DF5-8769431ED27A}"/>
          </ac:cxnSpMkLst>
        </pc:cxnChg>
        <pc:cxnChg chg="add mod">
          <ac:chgData name="Douglas Gillespie" userId="d465246f-65cf-47f0-9456-b7d1f8665077" providerId="ADAL" clId="{A8DCA637-98A3-4E07-A038-A496A6030598}" dt="2024-05-22T09:44:36.638" v="43" actId="14100"/>
          <ac:cxnSpMkLst>
            <pc:docMk/>
            <pc:sldMk cId="3917022934" sldId="256"/>
            <ac:cxnSpMk id="16" creationId="{9F7F23B9-2CE6-11FF-C130-7BA6BD29998D}"/>
          </ac:cxnSpMkLst>
        </pc:cxnChg>
        <pc:cxnChg chg="add mod">
          <ac:chgData name="Douglas Gillespie" userId="d465246f-65cf-47f0-9456-b7d1f8665077" providerId="ADAL" clId="{A8DCA637-98A3-4E07-A038-A496A6030598}" dt="2024-05-22T09:44:16.999" v="40" actId="1076"/>
          <ac:cxnSpMkLst>
            <pc:docMk/>
            <pc:sldMk cId="3917022934" sldId="256"/>
            <ac:cxnSpMk id="18" creationId="{AA44633F-5625-B604-EE39-3947FEF959DB}"/>
          </ac:cxnSpMkLst>
        </pc:cxnChg>
        <pc:cxnChg chg="add mod">
          <ac:chgData name="Douglas Gillespie" userId="d465246f-65cf-47f0-9456-b7d1f8665077" providerId="ADAL" clId="{A8DCA637-98A3-4E07-A038-A496A6030598}" dt="2024-05-22T15:03:13.016" v="330" actId="404"/>
          <ac:cxnSpMkLst>
            <pc:docMk/>
            <pc:sldMk cId="3917022934" sldId="256"/>
            <ac:cxnSpMk id="38" creationId="{531B5FFE-0309-B111-4657-930E959C4D94}"/>
          </ac:cxnSpMkLst>
        </pc:cxnChg>
        <pc:cxnChg chg="add mod">
          <ac:chgData name="Douglas Gillespie" userId="d465246f-65cf-47f0-9456-b7d1f8665077" providerId="ADAL" clId="{A8DCA637-98A3-4E07-A038-A496A6030598}" dt="2024-05-22T14:58:22.389" v="216" actId="164"/>
          <ac:cxnSpMkLst>
            <pc:docMk/>
            <pc:sldMk cId="3917022934" sldId="256"/>
            <ac:cxnSpMk id="39" creationId="{D1392862-8E9F-1BFC-EB39-4BEBDDFE5469}"/>
          </ac:cxnSpMkLst>
        </pc:cxnChg>
        <pc:cxnChg chg="add mod">
          <ac:chgData name="Douglas Gillespie" userId="d465246f-65cf-47f0-9456-b7d1f8665077" providerId="ADAL" clId="{A8DCA637-98A3-4E07-A038-A496A6030598}" dt="2024-05-22T14:58:12.845" v="215" actId="14100"/>
          <ac:cxnSpMkLst>
            <pc:docMk/>
            <pc:sldMk cId="3917022934" sldId="256"/>
            <ac:cxnSpMk id="45" creationId="{1243191E-336C-B042-8739-BB7D5C116449}"/>
          </ac:cxnSpMkLst>
        </pc:cxnChg>
        <pc:cxnChg chg="mod">
          <ac:chgData name="Douglas Gillespie" userId="d465246f-65cf-47f0-9456-b7d1f8665077" providerId="ADAL" clId="{A8DCA637-98A3-4E07-A038-A496A6030598}" dt="2024-05-22T15:03:27.933" v="335" actId="404"/>
          <ac:cxnSpMkLst>
            <pc:docMk/>
            <pc:sldMk cId="3917022934" sldId="256"/>
            <ac:cxnSpMk id="53" creationId="{7EA94DD4-1172-0EFB-62A6-A02445C7B59A}"/>
          </ac:cxnSpMkLst>
        </pc:cxnChg>
        <pc:cxnChg chg="mod">
          <ac:chgData name="Douglas Gillespie" userId="d465246f-65cf-47f0-9456-b7d1f8665077" providerId="ADAL" clId="{A8DCA637-98A3-4E07-A038-A496A6030598}" dt="2024-05-22T14:58:24.275" v="217"/>
          <ac:cxnSpMkLst>
            <pc:docMk/>
            <pc:sldMk cId="3917022934" sldId="256"/>
            <ac:cxnSpMk id="54" creationId="{58230B10-D969-5B94-2028-3DF0456158A2}"/>
          </ac:cxnSpMkLst>
        </pc:cxnChg>
        <pc:cxnChg chg="mod">
          <ac:chgData name="Douglas Gillespie" userId="d465246f-65cf-47f0-9456-b7d1f8665077" providerId="ADAL" clId="{A8DCA637-98A3-4E07-A038-A496A6030598}" dt="2024-05-22T15:03:36.493" v="338" actId="404"/>
          <ac:cxnSpMkLst>
            <pc:docMk/>
            <pc:sldMk cId="3917022934" sldId="256"/>
            <ac:cxnSpMk id="63" creationId="{F9C923C1-803D-9A5B-665E-0F73CF5CB1F2}"/>
          </ac:cxnSpMkLst>
        </pc:cxnChg>
        <pc:cxnChg chg="mod">
          <ac:chgData name="Douglas Gillespie" userId="d465246f-65cf-47f0-9456-b7d1f8665077" providerId="ADAL" clId="{A8DCA637-98A3-4E07-A038-A496A6030598}" dt="2024-05-22T14:58:30.618" v="219"/>
          <ac:cxnSpMkLst>
            <pc:docMk/>
            <pc:sldMk cId="3917022934" sldId="256"/>
            <ac:cxnSpMk id="64" creationId="{F5498D3C-6329-493D-2592-1EF427DF4855}"/>
          </ac:cxnSpMkLst>
        </pc:cxnChg>
        <pc:cxnChg chg="add mod">
          <ac:chgData name="Douglas Gillespie" userId="d465246f-65cf-47f0-9456-b7d1f8665077" providerId="ADAL" clId="{A8DCA637-98A3-4E07-A038-A496A6030598}" dt="2024-05-22T14:59:08.213" v="231" actId="14100"/>
          <ac:cxnSpMkLst>
            <pc:docMk/>
            <pc:sldMk cId="3917022934" sldId="256"/>
            <ac:cxnSpMk id="69" creationId="{7682A2B9-36C1-7FDC-19B4-D8ED2D20290C}"/>
          </ac:cxnSpMkLst>
        </pc:cxnChg>
        <pc:cxnChg chg="add mod">
          <ac:chgData name="Douglas Gillespie" userId="d465246f-65cf-47f0-9456-b7d1f8665077" providerId="ADAL" clId="{A8DCA637-98A3-4E07-A038-A496A6030598}" dt="2024-05-22T14:59:11.885" v="232" actId="14100"/>
          <ac:cxnSpMkLst>
            <pc:docMk/>
            <pc:sldMk cId="3917022934" sldId="256"/>
            <ac:cxnSpMk id="70" creationId="{58EBE209-5769-7D0B-03B6-46C7CB03A925}"/>
          </ac:cxnSpMkLst>
        </pc:cxnChg>
      </pc:sldChg>
      <pc:sldChg chg="modSp new mod">
        <pc:chgData name="Douglas Gillespie" userId="d465246f-65cf-47f0-9456-b7d1f8665077" providerId="ADAL" clId="{A8DCA637-98A3-4E07-A038-A496A6030598}" dt="2024-06-02T08:19:32.985" v="583" actId="20577"/>
        <pc:sldMkLst>
          <pc:docMk/>
          <pc:sldMk cId="1042447022" sldId="257"/>
        </pc:sldMkLst>
        <pc:spChg chg="mod">
          <ac:chgData name="Douglas Gillespie" userId="d465246f-65cf-47f0-9456-b7d1f8665077" providerId="ADAL" clId="{A8DCA637-98A3-4E07-A038-A496A6030598}" dt="2024-06-02T08:18:23.123" v="366" actId="20577"/>
          <ac:spMkLst>
            <pc:docMk/>
            <pc:sldMk cId="1042447022" sldId="257"/>
            <ac:spMk id="2" creationId="{E9886FB1-51ED-E059-FE90-F610D5F623E2}"/>
          </ac:spMkLst>
        </pc:spChg>
        <pc:spChg chg="mod">
          <ac:chgData name="Douglas Gillespie" userId="d465246f-65cf-47f0-9456-b7d1f8665077" providerId="ADAL" clId="{A8DCA637-98A3-4E07-A038-A496A6030598}" dt="2024-06-02T08:19:32.985" v="583" actId="20577"/>
          <ac:spMkLst>
            <pc:docMk/>
            <pc:sldMk cId="1042447022" sldId="257"/>
            <ac:spMk id="3" creationId="{B03D45E7-05AF-968E-9959-9A7FC4AAD8B7}"/>
          </ac:spMkLst>
        </pc:spChg>
      </pc:sldChg>
      <pc:sldChg chg="modSp new mod">
        <pc:chgData name="Douglas Gillespie" userId="d465246f-65cf-47f0-9456-b7d1f8665077" providerId="ADAL" clId="{A8DCA637-98A3-4E07-A038-A496A6030598}" dt="2024-06-02T08:23:13.658" v="1031" actId="113"/>
        <pc:sldMkLst>
          <pc:docMk/>
          <pc:sldMk cId="2646766590" sldId="258"/>
        </pc:sldMkLst>
        <pc:spChg chg="mod">
          <ac:chgData name="Douglas Gillespie" userId="d465246f-65cf-47f0-9456-b7d1f8665077" providerId="ADAL" clId="{A8DCA637-98A3-4E07-A038-A496A6030598}" dt="2024-06-02T08:20:40.537" v="602" actId="20577"/>
          <ac:spMkLst>
            <pc:docMk/>
            <pc:sldMk cId="2646766590" sldId="258"/>
            <ac:spMk id="2" creationId="{BE717F40-8AC8-54B4-A23C-BB90AE1AC3A8}"/>
          </ac:spMkLst>
        </pc:spChg>
        <pc:spChg chg="mod">
          <ac:chgData name="Douglas Gillespie" userId="d465246f-65cf-47f0-9456-b7d1f8665077" providerId="ADAL" clId="{A8DCA637-98A3-4E07-A038-A496A6030598}" dt="2024-06-02T08:23:13.658" v="1031" actId="113"/>
          <ac:spMkLst>
            <pc:docMk/>
            <pc:sldMk cId="2646766590" sldId="258"/>
            <ac:spMk id="3" creationId="{3E81020A-C915-E416-4A8D-1D745C17E3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C9C1-F90C-7765-2F3A-D2181E97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F66B5-ED26-C66C-E20E-0E036BBA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13D3-D6E6-CD56-67BE-CC9B229F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47FC-7808-F1FA-2084-CCCE132B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6129-B9CC-CA01-70F8-9185ACF6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18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A73F-EEB7-6958-CAD7-CCD45E9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BC765-3644-7C54-2B0D-BCDECE058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99FE-A6BC-5130-BCC6-01DA4002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202C-A198-52A6-5028-2E714AB3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EE76B-7774-79EB-108F-FE382E1E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81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17A41-73E8-924C-35E4-2AA2B8A4E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BAC21-9123-E673-E2CB-52E8B45D4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3853-D6B6-C650-F123-D1239C52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E8A4-2995-B59E-126A-F60A2757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9087-7A24-EF3C-CD1E-ACCB6D52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63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71C8-D7EC-321A-364A-F9761D00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4B7E-2A92-E547-F5C3-3F03CEE40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7319-EEAC-C9C0-0287-526C3B1F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6C40-D0C0-400F-7FE5-9EEC4862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E3E98-3E95-BA04-94C8-80F6950F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3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9B98-7F67-9219-01C6-DC07B03B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28258-1B79-7128-F798-D84F252DD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3F9F0-0D15-59A4-C65D-FA9BC55B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5A4A-7C8C-6023-A71E-607ED076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5397-E9D1-3E47-172F-F9A8678B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61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47EB-695D-F111-7FEA-3E796C3A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112C-AC8C-50AD-0DBA-740862C01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734E6-4AED-0AF2-D80E-4705F462B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993B-5B4C-233B-5D84-D51C33B2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E9821-801A-860A-49BA-2A9F79E0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A19F0-4761-AC81-76A7-3F8B2C27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1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3096-1AB3-972C-CA1A-B77ADC8D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C2CD6-C9F9-BD68-FE0E-65DEADE05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BAF0D-B4E1-456A-FAC2-6BD212DC0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E1F14-5E82-9AF5-BFAA-81D42920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E59FD-D3CA-1222-B25F-0D5900C49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8024B-5BB3-E1ED-848E-71D70F48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DDFDE-38E2-CDE7-D407-FDCEF4B7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6916F-4FBF-797C-79E0-96601D69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95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BB3B-94ED-7865-4B8F-CB658F74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719FE-7365-5218-9ABB-172A5DA9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C90B0-01B3-3407-1D6F-AA881A67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F4FFD-227B-D40B-8600-EA050FF7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3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A8390-C320-0275-5FE0-2CB36D53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64733-D972-56BF-5F27-5B0C075C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5DDB8-D6DB-F9FD-9449-7B6B3265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94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D809-68A8-36A9-D28D-B855D4A4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4381-59F0-C7B5-EDCB-5D8458143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5DD57-2C19-7013-12BC-C4D84994E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03049-8BA5-976C-1F8D-7DCF1C9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11D75-52A7-CA15-5321-0C6E987A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7A9BD-C9C5-81BA-26D5-E4F39B6F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62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B34E-CC22-000F-4E34-62F19AD3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F0F4A-7CD2-0F85-0B28-6157329A5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E01A-8D7A-6B84-78EC-91CD781E0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B3E0-723C-E259-5954-47F2C159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11CB-F332-46EC-8F18-6087BDB51D5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CAE68-3765-835B-ACF8-E046DCD3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D7238-3B8B-E326-68D6-EAB000C6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4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D4F48-BF30-82E6-03D1-533026B7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1D636-FFD8-795E-CFFD-34D56DA2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43041-11DF-7C8F-2266-11597BB0E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111CB-F332-46EC-8F18-6087BDB51D59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1A496-9E1E-9D41-B7BF-95A959BF4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2A8C3-E982-B709-4571-4BB6886F5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9A0D7D-CC01-4F5C-B0C8-A0E260DD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72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6FB1-51ED-E059-FE90-F610D5F6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PAMGuard Batch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45E7-05AF-968E-9959-9A7FC4AAD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Mew plugin module. Available for testing. </a:t>
            </a:r>
          </a:p>
          <a:p>
            <a:r>
              <a:rPr lang="en-GB" dirty="0"/>
              <a:t>Runs </a:t>
            </a:r>
            <a:r>
              <a:rPr lang="en-GB" u="sng" dirty="0"/>
              <a:t>same</a:t>
            </a:r>
            <a:r>
              <a:rPr lang="en-GB" dirty="0"/>
              <a:t> configuration on multiple datasets.</a:t>
            </a:r>
          </a:p>
          <a:p>
            <a:r>
              <a:rPr lang="en-GB" dirty="0"/>
              <a:t>Automatically sets wav file folder, output binary, and database</a:t>
            </a:r>
          </a:p>
          <a:p>
            <a:r>
              <a:rPr lang="en-GB" dirty="0"/>
              <a:t>Does it’s best to restart after a crash / windows restart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44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3F3376-18A2-B2B8-A71F-7D3B6490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06" y="1422828"/>
            <a:ext cx="2070019" cy="375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DA346-D938-4089-70C8-E23FA51E0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36" y="2269273"/>
            <a:ext cx="3457204" cy="2079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799A6-FC8F-5A40-E3AB-8C8DD43D2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9" y="4982211"/>
            <a:ext cx="1040132" cy="905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75DC15-6FC2-9A0D-8345-191253991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671" y="1367824"/>
            <a:ext cx="1749232" cy="4408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AB46CB-F6E3-31E7-7DF5-8769431ED27A}"/>
              </a:ext>
            </a:extLst>
          </p:cNvPr>
          <p:cNvCxnSpPr>
            <a:cxnSpLocks/>
          </p:cNvCxnSpPr>
          <p:nvPr/>
        </p:nvCxnSpPr>
        <p:spPr>
          <a:xfrm>
            <a:off x="1690845" y="1808687"/>
            <a:ext cx="26443" cy="460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7F23B9-2CE6-11FF-C130-7BA6BD29998D}"/>
              </a:ext>
            </a:extLst>
          </p:cNvPr>
          <p:cNvCxnSpPr>
            <a:cxnSpLocks/>
          </p:cNvCxnSpPr>
          <p:nvPr/>
        </p:nvCxnSpPr>
        <p:spPr>
          <a:xfrm flipH="1">
            <a:off x="3093671" y="1798019"/>
            <a:ext cx="346406" cy="811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44633F-5625-B604-EE39-3947FEF959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460485" y="4382719"/>
            <a:ext cx="0" cy="599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320AFE-D880-52C8-853C-EC10CE7D46D1}"/>
              </a:ext>
            </a:extLst>
          </p:cNvPr>
          <p:cNvSpPr txBox="1"/>
          <p:nvPr/>
        </p:nvSpPr>
        <p:spPr>
          <a:xfrm>
            <a:off x="693610" y="1106214"/>
            <a:ext cx="221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PSFX to setup batch processor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5F5E43-DF51-58E0-72AD-818461BC85B8}"/>
              </a:ext>
            </a:extLst>
          </p:cNvPr>
          <p:cNvSpPr txBox="1"/>
          <p:nvPr/>
        </p:nvSpPr>
        <p:spPr>
          <a:xfrm>
            <a:off x="3009347" y="1113142"/>
            <a:ext cx="1725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PSFX to run on the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28964E-05FF-4DBD-239B-479E2D0D5381}"/>
              </a:ext>
            </a:extLst>
          </p:cNvPr>
          <p:cNvSpPr txBox="1"/>
          <p:nvPr/>
        </p:nvSpPr>
        <p:spPr>
          <a:xfrm>
            <a:off x="1802151" y="5296671"/>
            <a:ext cx="21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Database of batch job status’s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70DE537-EA60-214D-B670-8D04AB2F6BAF}"/>
              </a:ext>
            </a:extLst>
          </p:cNvPr>
          <p:cNvGrpSpPr/>
          <p:nvPr/>
        </p:nvGrpSpPr>
        <p:grpSpPr>
          <a:xfrm>
            <a:off x="5974735" y="911536"/>
            <a:ext cx="4383374" cy="1818004"/>
            <a:chOff x="5993211" y="1283443"/>
            <a:chExt cx="4383374" cy="181800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92E529A-B393-B834-570A-31152C096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93211" y="1355662"/>
              <a:ext cx="2927557" cy="1696080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BCEA85-6E33-5471-D9B2-08D322A9FAB7}"/>
                </a:ext>
              </a:extLst>
            </p:cNvPr>
            <p:cNvGrpSpPr/>
            <p:nvPr/>
          </p:nvGrpSpPr>
          <p:grpSpPr>
            <a:xfrm>
              <a:off x="9282408" y="1283443"/>
              <a:ext cx="1010373" cy="919373"/>
              <a:chOff x="9342408" y="1422828"/>
              <a:chExt cx="1010373" cy="919373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35A49A9-21FA-AE3E-85A0-DFAE71569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2408" y="1422828"/>
                <a:ext cx="896559" cy="78087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A7EDFC-CB9D-645B-BD84-CE81DAEF2853}"/>
                  </a:ext>
                </a:extLst>
              </p:cNvPr>
              <p:cNvSpPr txBox="1"/>
              <p:nvPr/>
            </p:nvSpPr>
            <p:spPr>
              <a:xfrm>
                <a:off x="9411946" y="2065202"/>
                <a:ext cx="940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Database 1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07B782C-FFF7-A798-985D-4A3DE2A81044}"/>
                </a:ext>
              </a:extLst>
            </p:cNvPr>
            <p:cNvGrpSpPr/>
            <p:nvPr/>
          </p:nvGrpSpPr>
          <p:grpSpPr>
            <a:xfrm>
              <a:off x="9351946" y="2311935"/>
              <a:ext cx="1024639" cy="789512"/>
              <a:chOff x="9342408" y="2428875"/>
              <a:chExt cx="1024639" cy="789512"/>
            </a:xfrm>
          </p:grpSpPr>
          <p:pic>
            <p:nvPicPr>
              <p:cNvPr id="33" name="Picture 32" descr="A yellow folder with a yellow border&#10;&#10;Description automatically generated">
                <a:extLst>
                  <a:ext uri="{FF2B5EF4-FFF2-40B4-BE49-F238E27FC236}">
                    <a16:creationId xmlns:a16="http://schemas.microsoft.com/office/drawing/2014/main" id="{90C35314-66C1-C475-F4BF-3E3FA7D89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2408" y="2428875"/>
                <a:ext cx="986890" cy="789512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76F30CB-5989-6B59-1ECF-EF3BCDD51D16}"/>
                  </a:ext>
                </a:extLst>
              </p:cNvPr>
              <p:cNvSpPr txBox="1"/>
              <p:nvPr/>
            </p:nvSpPr>
            <p:spPr>
              <a:xfrm>
                <a:off x="9342408" y="2774743"/>
                <a:ext cx="10246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Binary Store 1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31B5FFE-0309-B111-4657-930E959C4D9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8920768" y="2788608"/>
              <a:ext cx="431178" cy="7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1392862-8E9F-1BFC-EB39-4BEBDDFE546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8920768" y="1673880"/>
              <a:ext cx="361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43191E-336C-B042-8739-BB7D5C116449}"/>
              </a:ext>
            </a:extLst>
          </p:cNvPr>
          <p:cNvCxnSpPr>
            <a:cxnSpLocks/>
          </p:cNvCxnSpPr>
          <p:nvPr/>
        </p:nvCxnSpPr>
        <p:spPr>
          <a:xfrm flipV="1">
            <a:off x="4600978" y="2202816"/>
            <a:ext cx="1304522" cy="1226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884A489-3A8A-0C7F-CC4C-EE1D82E706F0}"/>
              </a:ext>
            </a:extLst>
          </p:cNvPr>
          <p:cNvGrpSpPr/>
          <p:nvPr/>
        </p:nvGrpSpPr>
        <p:grpSpPr>
          <a:xfrm>
            <a:off x="5978196" y="2774345"/>
            <a:ext cx="4383374" cy="1818004"/>
            <a:chOff x="5993211" y="1283443"/>
            <a:chExt cx="4383374" cy="181800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46DD49B-1587-3316-FA26-7FAF2BE9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93211" y="1355662"/>
              <a:ext cx="2927557" cy="169608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ED4926E-F3B9-60A5-4832-A635C6960449}"/>
                </a:ext>
              </a:extLst>
            </p:cNvPr>
            <p:cNvGrpSpPr/>
            <p:nvPr/>
          </p:nvGrpSpPr>
          <p:grpSpPr>
            <a:xfrm>
              <a:off x="9282408" y="1283443"/>
              <a:ext cx="1010373" cy="919373"/>
              <a:chOff x="9342408" y="1422828"/>
              <a:chExt cx="1010373" cy="919373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4C99355C-29D0-367D-03ED-32DE4F23F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2408" y="1422828"/>
                <a:ext cx="896559" cy="780874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B9D9C6-B8F7-B7ED-E701-875115B6B4CF}"/>
                  </a:ext>
                </a:extLst>
              </p:cNvPr>
              <p:cNvSpPr txBox="1"/>
              <p:nvPr/>
            </p:nvSpPr>
            <p:spPr>
              <a:xfrm>
                <a:off x="9411946" y="2065202"/>
                <a:ext cx="940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Database 2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BB74A6B-3254-96EA-1712-A90EDECA8450}"/>
                </a:ext>
              </a:extLst>
            </p:cNvPr>
            <p:cNvGrpSpPr/>
            <p:nvPr/>
          </p:nvGrpSpPr>
          <p:grpSpPr>
            <a:xfrm>
              <a:off x="9351946" y="2311935"/>
              <a:ext cx="1024639" cy="789512"/>
              <a:chOff x="9342408" y="2428875"/>
              <a:chExt cx="1024639" cy="789512"/>
            </a:xfrm>
          </p:grpSpPr>
          <p:pic>
            <p:nvPicPr>
              <p:cNvPr id="55" name="Picture 54" descr="A yellow folder with a yellow border&#10;&#10;Description automatically generated">
                <a:extLst>
                  <a:ext uri="{FF2B5EF4-FFF2-40B4-BE49-F238E27FC236}">
                    <a16:creationId xmlns:a16="http://schemas.microsoft.com/office/drawing/2014/main" id="{2FF7AC19-17C7-BA9E-87D3-C1E0497C1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2408" y="2428875"/>
                <a:ext cx="986890" cy="789512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97439BE-35AF-2694-4C2E-76E00FF03B45}"/>
                  </a:ext>
                </a:extLst>
              </p:cNvPr>
              <p:cNvSpPr txBox="1"/>
              <p:nvPr/>
            </p:nvSpPr>
            <p:spPr>
              <a:xfrm>
                <a:off x="9342408" y="2774743"/>
                <a:ext cx="10246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Binary Store 2</a:t>
                </a:r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A94DD4-1172-0EFB-62A6-A02445C7B59A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flipV="1">
              <a:off x="8920768" y="2788608"/>
              <a:ext cx="431178" cy="7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8230B10-D969-5B94-2028-3DF0456158A2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8920768" y="1673880"/>
              <a:ext cx="361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333313-68A4-C709-508B-55FFB7FBD26D}"/>
              </a:ext>
            </a:extLst>
          </p:cNvPr>
          <p:cNvGrpSpPr/>
          <p:nvPr/>
        </p:nvGrpSpPr>
        <p:grpSpPr>
          <a:xfrm>
            <a:off x="5974432" y="4710114"/>
            <a:ext cx="4383374" cy="1818004"/>
            <a:chOff x="5993211" y="1283443"/>
            <a:chExt cx="4383374" cy="1818004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90415FE-636D-4999-52E5-731C89CFC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93211" y="1355662"/>
              <a:ext cx="2927557" cy="1696080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40CDC89-80B8-BF4A-6F26-F742760D6493}"/>
                </a:ext>
              </a:extLst>
            </p:cNvPr>
            <p:cNvGrpSpPr/>
            <p:nvPr/>
          </p:nvGrpSpPr>
          <p:grpSpPr>
            <a:xfrm>
              <a:off x="9282408" y="1283443"/>
              <a:ext cx="1010373" cy="919373"/>
              <a:chOff x="9342408" y="1422828"/>
              <a:chExt cx="1010373" cy="919373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6E901094-446A-BF81-B341-E7295D084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2408" y="1422828"/>
                <a:ext cx="896559" cy="780874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94F63E-768C-58F0-E8F2-EACF52D57304}"/>
                  </a:ext>
                </a:extLst>
              </p:cNvPr>
              <p:cNvSpPr txBox="1"/>
              <p:nvPr/>
            </p:nvSpPr>
            <p:spPr>
              <a:xfrm>
                <a:off x="9411946" y="2065202"/>
                <a:ext cx="940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Database 3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6AC6E15-523E-4C69-6EBD-17954C290ED8}"/>
                </a:ext>
              </a:extLst>
            </p:cNvPr>
            <p:cNvGrpSpPr/>
            <p:nvPr/>
          </p:nvGrpSpPr>
          <p:grpSpPr>
            <a:xfrm>
              <a:off x="9351946" y="2311935"/>
              <a:ext cx="1024639" cy="789512"/>
              <a:chOff x="9342408" y="2428875"/>
              <a:chExt cx="1024639" cy="789512"/>
            </a:xfrm>
          </p:grpSpPr>
          <p:pic>
            <p:nvPicPr>
              <p:cNvPr id="65" name="Picture 64" descr="A yellow folder with a yellow border&#10;&#10;Description automatically generated">
                <a:extLst>
                  <a:ext uri="{FF2B5EF4-FFF2-40B4-BE49-F238E27FC236}">
                    <a16:creationId xmlns:a16="http://schemas.microsoft.com/office/drawing/2014/main" id="{31A73F1B-6F3B-D88B-6C0B-B7EBBBEF9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2408" y="2428875"/>
                <a:ext cx="986890" cy="789512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C830B2-829B-761A-6174-A8FCA3BAA94A}"/>
                  </a:ext>
                </a:extLst>
              </p:cNvPr>
              <p:cNvSpPr txBox="1"/>
              <p:nvPr/>
            </p:nvSpPr>
            <p:spPr>
              <a:xfrm>
                <a:off x="9342408" y="2774743"/>
                <a:ext cx="10246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Binary Store 3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9C923C1-803D-9A5B-665E-0F73CF5CB1F2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flipV="1">
              <a:off x="8920768" y="2788608"/>
              <a:ext cx="431178" cy="7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498D3C-6329-493D-2592-1EF427DF4855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8920768" y="1673880"/>
              <a:ext cx="361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82A2B9-36C1-7FDC-19B4-D8ED2D20290C}"/>
              </a:ext>
            </a:extLst>
          </p:cNvPr>
          <p:cNvCxnSpPr>
            <a:cxnSpLocks/>
          </p:cNvCxnSpPr>
          <p:nvPr/>
        </p:nvCxnSpPr>
        <p:spPr>
          <a:xfrm flipV="1">
            <a:off x="4599399" y="3309124"/>
            <a:ext cx="1306101" cy="202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EBE209-5769-7D0B-03B6-46C7CB03A925}"/>
              </a:ext>
            </a:extLst>
          </p:cNvPr>
          <p:cNvCxnSpPr>
            <a:cxnSpLocks/>
          </p:cNvCxnSpPr>
          <p:nvPr/>
        </p:nvCxnSpPr>
        <p:spPr>
          <a:xfrm>
            <a:off x="4598307" y="3555218"/>
            <a:ext cx="1307193" cy="169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2517BC4-0C78-721B-0B36-CF2CF07578FB}"/>
              </a:ext>
            </a:extLst>
          </p:cNvPr>
          <p:cNvSpPr txBox="1"/>
          <p:nvPr/>
        </p:nvSpPr>
        <p:spPr>
          <a:xfrm>
            <a:off x="7219238" y="175536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Job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D38C4A-2D08-8DCD-D37B-87F93959B61E}"/>
              </a:ext>
            </a:extLst>
          </p:cNvPr>
          <p:cNvSpPr txBox="1"/>
          <p:nvPr/>
        </p:nvSpPr>
        <p:spPr>
          <a:xfrm>
            <a:off x="7075000" y="5573670"/>
            <a:ext cx="136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Job 3, etc 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AAB276-EEE7-87AE-4C06-F9124CFEDF0D}"/>
              </a:ext>
            </a:extLst>
          </p:cNvPr>
          <p:cNvSpPr txBox="1"/>
          <p:nvPr/>
        </p:nvSpPr>
        <p:spPr>
          <a:xfrm>
            <a:off x="7183907" y="354483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Job 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BF8798-1576-93ED-5142-0EAC31CA2EB2}"/>
              </a:ext>
            </a:extLst>
          </p:cNvPr>
          <p:cNvSpPr txBox="1"/>
          <p:nvPr/>
        </p:nvSpPr>
        <p:spPr>
          <a:xfrm>
            <a:off x="1460485" y="459333"/>
            <a:ext cx="2721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Batch Control System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12484F-5D12-28A9-1971-623F788E8C9C}"/>
              </a:ext>
            </a:extLst>
          </p:cNvPr>
          <p:cNvSpPr txBox="1"/>
          <p:nvPr/>
        </p:nvSpPr>
        <p:spPr>
          <a:xfrm>
            <a:off x="5988261" y="427890"/>
            <a:ext cx="3149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Multiple Batch Processes</a:t>
            </a:r>
          </a:p>
        </p:txBody>
      </p:sp>
    </p:spTree>
    <p:extLst>
      <p:ext uri="{BB962C8B-B14F-4D97-AF65-F5344CB8AC3E}">
        <p14:creationId xmlns:p14="http://schemas.microsoft.com/office/powerpoint/2010/main" val="391702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7F40-8AC8-54B4-A23C-BB90AE1A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020A-C915-E416-4A8D-1D745C17E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Offline tasks, e.g. click reclassification (tricky, but working on it).</a:t>
            </a:r>
          </a:p>
          <a:p>
            <a:r>
              <a:rPr lang="en-GB" dirty="0"/>
              <a:t>Multiple computers (Possibly too complex to be worth it ?)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Outstanding questions</a:t>
            </a:r>
          </a:p>
          <a:p>
            <a:r>
              <a:rPr lang="en-GB" dirty="0"/>
              <a:t>How to include different calibration values for each dataset (i.e. small configuration changes for each set)</a:t>
            </a:r>
          </a:p>
          <a:p>
            <a:r>
              <a:rPr lang="en-GB" dirty="0"/>
              <a:t>How to handle repetitive processes that require human action (e.g. Tethys export)</a:t>
            </a:r>
          </a:p>
        </p:txBody>
      </p:sp>
    </p:spTree>
    <p:extLst>
      <p:ext uri="{BB962C8B-B14F-4D97-AF65-F5344CB8AC3E}">
        <p14:creationId xmlns:p14="http://schemas.microsoft.com/office/powerpoint/2010/main" val="264676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156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PAMGuard Batch processing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Gillespie</dc:creator>
  <cp:lastModifiedBy>Douglas Gillespie</cp:lastModifiedBy>
  <cp:revision>1</cp:revision>
  <dcterms:created xsi:type="dcterms:W3CDTF">2024-05-22T09:33:41Z</dcterms:created>
  <dcterms:modified xsi:type="dcterms:W3CDTF">2024-06-02T08:23:20Z</dcterms:modified>
</cp:coreProperties>
</file>