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68" r:id="rId2"/>
    <p:sldId id="588" r:id="rId3"/>
    <p:sldId id="560" r:id="rId4"/>
    <p:sldId id="589" r:id="rId5"/>
    <p:sldId id="591" r:id="rId6"/>
    <p:sldId id="592" r:id="rId7"/>
    <p:sldId id="593" r:id="rId8"/>
    <p:sldId id="603" r:id="rId9"/>
    <p:sldId id="594" r:id="rId10"/>
    <p:sldId id="595" r:id="rId11"/>
    <p:sldId id="5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逸博 薛" initials="逸薛" lastIdx="1" clrIdx="0">
    <p:extLst>
      <p:ext uri="{19B8F6BF-5375-455C-9EA6-DF929625EA0E}">
        <p15:presenceInfo xmlns:p15="http://schemas.microsoft.com/office/powerpoint/2012/main" userId="c2b368a700b122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17T16:02:23.172" idx="1">
    <p:pos x="10" y="10"/>
    <p:text>引入temperature的原因，和hinton的关联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3DFEA-292D-42DC-AFCE-EFCEA5CF8081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1EA3B-EF0D-4322-8DE1-81F5CF2F79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996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338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569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34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12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956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2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059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92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165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9B258-9FFB-4B0D-B815-A3578B96B5F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724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6A23F-816A-4CD6-A702-074129F41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A5E9C0-1758-4905-9E18-035BBA36C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95D2D6-272A-91BB-C20B-DDE93D9B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7F2653-D35C-169D-E66E-6F0C6D157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7172A-00E7-A133-CBE6-6A5F36D8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91D79-FD21-D517-D2A5-9427C2A5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3A23C7-ECB7-74E8-9807-40F6C5849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45300A-D96E-F2A5-92EE-5CB5E6F5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E485D7-532E-E4B0-5627-DC999006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5E347-0495-4DD6-D0E4-23B2459D7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E84B99-5FD4-EE57-3E18-858657032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CE154-9815-E09A-0271-E8DB58663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EB7A8-08DD-FCE7-EB6A-1C517A6F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2B5932-9A78-FAB6-2565-3EF2B845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B6042-95F1-A232-91CA-9304996A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77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转场 过渡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9E329FE8-EE02-4BBC-B304-4BCF5A1A9076}"/>
              </a:ext>
            </a:extLst>
          </p:cNvPr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284C6EC-C928-41E3-83D7-8A27C7E1245E}"/>
              </a:ext>
            </a:extLst>
          </p:cNvPr>
          <p:cNvSpPr/>
          <p:nvPr/>
        </p:nvSpPr>
        <p:spPr>
          <a:xfrm>
            <a:off x="2426034" y="2169000"/>
            <a:ext cx="1930439" cy="2520000"/>
          </a:xfrm>
          <a:custGeom>
            <a:avLst/>
            <a:gdLst>
              <a:gd name="connsiteX0" fmla="*/ 1714432 w 1930439"/>
              <a:gd name="connsiteY0" fmla="*/ 0 h 2520000"/>
              <a:gd name="connsiteX1" fmla="*/ 1930439 w 1930439"/>
              <a:gd name="connsiteY1" fmla="*/ 0 h 2520000"/>
              <a:gd name="connsiteX2" fmla="*/ 216007 w 1930439"/>
              <a:gd name="connsiteY2" fmla="*/ 2520000 h 2520000"/>
              <a:gd name="connsiteX3" fmla="*/ 0 w 1930439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39" h="2520000">
                <a:moveTo>
                  <a:pt x="1714432" y="0"/>
                </a:moveTo>
                <a:lnTo>
                  <a:pt x="1930439" y="0"/>
                </a:lnTo>
                <a:lnTo>
                  <a:pt x="216007" y="2520000"/>
                </a:lnTo>
                <a:lnTo>
                  <a:pt x="0" y="252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59E74A74-A3E5-4D1F-8D85-AD856D7DEFF5}"/>
              </a:ext>
            </a:extLst>
          </p:cNvPr>
          <p:cNvSpPr/>
          <p:nvPr/>
        </p:nvSpPr>
        <p:spPr>
          <a:xfrm>
            <a:off x="1" y="2169000"/>
            <a:ext cx="3976915" cy="2520000"/>
          </a:xfrm>
          <a:custGeom>
            <a:avLst/>
            <a:gdLst>
              <a:gd name="connsiteX0" fmla="*/ 0 w 3976915"/>
              <a:gd name="connsiteY0" fmla="*/ 0 h 2520000"/>
              <a:gd name="connsiteX1" fmla="*/ 3976915 w 3976915"/>
              <a:gd name="connsiteY1" fmla="*/ 0 h 2520000"/>
              <a:gd name="connsiteX2" fmla="*/ 2262483 w 3976915"/>
              <a:gd name="connsiteY2" fmla="*/ 2520000 h 2520000"/>
              <a:gd name="connsiteX3" fmla="*/ 0 w 3976915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6915" h="2520000">
                <a:moveTo>
                  <a:pt x="0" y="0"/>
                </a:moveTo>
                <a:lnTo>
                  <a:pt x="3976915" y="0"/>
                </a:lnTo>
                <a:lnTo>
                  <a:pt x="2262483" y="2520000"/>
                </a:lnTo>
                <a:lnTo>
                  <a:pt x="0" y="252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D9131BD-899E-4236-B18D-C7257091A2A5}"/>
              </a:ext>
            </a:extLst>
          </p:cNvPr>
          <p:cNvSpPr/>
          <p:nvPr userDrawn="1"/>
        </p:nvSpPr>
        <p:spPr>
          <a:xfrm>
            <a:off x="2805592" y="2169000"/>
            <a:ext cx="9386408" cy="2520000"/>
          </a:xfrm>
          <a:custGeom>
            <a:avLst/>
            <a:gdLst>
              <a:gd name="connsiteX0" fmla="*/ 1714432 w 9386408"/>
              <a:gd name="connsiteY0" fmla="*/ 0 h 2520000"/>
              <a:gd name="connsiteX1" fmla="*/ 9386408 w 9386408"/>
              <a:gd name="connsiteY1" fmla="*/ 0 h 2520000"/>
              <a:gd name="connsiteX2" fmla="*/ 9386408 w 9386408"/>
              <a:gd name="connsiteY2" fmla="*/ 2520000 h 2520000"/>
              <a:gd name="connsiteX3" fmla="*/ 0 w 9386408"/>
              <a:gd name="connsiteY3" fmla="*/ 2520000 h 25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86408" h="2520000">
                <a:moveTo>
                  <a:pt x="1714432" y="0"/>
                </a:moveTo>
                <a:lnTo>
                  <a:pt x="9386408" y="0"/>
                </a:lnTo>
                <a:lnTo>
                  <a:pt x="9386408" y="2520000"/>
                </a:lnTo>
                <a:lnTo>
                  <a:pt x="0" y="2520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B780DBD-C79A-4862-B8BE-EB559FB338CD}"/>
              </a:ext>
            </a:extLst>
          </p:cNvPr>
          <p:cNvSpPr>
            <a:spLocks noChangeAspect="1"/>
          </p:cNvSpPr>
          <p:nvPr userDrawn="1"/>
        </p:nvSpPr>
        <p:spPr>
          <a:xfrm>
            <a:off x="868255" y="2745000"/>
            <a:ext cx="1368000" cy="1368000"/>
          </a:xfrm>
          <a:custGeom>
            <a:avLst/>
            <a:gdLst>
              <a:gd name="connsiteX0" fmla="*/ 2778176 w 6012000"/>
              <a:gd name="connsiteY0" fmla="*/ 5336855 h 6012000"/>
              <a:gd name="connsiteX1" fmla="*/ 2774892 w 6012000"/>
              <a:gd name="connsiteY1" fmla="*/ 5344894 h 6012000"/>
              <a:gd name="connsiteX2" fmla="*/ 2779566 w 6012000"/>
              <a:gd name="connsiteY2" fmla="*/ 5345241 h 6012000"/>
              <a:gd name="connsiteX3" fmla="*/ 2802252 w 6012000"/>
              <a:gd name="connsiteY3" fmla="*/ 5351743 h 6012000"/>
              <a:gd name="connsiteX4" fmla="*/ 2807166 w 6012000"/>
              <a:gd name="connsiteY4" fmla="*/ 5365428 h 6012000"/>
              <a:gd name="connsiteX5" fmla="*/ 2798432 w 6012000"/>
              <a:gd name="connsiteY5" fmla="*/ 5398580 h 6012000"/>
              <a:gd name="connsiteX6" fmla="*/ 2731896 w 6012000"/>
              <a:gd name="connsiteY6" fmla="*/ 5576747 h 6012000"/>
              <a:gd name="connsiteX7" fmla="*/ 2714800 w 6012000"/>
              <a:gd name="connsiteY7" fmla="*/ 5613978 h 6012000"/>
              <a:gd name="connsiteX8" fmla="*/ 2701124 w 6012000"/>
              <a:gd name="connsiteY8" fmla="*/ 5623259 h 6012000"/>
              <a:gd name="connsiteX9" fmla="*/ 2677518 w 6012000"/>
              <a:gd name="connsiteY9" fmla="*/ 5624636 h 6012000"/>
              <a:gd name="connsiteX10" fmla="*/ 2674010 w 6012000"/>
              <a:gd name="connsiteY10" fmla="*/ 5632658 h 6012000"/>
              <a:gd name="connsiteX11" fmla="*/ 2907324 w 6012000"/>
              <a:gd name="connsiteY11" fmla="*/ 5650017 h 6012000"/>
              <a:gd name="connsiteX12" fmla="*/ 2942064 w 6012000"/>
              <a:gd name="connsiteY12" fmla="*/ 5568208 h 6012000"/>
              <a:gd name="connsiteX13" fmla="*/ 2933828 w 6012000"/>
              <a:gd name="connsiteY13" fmla="*/ 5567594 h 6012000"/>
              <a:gd name="connsiteX14" fmla="*/ 2882988 w 6012000"/>
              <a:gd name="connsiteY14" fmla="*/ 5617538 h 6012000"/>
              <a:gd name="connsiteX15" fmla="*/ 2812274 w 6012000"/>
              <a:gd name="connsiteY15" fmla="*/ 5627723 h 6012000"/>
              <a:gd name="connsiteX16" fmla="*/ 2785560 w 6012000"/>
              <a:gd name="connsiteY16" fmla="*/ 5625735 h 6012000"/>
              <a:gd name="connsiteX17" fmla="*/ 2766868 w 6012000"/>
              <a:gd name="connsiteY17" fmla="*/ 5621210 h 6012000"/>
              <a:gd name="connsiteX18" fmla="*/ 2762064 w 6012000"/>
              <a:gd name="connsiteY18" fmla="*/ 5610555 h 6012000"/>
              <a:gd name="connsiteX19" fmla="*/ 2767934 w 6012000"/>
              <a:gd name="connsiteY19" fmla="*/ 5588830 h 6012000"/>
              <a:gd name="connsiteX20" fmla="*/ 2804536 w 6012000"/>
              <a:gd name="connsiteY20" fmla="*/ 5491040 h 6012000"/>
              <a:gd name="connsiteX21" fmla="*/ 2833254 w 6012000"/>
              <a:gd name="connsiteY21" fmla="*/ 5493177 h 6012000"/>
              <a:gd name="connsiteX22" fmla="*/ 2861656 w 6012000"/>
              <a:gd name="connsiteY22" fmla="*/ 5498089 h 6012000"/>
              <a:gd name="connsiteX23" fmla="*/ 2871704 w 6012000"/>
              <a:gd name="connsiteY23" fmla="*/ 5507455 h 6012000"/>
              <a:gd name="connsiteX24" fmla="*/ 2874456 w 6012000"/>
              <a:gd name="connsiteY24" fmla="*/ 5523106 h 6012000"/>
              <a:gd name="connsiteX25" fmla="*/ 2868694 w 6012000"/>
              <a:gd name="connsiteY25" fmla="*/ 5546407 h 6012000"/>
              <a:gd name="connsiteX26" fmla="*/ 2877598 w 6012000"/>
              <a:gd name="connsiteY26" fmla="*/ 5547069 h 6012000"/>
              <a:gd name="connsiteX27" fmla="*/ 2916694 w 6012000"/>
              <a:gd name="connsiteY27" fmla="*/ 5439839 h 6012000"/>
              <a:gd name="connsiteX28" fmla="*/ 2908456 w 6012000"/>
              <a:gd name="connsiteY28" fmla="*/ 5439226 h 6012000"/>
              <a:gd name="connsiteX29" fmla="*/ 2882538 w 6012000"/>
              <a:gd name="connsiteY29" fmla="*/ 5471660 h 6012000"/>
              <a:gd name="connsiteX30" fmla="*/ 2837992 w 6012000"/>
              <a:gd name="connsiteY30" fmla="*/ 5477636 h 6012000"/>
              <a:gd name="connsiteX31" fmla="*/ 2809720 w 6012000"/>
              <a:gd name="connsiteY31" fmla="*/ 5475532 h 6012000"/>
              <a:gd name="connsiteX32" fmla="*/ 2853106 w 6012000"/>
              <a:gd name="connsiteY32" fmla="*/ 5358772 h 6012000"/>
              <a:gd name="connsiteX33" fmla="*/ 2891396 w 6012000"/>
              <a:gd name="connsiteY33" fmla="*/ 5361621 h 6012000"/>
              <a:gd name="connsiteX34" fmla="*/ 2940300 w 6012000"/>
              <a:gd name="connsiteY34" fmla="*/ 5369289 h 6012000"/>
              <a:gd name="connsiteX35" fmla="*/ 2961180 w 6012000"/>
              <a:gd name="connsiteY35" fmla="*/ 5386513 h 6012000"/>
              <a:gd name="connsiteX36" fmla="*/ 2965494 w 6012000"/>
              <a:gd name="connsiteY36" fmla="*/ 5406757 h 6012000"/>
              <a:gd name="connsiteX37" fmla="*/ 2962660 w 6012000"/>
              <a:gd name="connsiteY37" fmla="*/ 5423783 h 6012000"/>
              <a:gd name="connsiteX38" fmla="*/ 2970898 w 6012000"/>
              <a:gd name="connsiteY38" fmla="*/ 5424397 h 6012000"/>
              <a:gd name="connsiteX39" fmla="*/ 2995014 w 6012000"/>
              <a:gd name="connsiteY39" fmla="*/ 5352989 h 6012000"/>
              <a:gd name="connsiteX40" fmla="*/ 2545840 w 6012000"/>
              <a:gd name="connsiteY40" fmla="*/ 5316595 h 6012000"/>
              <a:gd name="connsiteX41" fmla="*/ 2576018 w 6012000"/>
              <a:gd name="connsiteY41" fmla="*/ 5321648 h 6012000"/>
              <a:gd name="connsiteX42" fmla="*/ 2642676 w 6012000"/>
              <a:gd name="connsiteY42" fmla="*/ 5360877 h 6012000"/>
              <a:gd name="connsiteX43" fmla="*/ 2652078 w 6012000"/>
              <a:gd name="connsiteY43" fmla="*/ 5442268 h 6012000"/>
              <a:gd name="connsiteX44" fmla="*/ 2620034 w 6012000"/>
              <a:gd name="connsiteY44" fmla="*/ 5520360 h 6012000"/>
              <a:gd name="connsiteX45" fmla="*/ 2566248 w 6012000"/>
              <a:gd name="connsiteY45" fmla="*/ 5567985 h 6012000"/>
              <a:gd name="connsiteX46" fmla="*/ 2513780 w 6012000"/>
              <a:gd name="connsiteY46" fmla="*/ 5579576 h 6012000"/>
              <a:gd name="connsiteX47" fmla="*/ 2448532 w 6012000"/>
              <a:gd name="connsiteY47" fmla="*/ 5574077 h 6012000"/>
              <a:gd name="connsiteX48" fmla="*/ 2430526 w 6012000"/>
              <a:gd name="connsiteY48" fmla="*/ 5568471 h 6012000"/>
              <a:gd name="connsiteX49" fmla="*/ 2425150 w 6012000"/>
              <a:gd name="connsiteY49" fmla="*/ 5562857 h 6012000"/>
              <a:gd name="connsiteX50" fmla="*/ 2424192 w 6012000"/>
              <a:gd name="connsiteY50" fmla="*/ 5555613 h 6012000"/>
              <a:gd name="connsiteX51" fmla="*/ 2437522 w 6012000"/>
              <a:gd name="connsiteY51" fmla="*/ 5526162 h 6012000"/>
              <a:gd name="connsiteX52" fmla="*/ 2330148 w 6012000"/>
              <a:gd name="connsiteY52" fmla="*/ 5314138 h 6012000"/>
              <a:gd name="connsiteX53" fmla="*/ 2281956 w 6012000"/>
              <a:gd name="connsiteY53" fmla="*/ 5424033 h 6012000"/>
              <a:gd name="connsiteX54" fmla="*/ 2209608 w 6012000"/>
              <a:gd name="connsiteY54" fmla="*/ 5400348 h 6012000"/>
              <a:gd name="connsiteX55" fmla="*/ 2473968 w 6012000"/>
              <a:gd name="connsiteY55" fmla="*/ 5285324 h 6012000"/>
              <a:gd name="connsiteX56" fmla="*/ 2469738 w 6012000"/>
              <a:gd name="connsiteY56" fmla="*/ 5292908 h 6012000"/>
              <a:gd name="connsiteX57" fmla="*/ 2474556 w 6012000"/>
              <a:gd name="connsiteY57" fmla="*/ 5293860 h 6012000"/>
              <a:gd name="connsiteX58" fmla="*/ 2495986 w 6012000"/>
              <a:gd name="connsiteY58" fmla="*/ 5302873 h 6012000"/>
              <a:gd name="connsiteX59" fmla="*/ 2499084 w 6012000"/>
              <a:gd name="connsiteY59" fmla="*/ 5317139 h 6012000"/>
              <a:gd name="connsiteX60" fmla="*/ 2486372 w 6012000"/>
              <a:gd name="connsiteY60" fmla="*/ 5349217 h 6012000"/>
              <a:gd name="connsiteX61" fmla="*/ 2398320 w 6012000"/>
              <a:gd name="connsiteY61" fmla="*/ 5518414 h 6012000"/>
              <a:gd name="connsiteX62" fmla="*/ 2376770 w 6012000"/>
              <a:gd name="connsiteY62" fmla="*/ 5552613 h 6012000"/>
              <a:gd name="connsiteX63" fmla="*/ 2361858 w 6012000"/>
              <a:gd name="connsiteY63" fmla="*/ 5560133 h 6012000"/>
              <a:gd name="connsiteX64" fmla="*/ 2338036 w 6012000"/>
              <a:gd name="connsiteY64" fmla="*/ 5558612 h 6012000"/>
              <a:gd name="connsiteX65" fmla="*/ 2333588 w 6012000"/>
              <a:gd name="connsiteY65" fmla="*/ 5566152 h 6012000"/>
              <a:gd name="connsiteX66" fmla="*/ 2459298 w 6012000"/>
              <a:gd name="connsiteY66" fmla="*/ 5590996 h 6012000"/>
              <a:gd name="connsiteX67" fmla="*/ 2537176 w 6012000"/>
              <a:gd name="connsiteY67" fmla="*/ 5596488 h 6012000"/>
              <a:gd name="connsiteX68" fmla="*/ 2599500 w 6012000"/>
              <a:gd name="connsiteY68" fmla="*/ 5578198 h 6012000"/>
              <a:gd name="connsiteX69" fmla="*/ 2645362 w 6012000"/>
              <a:gd name="connsiteY69" fmla="*/ 5549373 h 6012000"/>
              <a:gd name="connsiteX70" fmla="*/ 2676620 w 6012000"/>
              <a:gd name="connsiteY70" fmla="*/ 5509810 h 6012000"/>
              <a:gd name="connsiteX71" fmla="*/ 2697772 w 6012000"/>
              <a:gd name="connsiteY71" fmla="*/ 5455166 h 6012000"/>
              <a:gd name="connsiteX72" fmla="*/ 2693044 w 6012000"/>
              <a:gd name="connsiteY72" fmla="*/ 5388126 h 6012000"/>
              <a:gd name="connsiteX73" fmla="*/ 2655316 w 6012000"/>
              <a:gd name="connsiteY73" fmla="*/ 5335499 h 6012000"/>
              <a:gd name="connsiteX74" fmla="*/ 2568798 w 6012000"/>
              <a:gd name="connsiteY74" fmla="*/ 5304065 h 6012000"/>
              <a:gd name="connsiteX75" fmla="*/ 3608232 w 6012000"/>
              <a:gd name="connsiteY75" fmla="*/ 5279402 h 6012000"/>
              <a:gd name="connsiteX76" fmla="*/ 3514690 w 6012000"/>
              <a:gd name="connsiteY76" fmla="*/ 5296551 h 6012000"/>
              <a:gd name="connsiteX77" fmla="*/ 3513984 w 6012000"/>
              <a:gd name="connsiteY77" fmla="*/ 5305078 h 6012000"/>
              <a:gd name="connsiteX78" fmla="*/ 3541708 w 6012000"/>
              <a:gd name="connsiteY78" fmla="*/ 5304648 h 6012000"/>
              <a:gd name="connsiteX79" fmla="*/ 3547898 w 6012000"/>
              <a:gd name="connsiteY79" fmla="*/ 5311797 h 6012000"/>
              <a:gd name="connsiteX80" fmla="*/ 3533186 w 6012000"/>
              <a:gd name="connsiteY80" fmla="*/ 5355348 h 6012000"/>
              <a:gd name="connsiteX81" fmla="*/ 3491066 w 6012000"/>
              <a:gd name="connsiteY81" fmla="*/ 5445003 h 6012000"/>
              <a:gd name="connsiteX82" fmla="*/ 3452058 w 6012000"/>
              <a:gd name="connsiteY82" fmla="*/ 5368405 h 6012000"/>
              <a:gd name="connsiteX83" fmla="*/ 3440054 w 6012000"/>
              <a:gd name="connsiteY83" fmla="*/ 5338831 h 6012000"/>
              <a:gd name="connsiteX84" fmla="*/ 3441156 w 6012000"/>
              <a:gd name="connsiteY84" fmla="*/ 5327508 h 6012000"/>
              <a:gd name="connsiteX85" fmla="*/ 3447934 w 6012000"/>
              <a:gd name="connsiteY85" fmla="*/ 5319911 h 6012000"/>
              <a:gd name="connsiteX86" fmla="*/ 3470946 w 6012000"/>
              <a:gd name="connsiteY86" fmla="*/ 5312968 h 6012000"/>
              <a:gd name="connsiteX87" fmla="*/ 3472092 w 6012000"/>
              <a:gd name="connsiteY87" fmla="*/ 5304361 h 6012000"/>
              <a:gd name="connsiteX88" fmla="*/ 3362080 w 6012000"/>
              <a:gd name="connsiteY88" fmla="*/ 5324529 h 6012000"/>
              <a:gd name="connsiteX89" fmla="*/ 3361374 w 6012000"/>
              <a:gd name="connsiteY89" fmla="*/ 5333056 h 6012000"/>
              <a:gd name="connsiteX90" fmla="*/ 3361450 w 6012000"/>
              <a:gd name="connsiteY90" fmla="*/ 5333066 h 6012000"/>
              <a:gd name="connsiteX91" fmla="*/ 3303446 w 6012000"/>
              <a:gd name="connsiteY91" fmla="*/ 5336296 h 6012000"/>
              <a:gd name="connsiteX92" fmla="*/ 3141580 w 6012000"/>
              <a:gd name="connsiteY92" fmla="*/ 5589468 h 6012000"/>
              <a:gd name="connsiteX93" fmla="*/ 3100164 w 6012000"/>
              <a:gd name="connsiteY93" fmla="*/ 5347616 h 6012000"/>
              <a:gd name="connsiteX94" fmla="*/ 3025048 w 6012000"/>
              <a:gd name="connsiteY94" fmla="*/ 5351799 h 6012000"/>
              <a:gd name="connsiteX95" fmla="*/ 3023278 w 6012000"/>
              <a:gd name="connsiteY95" fmla="*/ 5360170 h 6012000"/>
              <a:gd name="connsiteX96" fmla="*/ 3048256 w 6012000"/>
              <a:gd name="connsiteY96" fmla="*/ 5363027 h 6012000"/>
              <a:gd name="connsiteX97" fmla="*/ 3062868 w 6012000"/>
              <a:gd name="connsiteY97" fmla="*/ 5372499 h 6012000"/>
              <a:gd name="connsiteX98" fmla="*/ 3009662 w 6012000"/>
              <a:gd name="connsiteY98" fmla="*/ 5601509 h 6012000"/>
              <a:gd name="connsiteX99" fmla="*/ 2996664 w 6012000"/>
              <a:gd name="connsiteY99" fmla="*/ 5637112 h 6012000"/>
              <a:gd name="connsiteX100" fmla="*/ 2965410 w 6012000"/>
              <a:gd name="connsiteY100" fmla="*/ 5650032 h 6012000"/>
              <a:gd name="connsiteX101" fmla="*/ 2959392 w 6012000"/>
              <a:gd name="connsiteY101" fmla="*/ 5650367 h 6012000"/>
              <a:gd name="connsiteX102" fmla="*/ 2957400 w 6012000"/>
              <a:gd name="connsiteY102" fmla="*/ 5658751 h 6012000"/>
              <a:gd name="connsiteX103" fmla="*/ 3057034 w 6012000"/>
              <a:gd name="connsiteY103" fmla="*/ 5653203 h 6012000"/>
              <a:gd name="connsiteX104" fmla="*/ 3059028 w 6012000"/>
              <a:gd name="connsiteY104" fmla="*/ 5644819 h 6012000"/>
              <a:gd name="connsiteX105" fmla="*/ 3029500 w 6012000"/>
              <a:gd name="connsiteY105" fmla="*/ 5640538 h 6012000"/>
              <a:gd name="connsiteX106" fmla="*/ 3022780 w 6012000"/>
              <a:gd name="connsiteY106" fmla="*/ 5628280 h 6012000"/>
              <a:gd name="connsiteX107" fmla="*/ 3027902 w 6012000"/>
              <a:gd name="connsiteY107" fmla="*/ 5595798 h 6012000"/>
              <a:gd name="connsiteX108" fmla="*/ 3071430 w 6012000"/>
              <a:gd name="connsiteY108" fmla="*/ 5405783 h 6012000"/>
              <a:gd name="connsiteX109" fmla="*/ 3113428 w 6012000"/>
              <a:gd name="connsiteY109" fmla="*/ 5650063 h 6012000"/>
              <a:gd name="connsiteX110" fmla="*/ 3122344 w 6012000"/>
              <a:gd name="connsiteY110" fmla="*/ 5649566 h 6012000"/>
              <a:gd name="connsiteX111" fmla="*/ 3284964 w 6012000"/>
              <a:gd name="connsiteY111" fmla="*/ 5393893 h 6012000"/>
              <a:gd name="connsiteX112" fmla="*/ 3244792 w 6012000"/>
              <a:gd name="connsiteY112" fmla="*/ 5571870 h 6012000"/>
              <a:gd name="connsiteX113" fmla="*/ 3231974 w 6012000"/>
              <a:gd name="connsiteY113" fmla="*/ 5616743 h 6012000"/>
              <a:gd name="connsiteX114" fmla="*/ 3220354 w 6012000"/>
              <a:gd name="connsiteY114" fmla="*/ 5630917 h 6012000"/>
              <a:gd name="connsiteX115" fmla="*/ 3194772 w 6012000"/>
              <a:gd name="connsiteY115" fmla="*/ 5637261 h 6012000"/>
              <a:gd name="connsiteX116" fmla="*/ 3188754 w 6012000"/>
              <a:gd name="connsiteY116" fmla="*/ 5637595 h 6012000"/>
              <a:gd name="connsiteX117" fmla="*/ 3186984 w 6012000"/>
              <a:gd name="connsiteY117" fmla="*/ 5645967 h 6012000"/>
              <a:gd name="connsiteX118" fmla="*/ 3314258 w 6012000"/>
              <a:gd name="connsiteY118" fmla="*/ 5638880 h 6012000"/>
              <a:gd name="connsiteX119" fmla="*/ 3315804 w 6012000"/>
              <a:gd name="connsiteY119" fmla="*/ 5630521 h 6012000"/>
              <a:gd name="connsiteX120" fmla="*/ 3310456 w 6012000"/>
              <a:gd name="connsiteY120" fmla="*/ 5630819 h 6012000"/>
              <a:gd name="connsiteX121" fmla="*/ 3283348 w 6012000"/>
              <a:gd name="connsiteY121" fmla="*/ 5625844 h 6012000"/>
              <a:gd name="connsiteX122" fmla="*/ 3276596 w 6012000"/>
              <a:gd name="connsiteY122" fmla="*/ 5613028 h 6012000"/>
              <a:gd name="connsiteX123" fmla="*/ 3280036 w 6012000"/>
              <a:gd name="connsiteY123" fmla="*/ 5586453 h 6012000"/>
              <a:gd name="connsiteX124" fmla="*/ 3325308 w 6012000"/>
              <a:gd name="connsiteY124" fmla="*/ 5391646 h 6012000"/>
              <a:gd name="connsiteX125" fmla="*/ 3336710 w 6012000"/>
              <a:gd name="connsiteY125" fmla="*/ 5357474 h 6012000"/>
              <a:gd name="connsiteX126" fmla="*/ 3349550 w 6012000"/>
              <a:gd name="connsiteY126" fmla="*/ 5345132 h 6012000"/>
              <a:gd name="connsiteX127" fmla="*/ 3377684 w 6012000"/>
              <a:gd name="connsiteY127" fmla="*/ 5340435 h 6012000"/>
              <a:gd name="connsiteX128" fmla="*/ 3377392 w 6012000"/>
              <a:gd name="connsiteY128" fmla="*/ 5335212 h 6012000"/>
              <a:gd name="connsiteX129" fmla="*/ 3387786 w 6012000"/>
              <a:gd name="connsiteY129" fmla="*/ 5336611 h 6012000"/>
              <a:gd name="connsiteX130" fmla="*/ 3409686 w 6012000"/>
              <a:gd name="connsiteY130" fmla="*/ 5367549 h 6012000"/>
              <a:gd name="connsiteX131" fmla="*/ 3460364 w 6012000"/>
              <a:gd name="connsiteY131" fmla="*/ 5464476 h 6012000"/>
              <a:gd name="connsiteX132" fmla="*/ 3450176 w 6012000"/>
              <a:gd name="connsiteY132" fmla="*/ 5556222 h 6012000"/>
              <a:gd name="connsiteX133" fmla="*/ 3441448 w 6012000"/>
              <a:gd name="connsiteY133" fmla="*/ 5595271 h 6012000"/>
              <a:gd name="connsiteX134" fmla="*/ 3428668 w 6012000"/>
              <a:gd name="connsiteY134" fmla="*/ 5608508 h 6012000"/>
              <a:gd name="connsiteX135" fmla="*/ 3404418 w 6012000"/>
              <a:gd name="connsiteY135" fmla="*/ 5616131 h 6012000"/>
              <a:gd name="connsiteX136" fmla="*/ 3403274 w 6012000"/>
              <a:gd name="connsiteY136" fmla="*/ 5624739 h 6012000"/>
              <a:gd name="connsiteX137" fmla="*/ 3528656 w 6012000"/>
              <a:gd name="connsiteY137" fmla="*/ 5601752 h 6012000"/>
              <a:gd name="connsiteX138" fmla="*/ 3529362 w 6012000"/>
              <a:gd name="connsiteY138" fmla="*/ 5593224 h 6012000"/>
              <a:gd name="connsiteX139" fmla="*/ 3503366 w 6012000"/>
              <a:gd name="connsiteY139" fmla="*/ 5595040 h 6012000"/>
              <a:gd name="connsiteX140" fmla="*/ 3493426 w 6012000"/>
              <a:gd name="connsiteY140" fmla="*/ 5590962 h 6012000"/>
              <a:gd name="connsiteX141" fmla="*/ 3489010 w 6012000"/>
              <a:gd name="connsiteY141" fmla="*/ 5581104 h 6012000"/>
              <a:gd name="connsiteX142" fmla="*/ 3490130 w 6012000"/>
              <a:gd name="connsiteY142" fmla="*/ 5541407 h 6012000"/>
              <a:gd name="connsiteX143" fmla="*/ 3498602 w 6012000"/>
              <a:gd name="connsiteY143" fmla="*/ 5463822 h 6012000"/>
              <a:gd name="connsiteX144" fmla="*/ 3553066 w 6012000"/>
              <a:gd name="connsiteY144" fmla="*/ 5349887 h 6012000"/>
              <a:gd name="connsiteX145" fmla="*/ 3576286 w 6012000"/>
              <a:gd name="connsiteY145" fmla="*/ 5308182 h 6012000"/>
              <a:gd name="connsiteX146" fmla="*/ 3589984 w 6012000"/>
              <a:gd name="connsiteY146" fmla="*/ 5295003 h 6012000"/>
              <a:gd name="connsiteX147" fmla="*/ 3607966 w 6012000"/>
              <a:gd name="connsiteY147" fmla="*/ 5287848 h 6012000"/>
              <a:gd name="connsiteX148" fmla="*/ 2387860 w 6012000"/>
              <a:gd name="connsiteY148" fmla="*/ 5254811 h 6012000"/>
              <a:gd name="connsiteX149" fmla="*/ 2139466 w 6012000"/>
              <a:gd name="connsiteY149" fmla="*/ 5432352 h 6012000"/>
              <a:gd name="connsiteX150" fmla="*/ 2089930 w 6012000"/>
              <a:gd name="connsiteY150" fmla="*/ 5462762 h 6012000"/>
              <a:gd name="connsiteX151" fmla="*/ 2058804 w 6012000"/>
              <a:gd name="connsiteY151" fmla="*/ 5464200 h 6012000"/>
              <a:gd name="connsiteX152" fmla="*/ 2053900 w 6012000"/>
              <a:gd name="connsiteY152" fmla="*/ 5471285 h 6012000"/>
              <a:gd name="connsiteX153" fmla="*/ 2138978 w 6012000"/>
              <a:gd name="connsiteY153" fmla="*/ 5499138 h 6012000"/>
              <a:gd name="connsiteX154" fmla="*/ 2143882 w 6012000"/>
              <a:gd name="connsiteY154" fmla="*/ 5492052 h 6012000"/>
              <a:gd name="connsiteX155" fmla="*/ 2127372 w 6012000"/>
              <a:gd name="connsiteY155" fmla="*/ 5480775 h 6012000"/>
              <a:gd name="connsiteX156" fmla="*/ 2125676 w 6012000"/>
              <a:gd name="connsiteY156" fmla="*/ 5467300 h 6012000"/>
              <a:gd name="connsiteX157" fmla="*/ 2131798 w 6012000"/>
              <a:gd name="connsiteY157" fmla="*/ 5457207 h 6012000"/>
              <a:gd name="connsiteX158" fmla="*/ 2150602 w 6012000"/>
              <a:gd name="connsiteY158" fmla="*/ 5442104 h 6012000"/>
              <a:gd name="connsiteX159" fmla="*/ 2192870 w 6012000"/>
              <a:gd name="connsiteY159" fmla="*/ 5412016 h 6012000"/>
              <a:gd name="connsiteX160" fmla="*/ 2275188 w 6012000"/>
              <a:gd name="connsiteY160" fmla="*/ 5438966 h 6012000"/>
              <a:gd name="connsiteX161" fmla="*/ 2259846 w 6012000"/>
              <a:gd name="connsiteY161" fmla="*/ 5474346 h 6012000"/>
              <a:gd name="connsiteX162" fmla="*/ 2245250 w 6012000"/>
              <a:gd name="connsiteY162" fmla="*/ 5503863 h 6012000"/>
              <a:gd name="connsiteX163" fmla="*/ 2231328 w 6012000"/>
              <a:gd name="connsiteY163" fmla="*/ 5514104 h 6012000"/>
              <a:gd name="connsiteX164" fmla="*/ 2206894 w 6012000"/>
              <a:gd name="connsiteY164" fmla="*/ 5512682 h 6012000"/>
              <a:gd name="connsiteX165" fmla="*/ 2202014 w 6012000"/>
              <a:gd name="connsiteY165" fmla="*/ 5511084 h 6012000"/>
              <a:gd name="connsiteX166" fmla="*/ 2197110 w 6012000"/>
              <a:gd name="connsiteY166" fmla="*/ 5518170 h 6012000"/>
              <a:gd name="connsiteX167" fmla="*/ 2310404 w 6012000"/>
              <a:gd name="connsiteY167" fmla="*/ 5555260 h 6012000"/>
              <a:gd name="connsiteX168" fmla="*/ 2315308 w 6012000"/>
              <a:gd name="connsiteY168" fmla="*/ 5548175 h 6012000"/>
              <a:gd name="connsiteX169" fmla="*/ 2293048 w 6012000"/>
              <a:gd name="connsiteY169" fmla="*/ 5537599 h 6012000"/>
              <a:gd name="connsiteX170" fmla="*/ 2285108 w 6012000"/>
              <a:gd name="connsiteY170" fmla="*/ 5524899 h 6012000"/>
              <a:gd name="connsiteX171" fmla="*/ 2286164 w 6012000"/>
              <a:gd name="connsiteY171" fmla="*/ 5510915 h 6012000"/>
              <a:gd name="connsiteX172" fmla="*/ 2295084 w 6012000"/>
              <a:gd name="connsiteY172" fmla="*/ 5489406 h 6012000"/>
              <a:gd name="connsiteX173" fmla="*/ 2395286 w 6012000"/>
              <a:gd name="connsiteY173" fmla="*/ 5257241 h 6012000"/>
              <a:gd name="connsiteX174" fmla="*/ 3883896 w 6012000"/>
              <a:gd name="connsiteY174" fmla="*/ 5197085 h 6012000"/>
              <a:gd name="connsiteX175" fmla="*/ 3909016 w 6012000"/>
              <a:gd name="connsiteY175" fmla="*/ 5206694 h 6012000"/>
              <a:gd name="connsiteX176" fmla="*/ 3942420 w 6012000"/>
              <a:gd name="connsiteY176" fmla="*/ 5251776 h 6012000"/>
              <a:gd name="connsiteX177" fmla="*/ 3955158 w 6012000"/>
              <a:gd name="connsiteY177" fmla="*/ 5341217 h 6012000"/>
              <a:gd name="connsiteX178" fmla="*/ 3939350 w 6012000"/>
              <a:gd name="connsiteY178" fmla="*/ 5429711 h 6012000"/>
              <a:gd name="connsiteX179" fmla="*/ 3912542 w 6012000"/>
              <a:gd name="connsiteY179" fmla="*/ 5475789 h 6012000"/>
              <a:gd name="connsiteX180" fmla="*/ 3878392 w 6012000"/>
              <a:gd name="connsiteY180" fmla="*/ 5498651 h 6012000"/>
              <a:gd name="connsiteX181" fmla="*/ 3823078 w 6012000"/>
              <a:gd name="connsiteY181" fmla="*/ 5492447 h 6012000"/>
              <a:gd name="connsiteX182" fmla="*/ 3788848 w 6012000"/>
              <a:gd name="connsiteY182" fmla="*/ 5445053 h 6012000"/>
              <a:gd name="connsiteX183" fmla="*/ 3776434 w 6012000"/>
              <a:gd name="connsiteY183" fmla="*/ 5349214 h 6012000"/>
              <a:gd name="connsiteX184" fmla="*/ 3789854 w 6012000"/>
              <a:gd name="connsiteY184" fmla="*/ 5274611 h 6012000"/>
              <a:gd name="connsiteX185" fmla="*/ 3817532 w 6012000"/>
              <a:gd name="connsiteY185" fmla="*/ 5226325 h 6012000"/>
              <a:gd name="connsiteX186" fmla="*/ 3854918 w 6012000"/>
              <a:gd name="connsiteY186" fmla="*/ 5201241 h 6012000"/>
              <a:gd name="connsiteX187" fmla="*/ 3883896 w 6012000"/>
              <a:gd name="connsiteY187" fmla="*/ 5197085 h 6012000"/>
              <a:gd name="connsiteX188" fmla="*/ 3911900 w 6012000"/>
              <a:gd name="connsiteY188" fmla="*/ 5179588 h 6012000"/>
              <a:gd name="connsiteX189" fmla="*/ 3857260 w 6012000"/>
              <a:gd name="connsiteY189" fmla="*/ 5185233 h 6012000"/>
              <a:gd name="connsiteX190" fmla="*/ 3797958 w 6012000"/>
              <a:gd name="connsiteY190" fmla="*/ 5222292 h 6012000"/>
              <a:gd name="connsiteX191" fmla="*/ 3755360 w 6012000"/>
              <a:gd name="connsiteY191" fmla="*/ 5282899 h 6012000"/>
              <a:gd name="connsiteX192" fmla="*/ 3732696 w 6012000"/>
              <a:gd name="connsiteY192" fmla="*/ 5364477 h 6012000"/>
              <a:gd name="connsiteX193" fmla="*/ 3741650 w 6012000"/>
              <a:gd name="connsiteY193" fmla="*/ 5450292 h 6012000"/>
              <a:gd name="connsiteX194" fmla="*/ 3768860 w 6012000"/>
              <a:gd name="connsiteY194" fmla="*/ 5492963 h 6012000"/>
              <a:gd name="connsiteX195" fmla="*/ 3815434 w 6012000"/>
              <a:gd name="connsiteY195" fmla="*/ 5519830 h 6012000"/>
              <a:gd name="connsiteX196" fmla="*/ 3875840 w 6012000"/>
              <a:gd name="connsiteY196" fmla="*/ 5514734 h 6012000"/>
              <a:gd name="connsiteX197" fmla="*/ 3955100 w 6012000"/>
              <a:gd name="connsiteY197" fmla="*/ 5456562 h 6012000"/>
              <a:gd name="connsiteX198" fmla="*/ 3997144 w 6012000"/>
              <a:gd name="connsiteY198" fmla="*/ 5354906 h 6012000"/>
              <a:gd name="connsiteX199" fmla="*/ 3989392 w 6012000"/>
              <a:gd name="connsiteY199" fmla="*/ 5249225 h 6012000"/>
              <a:gd name="connsiteX200" fmla="*/ 3959158 w 6012000"/>
              <a:gd name="connsiteY200" fmla="*/ 5203722 h 6012000"/>
              <a:gd name="connsiteX201" fmla="*/ 3911900 w 6012000"/>
              <a:gd name="connsiteY201" fmla="*/ 5179588 h 6012000"/>
              <a:gd name="connsiteX202" fmla="*/ 2025796 w 6012000"/>
              <a:gd name="connsiteY202" fmla="*/ 5145250 h 6012000"/>
              <a:gd name="connsiteX203" fmla="*/ 1928760 w 6012000"/>
              <a:gd name="connsiteY203" fmla="*/ 5181642 h 6012000"/>
              <a:gd name="connsiteX204" fmla="*/ 1864264 w 6012000"/>
              <a:gd name="connsiteY204" fmla="*/ 5258106 h 6012000"/>
              <a:gd name="connsiteX205" fmla="*/ 1852522 w 6012000"/>
              <a:gd name="connsiteY205" fmla="*/ 5319310 h 6012000"/>
              <a:gd name="connsiteX206" fmla="*/ 1873786 w 6012000"/>
              <a:gd name="connsiteY206" fmla="*/ 5377169 h 6012000"/>
              <a:gd name="connsiteX207" fmla="*/ 1926898 w 6012000"/>
              <a:gd name="connsiteY207" fmla="*/ 5418734 h 6012000"/>
              <a:gd name="connsiteX208" fmla="*/ 1999686 w 6012000"/>
              <a:gd name="connsiteY208" fmla="*/ 5432006 h 6012000"/>
              <a:gd name="connsiteX209" fmla="*/ 2073220 w 6012000"/>
              <a:gd name="connsiteY209" fmla="*/ 5402602 h 6012000"/>
              <a:gd name="connsiteX210" fmla="*/ 2063690 w 6012000"/>
              <a:gd name="connsiteY210" fmla="*/ 5398210 h 6012000"/>
              <a:gd name="connsiteX211" fmla="*/ 2004990 w 6012000"/>
              <a:gd name="connsiteY211" fmla="*/ 5418103 h 6012000"/>
              <a:gd name="connsiteX212" fmla="*/ 1949016 w 6012000"/>
              <a:gd name="connsiteY212" fmla="*/ 5407544 h 6012000"/>
              <a:gd name="connsiteX213" fmla="*/ 1899378 w 6012000"/>
              <a:gd name="connsiteY213" fmla="*/ 5355779 h 6012000"/>
              <a:gd name="connsiteX214" fmla="*/ 1905454 w 6012000"/>
              <a:gd name="connsiteY214" fmla="*/ 5281271 h 6012000"/>
              <a:gd name="connsiteX215" fmla="*/ 1957278 w 6012000"/>
              <a:gd name="connsiteY215" fmla="*/ 5211503 h 6012000"/>
              <a:gd name="connsiteX216" fmla="*/ 2044600 w 6012000"/>
              <a:gd name="connsiteY216" fmla="*/ 5164980 h 6012000"/>
              <a:gd name="connsiteX217" fmla="*/ 2117216 w 6012000"/>
              <a:gd name="connsiteY217" fmla="*/ 5174362 h 6012000"/>
              <a:gd name="connsiteX218" fmla="*/ 2140128 w 6012000"/>
              <a:gd name="connsiteY218" fmla="*/ 5189717 h 6012000"/>
              <a:gd name="connsiteX219" fmla="*/ 2153532 w 6012000"/>
              <a:gd name="connsiteY219" fmla="*/ 5209169 h 6012000"/>
              <a:gd name="connsiteX220" fmla="*/ 2156864 w 6012000"/>
              <a:gd name="connsiteY220" fmla="*/ 5230738 h 6012000"/>
              <a:gd name="connsiteX221" fmla="*/ 2151528 w 6012000"/>
              <a:gd name="connsiteY221" fmla="*/ 5254581 h 6012000"/>
              <a:gd name="connsiteX222" fmla="*/ 2142058 w 6012000"/>
              <a:gd name="connsiteY222" fmla="*/ 5277256 h 6012000"/>
              <a:gd name="connsiteX223" fmla="*/ 2149358 w 6012000"/>
              <a:gd name="connsiteY223" fmla="*/ 5280621 h 6012000"/>
              <a:gd name="connsiteX224" fmla="*/ 2210860 w 6012000"/>
              <a:gd name="connsiteY224" fmla="*/ 5201056 h 6012000"/>
              <a:gd name="connsiteX225" fmla="*/ 2203358 w 6012000"/>
              <a:gd name="connsiteY225" fmla="*/ 5197598 h 6012000"/>
              <a:gd name="connsiteX226" fmla="*/ 2185866 w 6012000"/>
              <a:gd name="connsiteY226" fmla="*/ 5203547 h 6012000"/>
              <a:gd name="connsiteX227" fmla="*/ 2176418 w 6012000"/>
              <a:gd name="connsiteY227" fmla="*/ 5201650 h 6012000"/>
              <a:gd name="connsiteX228" fmla="*/ 2162472 w 6012000"/>
              <a:gd name="connsiteY228" fmla="*/ 5190306 h 6012000"/>
              <a:gd name="connsiteX229" fmla="*/ 2121856 w 6012000"/>
              <a:gd name="connsiteY229" fmla="*/ 5160031 h 6012000"/>
              <a:gd name="connsiteX230" fmla="*/ 2025796 w 6012000"/>
              <a:gd name="connsiteY230" fmla="*/ 5145250 h 6012000"/>
              <a:gd name="connsiteX231" fmla="*/ 1830658 w 6012000"/>
              <a:gd name="connsiteY231" fmla="*/ 5097062 h 6012000"/>
              <a:gd name="connsiteX232" fmla="*/ 1758704 w 6012000"/>
              <a:gd name="connsiteY232" fmla="*/ 5193093 h 6012000"/>
              <a:gd name="connsiteX233" fmla="*/ 1693652 w 6012000"/>
              <a:gd name="connsiteY233" fmla="*/ 5153554 h 6012000"/>
              <a:gd name="connsiteX234" fmla="*/ 1900366 w 6012000"/>
              <a:gd name="connsiteY234" fmla="*/ 5052437 h 6012000"/>
              <a:gd name="connsiteX235" fmla="*/ 1618066 w 6012000"/>
              <a:gd name="connsiteY235" fmla="*/ 5168741 h 6012000"/>
              <a:gd name="connsiteX236" fmla="*/ 1562904 w 6012000"/>
              <a:gd name="connsiteY236" fmla="*/ 5187071 h 6012000"/>
              <a:gd name="connsiteX237" fmla="*/ 1532270 w 6012000"/>
              <a:gd name="connsiteY237" fmla="*/ 5181383 h 6012000"/>
              <a:gd name="connsiteX238" fmla="*/ 1525880 w 6012000"/>
              <a:gd name="connsiteY238" fmla="*/ 5187165 h 6012000"/>
              <a:gd name="connsiteX239" fmla="*/ 1602378 w 6012000"/>
              <a:gd name="connsiteY239" fmla="*/ 5233662 h 6012000"/>
              <a:gd name="connsiteX240" fmla="*/ 1608768 w 6012000"/>
              <a:gd name="connsiteY240" fmla="*/ 5227879 h 6012000"/>
              <a:gd name="connsiteX241" fmla="*/ 1595260 w 6012000"/>
              <a:gd name="connsiteY241" fmla="*/ 5213138 h 6012000"/>
              <a:gd name="connsiteX242" fmla="*/ 1596678 w 6012000"/>
              <a:gd name="connsiteY242" fmla="*/ 5199631 h 6012000"/>
              <a:gd name="connsiteX243" fmla="*/ 1604938 w 6012000"/>
              <a:gd name="connsiteY243" fmla="*/ 5191198 h 6012000"/>
              <a:gd name="connsiteX244" fmla="*/ 1626688 w 6012000"/>
              <a:gd name="connsiteY244" fmla="*/ 5180774 h 6012000"/>
              <a:gd name="connsiteX245" fmla="*/ 1674696 w 6012000"/>
              <a:gd name="connsiteY245" fmla="*/ 5161102 h 6012000"/>
              <a:gd name="connsiteX246" fmla="*/ 1748714 w 6012000"/>
              <a:gd name="connsiteY246" fmla="*/ 5206092 h 6012000"/>
              <a:gd name="connsiteX247" fmla="*/ 1725718 w 6012000"/>
              <a:gd name="connsiteY247" fmla="*/ 5237048 h 6012000"/>
              <a:gd name="connsiteX248" fmla="*/ 1704784 w 6012000"/>
              <a:gd name="connsiteY248" fmla="*/ 5262465 h 6012000"/>
              <a:gd name="connsiteX249" fmla="*/ 1688894 w 6012000"/>
              <a:gd name="connsiteY249" fmla="*/ 5269266 h 6012000"/>
              <a:gd name="connsiteX250" fmla="*/ 1665426 w 6012000"/>
              <a:gd name="connsiteY250" fmla="*/ 5262317 h 6012000"/>
              <a:gd name="connsiteX251" fmla="*/ 1661038 w 6012000"/>
              <a:gd name="connsiteY251" fmla="*/ 5259650 h 6012000"/>
              <a:gd name="connsiteX252" fmla="*/ 1654650 w 6012000"/>
              <a:gd name="connsiteY252" fmla="*/ 5265433 h 6012000"/>
              <a:gd name="connsiteX253" fmla="*/ 1756518 w 6012000"/>
              <a:gd name="connsiteY253" fmla="*/ 5327351 h 6012000"/>
              <a:gd name="connsiteX254" fmla="*/ 1762908 w 6012000"/>
              <a:gd name="connsiteY254" fmla="*/ 5321568 h 6012000"/>
              <a:gd name="connsiteX255" fmla="*/ 1743642 w 6012000"/>
              <a:gd name="connsiteY255" fmla="*/ 5306201 h 6012000"/>
              <a:gd name="connsiteX256" fmla="*/ 1738804 w 6012000"/>
              <a:gd name="connsiteY256" fmla="*/ 5292026 h 6012000"/>
              <a:gd name="connsiteX257" fmla="*/ 1743016 w 6012000"/>
              <a:gd name="connsiteY257" fmla="*/ 5278650 h 6012000"/>
              <a:gd name="connsiteX258" fmla="*/ 1756600 w 6012000"/>
              <a:gd name="connsiteY258" fmla="*/ 5259738 h 6012000"/>
              <a:gd name="connsiteX259" fmla="*/ 1907042 w 6012000"/>
              <a:gd name="connsiteY259" fmla="*/ 5056495 h 6012000"/>
              <a:gd name="connsiteX260" fmla="*/ 4209536 w 6012000"/>
              <a:gd name="connsiteY260" fmla="*/ 5026447 h 6012000"/>
              <a:gd name="connsiteX261" fmla="*/ 3999436 w 6012000"/>
              <a:gd name="connsiteY261" fmla="*/ 5131390 h 6012000"/>
              <a:gd name="connsiteX262" fmla="*/ 4000730 w 6012000"/>
              <a:gd name="connsiteY262" fmla="*/ 5139976 h 6012000"/>
              <a:gd name="connsiteX263" fmla="*/ 4021898 w 6012000"/>
              <a:gd name="connsiteY263" fmla="*/ 5131648 h 6012000"/>
              <a:gd name="connsiteX264" fmla="*/ 4032330 w 6012000"/>
              <a:gd name="connsiteY264" fmla="*/ 5133300 h 6012000"/>
              <a:gd name="connsiteX265" fmla="*/ 4039366 w 6012000"/>
              <a:gd name="connsiteY265" fmla="*/ 5140891 h 6012000"/>
              <a:gd name="connsiteX266" fmla="*/ 4049036 w 6012000"/>
              <a:gd name="connsiteY266" fmla="*/ 5174739 h 6012000"/>
              <a:gd name="connsiteX267" fmla="*/ 4082804 w 6012000"/>
              <a:gd name="connsiteY267" fmla="*/ 5361748 h 6012000"/>
              <a:gd name="connsiteX268" fmla="*/ 4086882 w 6012000"/>
              <a:gd name="connsiteY268" fmla="*/ 5401884 h 6012000"/>
              <a:gd name="connsiteX269" fmla="*/ 4079686 w 6012000"/>
              <a:gd name="connsiteY269" fmla="*/ 5416957 h 6012000"/>
              <a:gd name="connsiteX270" fmla="*/ 4060312 w 6012000"/>
              <a:gd name="connsiteY270" fmla="*/ 5430127 h 6012000"/>
              <a:gd name="connsiteX271" fmla="*/ 4061408 w 6012000"/>
              <a:gd name="connsiteY271" fmla="*/ 5438813 h 6012000"/>
              <a:gd name="connsiteX272" fmla="*/ 4168454 w 6012000"/>
              <a:gd name="connsiteY272" fmla="*/ 5385345 h 6012000"/>
              <a:gd name="connsiteX273" fmla="*/ 4167160 w 6012000"/>
              <a:gd name="connsiteY273" fmla="*/ 5376758 h 6012000"/>
              <a:gd name="connsiteX274" fmla="*/ 4137606 w 6012000"/>
              <a:gd name="connsiteY274" fmla="*/ 5384782 h 6012000"/>
              <a:gd name="connsiteX275" fmla="*/ 4126428 w 6012000"/>
              <a:gd name="connsiteY275" fmla="*/ 5376142 h 6012000"/>
              <a:gd name="connsiteX276" fmla="*/ 4118354 w 6012000"/>
              <a:gd name="connsiteY276" fmla="*/ 5343991 h 6012000"/>
              <a:gd name="connsiteX277" fmla="*/ 4101120 w 6012000"/>
              <a:gd name="connsiteY277" fmla="*/ 5250537 h 6012000"/>
              <a:gd name="connsiteX278" fmla="*/ 4137068 w 6012000"/>
              <a:gd name="connsiteY278" fmla="*/ 5232581 h 6012000"/>
              <a:gd name="connsiteX279" fmla="*/ 4170668 w 6012000"/>
              <a:gd name="connsiteY279" fmla="*/ 5224158 h 6012000"/>
              <a:gd name="connsiteX280" fmla="*/ 4188182 w 6012000"/>
              <a:gd name="connsiteY280" fmla="*/ 5238991 h 6012000"/>
              <a:gd name="connsiteX281" fmla="*/ 4195062 w 6012000"/>
              <a:gd name="connsiteY281" fmla="*/ 5260260 h 6012000"/>
              <a:gd name="connsiteX282" fmla="*/ 4203052 w 6012000"/>
              <a:gd name="connsiteY282" fmla="*/ 5256269 h 6012000"/>
              <a:gd name="connsiteX283" fmla="*/ 4181932 w 6012000"/>
              <a:gd name="connsiteY283" fmla="*/ 5143545 h 6012000"/>
              <a:gd name="connsiteX284" fmla="*/ 4174344 w 6012000"/>
              <a:gd name="connsiteY284" fmla="*/ 5147335 h 6012000"/>
              <a:gd name="connsiteX285" fmla="*/ 4165640 w 6012000"/>
              <a:gd name="connsiteY285" fmla="*/ 5191110 h 6012000"/>
              <a:gd name="connsiteX286" fmla="*/ 4133482 w 6012000"/>
              <a:gd name="connsiteY286" fmla="*/ 5216406 h 6012000"/>
              <a:gd name="connsiteX287" fmla="*/ 4097932 w 6012000"/>
              <a:gd name="connsiteY287" fmla="*/ 5234162 h 6012000"/>
              <a:gd name="connsiteX288" fmla="*/ 4076318 w 6012000"/>
              <a:gd name="connsiteY288" fmla="*/ 5110955 h 6012000"/>
              <a:gd name="connsiteX289" fmla="*/ 4129642 w 6012000"/>
              <a:gd name="connsiteY289" fmla="*/ 5084320 h 6012000"/>
              <a:gd name="connsiteX290" fmla="*/ 4166388 w 6012000"/>
              <a:gd name="connsiteY290" fmla="*/ 5068461 h 6012000"/>
              <a:gd name="connsiteX291" fmla="*/ 4190498 w 6012000"/>
              <a:gd name="connsiteY291" fmla="*/ 5070018 h 6012000"/>
              <a:gd name="connsiteX292" fmla="*/ 4208212 w 6012000"/>
              <a:gd name="connsiteY292" fmla="*/ 5087248 h 6012000"/>
              <a:gd name="connsiteX293" fmla="*/ 4216190 w 6012000"/>
              <a:gd name="connsiteY293" fmla="*/ 5108715 h 6012000"/>
              <a:gd name="connsiteX294" fmla="*/ 4223780 w 6012000"/>
              <a:gd name="connsiteY294" fmla="*/ 5104925 h 6012000"/>
              <a:gd name="connsiteX295" fmla="*/ 4452722 w 6012000"/>
              <a:gd name="connsiteY295" fmla="*/ 4847762 h 6012000"/>
              <a:gd name="connsiteX296" fmla="*/ 4445752 w 6012000"/>
              <a:gd name="connsiteY296" fmla="*/ 4852597 h 6012000"/>
              <a:gd name="connsiteX297" fmla="*/ 4444908 w 6012000"/>
              <a:gd name="connsiteY297" fmla="*/ 4870571 h 6012000"/>
              <a:gd name="connsiteX298" fmla="*/ 4437644 w 6012000"/>
              <a:gd name="connsiteY298" fmla="*/ 4879685 h 6012000"/>
              <a:gd name="connsiteX299" fmla="*/ 4431576 w 6012000"/>
              <a:gd name="connsiteY299" fmla="*/ 4883079 h 6012000"/>
              <a:gd name="connsiteX300" fmla="*/ 4416656 w 6012000"/>
              <a:gd name="connsiteY300" fmla="*/ 4886636 h 6012000"/>
              <a:gd name="connsiteX301" fmla="*/ 4390838 w 6012000"/>
              <a:gd name="connsiteY301" fmla="*/ 4893677 h 6012000"/>
              <a:gd name="connsiteX302" fmla="*/ 4369994 w 6012000"/>
              <a:gd name="connsiteY302" fmla="*/ 4905146 h 6012000"/>
              <a:gd name="connsiteX303" fmla="*/ 4332952 w 6012000"/>
              <a:gd name="connsiteY303" fmla="*/ 4958281 h 6012000"/>
              <a:gd name="connsiteX304" fmla="*/ 4344426 w 6012000"/>
              <a:gd name="connsiteY304" fmla="*/ 5016343 h 6012000"/>
              <a:gd name="connsiteX305" fmla="*/ 4374494 w 6012000"/>
              <a:gd name="connsiteY305" fmla="*/ 5041673 h 6012000"/>
              <a:gd name="connsiteX306" fmla="*/ 4416750 w 6012000"/>
              <a:gd name="connsiteY306" fmla="*/ 5052846 h 6012000"/>
              <a:gd name="connsiteX307" fmla="*/ 4499944 w 6012000"/>
              <a:gd name="connsiteY307" fmla="*/ 5074472 h 6012000"/>
              <a:gd name="connsiteX308" fmla="*/ 4521408 w 6012000"/>
              <a:gd name="connsiteY308" fmla="*/ 5093273 h 6012000"/>
              <a:gd name="connsiteX309" fmla="*/ 4532538 w 6012000"/>
              <a:gd name="connsiteY309" fmla="*/ 5135952 h 6012000"/>
              <a:gd name="connsiteX310" fmla="*/ 4506276 w 6012000"/>
              <a:gd name="connsiteY310" fmla="*/ 5176039 h 6012000"/>
              <a:gd name="connsiteX311" fmla="*/ 4453420 w 6012000"/>
              <a:gd name="connsiteY311" fmla="*/ 5189337 h 6012000"/>
              <a:gd name="connsiteX312" fmla="*/ 4408996 w 6012000"/>
              <a:gd name="connsiteY312" fmla="*/ 5159565 h 6012000"/>
              <a:gd name="connsiteX313" fmla="*/ 4394884 w 6012000"/>
              <a:gd name="connsiteY313" fmla="*/ 5136479 h 6012000"/>
              <a:gd name="connsiteX314" fmla="*/ 4388648 w 6012000"/>
              <a:gd name="connsiteY314" fmla="*/ 5140805 h 6012000"/>
              <a:gd name="connsiteX315" fmla="*/ 4432104 w 6012000"/>
              <a:gd name="connsiteY315" fmla="*/ 5247322 h 6012000"/>
              <a:gd name="connsiteX316" fmla="*/ 4439074 w 6012000"/>
              <a:gd name="connsiteY316" fmla="*/ 5242487 h 6012000"/>
              <a:gd name="connsiteX317" fmla="*/ 4445770 w 6012000"/>
              <a:gd name="connsiteY317" fmla="*/ 5216107 h 6012000"/>
              <a:gd name="connsiteX318" fmla="*/ 4459602 w 6012000"/>
              <a:gd name="connsiteY318" fmla="*/ 5210588 h 6012000"/>
              <a:gd name="connsiteX319" fmla="*/ 4496922 w 6012000"/>
              <a:gd name="connsiteY319" fmla="*/ 5199372 h 6012000"/>
              <a:gd name="connsiteX320" fmla="*/ 4518868 w 6012000"/>
              <a:gd name="connsiteY320" fmla="*/ 5187139 h 6012000"/>
              <a:gd name="connsiteX321" fmla="*/ 4553028 w 6012000"/>
              <a:gd name="connsiteY321" fmla="*/ 5149043 h 6012000"/>
              <a:gd name="connsiteX322" fmla="*/ 4562714 w 6012000"/>
              <a:gd name="connsiteY322" fmla="*/ 5101707 h 6012000"/>
              <a:gd name="connsiteX323" fmla="*/ 4547328 w 6012000"/>
              <a:gd name="connsiteY323" fmla="*/ 5058178 h 6012000"/>
              <a:gd name="connsiteX324" fmla="*/ 4517436 w 6012000"/>
              <a:gd name="connsiteY324" fmla="*/ 5032317 h 6012000"/>
              <a:gd name="connsiteX325" fmla="*/ 4453440 w 6012000"/>
              <a:gd name="connsiteY325" fmla="*/ 5015849 h 6012000"/>
              <a:gd name="connsiteX326" fmla="*/ 4392066 w 6012000"/>
              <a:gd name="connsiteY326" fmla="*/ 5002181 h 6012000"/>
              <a:gd name="connsiteX327" fmla="*/ 4367468 w 6012000"/>
              <a:gd name="connsiteY327" fmla="*/ 4982973 h 6012000"/>
              <a:gd name="connsiteX328" fmla="*/ 4361450 w 6012000"/>
              <a:gd name="connsiteY328" fmla="*/ 4948838 h 6012000"/>
              <a:gd name="connsiteX329" fmla="*/ 4384688 w 6012000"/>
              <a:gd name="connsiteY329" fmla="*/ 4916146 h 6012000"/>
              <a:gd name="connsiteX330" fmla="*/ 4433190 w 6012000"/>
              <a:gd name="connsiteY330" fmla="*/ 4903423 h 6012000"/>
              <a:gd name="connsiteX331" fmla="*/ 4473058 w 6012000"/>
              <a:gd name="connsiteY331" fmla="*/ 4929563 h 6012000"/>
              <a:gd name="connsiteX332" fmla="*/ 4484666 w 6012000"/>
              <a:gd name="connsiteY332" fmla="*/ 4947865 h 6012000"/>
              <a:gd name="connsiteX333" fmla="*/ 4490902 w 6012000"/>
              <a:gd name="connsiteY333" fmla="*/ 4943539 h 6012000"/>
              <a:gd name="connsiteX334" fmla="*/ 1485942 w 6012000"/>
              <a:gd name="connsiteY334" fmla="*/ 4767285 h 6012000"/>
              <a:gd name="connsiteX335" fmla="*/ 1478596 w 6012000"/>
              <a:gd name="connsiteY335" fmla="*/ 4771918 h 6012000"/>
              <a:gd name="connsiteX336" fmla="*/ 1482198 w 6012000"/>
              <a:gd name="connsiteY336" fmla="*/ 4774918 h 6012000"/>
              <a:gd name="connsiteX337" fmla="*/ 1496882 w 6012000"/>
              <a:gd name="connsiteY337" fmla="*/ 4793393 h 6012000"/>
              <a:gd name="connsiteX338" fmla="*/ 1492926 w 6012000"/>
              <a:gd name="connsiteY338" fmla="*/ 4807386 h 6012000"/>
              <a:gd name="connsiteX339" fmla="*/ 1466550 w 6012000"/>
              <a:gd name="connsiteY339" fmla="*/ 4829288 h 6012000"/>
              <a:gd name="connsiteX340" fmla="*/ 1308856 w 6012000"/>
              <a:gd name="connsiteY340" fmla="*/ 4935602 h 6012000"/>
              <a:gd name="connsiteX341" fmla="*/ 1273304 w 6012000"/>
              <a:gd name="connsiteY341" fmla="*/ 4955962 h 6012000"/>
              <a:gd name="connsiteX342" fmla="*/ 1256782 w 6012000"/>
              <a:gd name="connsiteY342" fmla="*/ 4955566 h 6012000"/>
              <a:gd name="connsiteX343" fmla="*/ 1236770 w 6012000"/>
              <a:gd name="connsiteY343" fmla="*/ 4942967 h 6012000"/>
              <a:gd name="connsiteX344" fmla="*/ 1229254 w 6012000"/>
              <a:gd name="connsiteY344" fmla="*/ 4947456 h 6012000"/>
              <a:gd name="connsiteX345" fmla="*/ 1409024 w 6012000"/>
              <a:gd name="connsiteY345" fmla="*/ 5097185 h 6012000"/>
              <a:gd name="connsiteX346" fmla="*/ 1484844 w 6012000"/>
              <a:gd name="connsiteY346" fmla="*/ 5050803 h 6012000"/>
              <a:gd name="connsiteX347" fmla="*/ 1478498 w 6012000"/>
              <a:gd name="connsiteY347" fmla="*/ 5045517 h 6012000"/>
              <a:gd name="connsiteX348" fmla="*/ 1408100 w 6012000"/>
              <a:gd name="connsiteY348" fmla="*/ 5056611 h 6012000"/>
              <a:gd name="connsiteX349" fmla="*/ 1344636 w 6012000"/>
              <a:gd name="connsiteY349" fmla="*/ 5023800 h 6012000"/>
              <a:gd name="connsiteX350" fmla="*/ 1324052 w 6012000"/>
              <a:gd name="connsiteY350" fmla="*/ 5006655 h 6012000"/>
              <a:gd name="connsiteX351" fmla="*/ 1311472 w 6012000"/>
              <a:gd name="connsiteY351" fmla="*/ 4992110 h 6012000"/>
              <a:gd name="connsiteX352" fmla="*/ 1313754 w 6012000"/>
              <a:gd name="connsiteY352" fmla="*/ 4980647 h 6012000"/>
              <a:gd name="connsiteX353" fmla="*/ 1331158 w 6012000"/>
              <a:gd name="connsiteY353" fmla="*/ 4966380 h 6012000"/>
              <a:gd name="connsiteX354" fmla="*/ 1417778 w 6012000"/>
              <a:gd name="connsiteY354" fmla="*/ 4908076 h 6012000"/>
              <a:gd name="connsiteX355" fmla="*/ 1439908 w 6012000"/>
              <a:gd name="connsiteY355" fmla="*/ 4926506 h 6012000"/>
              <a:gd name="connsiteX356" fmla="*/ 1460164 w 6012000"/>
              <a:gd name="connsiteY356" fmla="*/ 4947009 h 6012000"/>
              <a:gd name="connsiteX357" fmla="*/ 1462896 w 6012000"/>
              <a:gd name="connsiteY357" fmla="*/ 4960471 h 6012000"/>
              <a:gd name="connsiteX358" fmla="*/ 1456040 w 6012000"/>
              <a:gd name="connsiteY358" fmla="*/ 4974808 h 6012000"/>
              <a:gd name="connsiteX359" fmla="*/ 1437808 w 6012000"/>
              <a:gd name="connsiteY359" fmla="*/ 4990419 h 6012000"/>
              <a:gd name="connsiteX360" fmla="*/ 1444670 w 6012000"/>
              <a:gd name="connsiteY360" fmla="*/ 4996134 h 6012000"/>
              <a:gd name="connsiteX361" fmla="*/ 1538806 w 6012000"/>
              <a:gd name="connsiteY361" fmla="*/ 4931597 h 6012000"/>
              <a:gd name="connsiteX362" fmla="*/ 1532460 w 6012000"/>
              <a:gd name="connsiteY362" fmla="*/ 4926310 h 6012000"/>
              <a:gd name="connsiteX363" fmla="*/ 1492518 w 6012000"/>
              <a:gd name="connsiteY363" fmla="*/ 4937640 h 6012000"/>
              <a:gd name="connsiteX364" fmla="*/ 1452796 w 6012000"/>
              <a:gd name="connsiteY364" fmla="*/ 4916613 h 6012000"/>
              <a:gd name="connsiteX365" fmla="*/ 1431010 w 6012000"/>
              <a:gd name="connsiteY365" fmla="*/ 4898468 h 6012000"/>
              <a:gd name="connsiteX366" fmla="*/ 1534178 w 6012000"/>
              <a:gd name="connsiteY366" fmla="*/ 4828670 h 6012000"/>
              <a:gd name="connsiteX367" fmla="*/ 1563682 w 6012000"/>
              <a:gd name="connsiteY367" fmla="*/ 4853243 h 6012000"/>
              <a:gd name="connsiteX368" fmla="*/ 1599020 w 6012000"/>
              <a:gd name="connsiteY368" fmla="*/ 4887906 h 6012000"/>
              <a:gd name="connsiteX369" fmla="*/ 1606000 w 6012000"/>
              <a:gd name="connsiteY369" fmla="*/ 4914057 h 6012000"/>
              <a:gd name="connsiteX370" fmla="*/ 1597746 w 6012000"/>
              <a:gd name="connsiteY370" fmla="*/ 4933039 h 6012000"/>
              <a:gd name="connsiteX371" fmla="*/ 1585544 w 6012000"/>
              <a:gd name="connsiteY371" fmla="*/ 4945247 h 6012000"/>
              <a:gd name="connsiteX372" fmla="*/ 1591890 w 6012000"/>
              <a:gd name="connsiteY372" fmla="*/ 4950533 h 6012000"/>
              <a:gd name="connsiteX373" fmla="*/ 1653018 w 6012000"/>
              <a:gd name="connsiteY373" fmla="*/ 4906442 h 6012000"/>
              <a:gd name="connsiteX374" fmla="*/ 4663600 w 6012000"/>
              <a:gd name="connsiteY374" fmla="*/ 4664326 h 6012000"/>
              <a:gd name="connsiteX375" fmla="*/ 4657328 w 6012000"/>
              <a:gd name="connsiteY375" fmla="*/ 4669702 h 6012000"/>
              <a:gd name="connsiteX376" fmla="*/ 4655440 w 6012000"/>
              <a:gd name="connsiteY376" fmla="*/ 4688080 h 6012000"/>
              <a:gd name="connsiteX377" fmla="*/ 4649774 w 6012000"/>
              <a:gd name="connsiteY377" fmla="*/ 4695877 h 6012000"/>
              <a:gd name="connsiteX378" fmla="*/ 4633648 w 6012000"/>
              <a:gd name="connsiteY378" fmla="*/ 4703819 h 6012000"/>
              <a:gd name="connsiteX379" fmla="*/ 4589190 w 6012000"/>
              <a:gd name="connsiteY379" fmla="*/ 4728105 h 6012000"/>
              <a:gd name="connsiteX380" fmla="*/ 4535688 w 6012000"/>
              <a:gd name="connsiteY380" fmla="*/ 4809246 h 6012000"/>
              <a:gd name="connsiteX381" fmla="*/ 4528290 w 6012000"/>
              <a:gd name="connsiteY381" fmla="*/ 4912615 h 6012000"/>
              <a:gd name="connsiteX382" fmla="*/ 4570880 w 6012000"/>
              <a:gd name="connsiteY382" fmla="*/ 5003128 h 6012000"/>
              <a:gd name="connsiteX383" fmla="*/ 4621608 w 6012000"/>
              <a:gd name="connsiteY383" fmla="*/ 5039328 h 6012000"/>
              <a:gd name="connsiteX384" fmla="*/ 4683064 w 6012000"/>
              <a:gd name="connsiteY384" fmla="*/ 5044135 h 6012000"/>
              <a:gd name="connsiteX385" fmla="*/ 4742994 w 6012000"/>
              <a:gd name="connsiteY385" fmla="*/ 5013202 h 6012000"/>
              <a:gd name="connsiteX386" fmla="*/ 4785418 w 6012000"/>
              <a:gd name="connsiteY386" fmla="*/ 4952583 h 6012000"/>
              <a:gd name="connsiteX387" fmla="*/ 4789366 w 6012000"/>
              <a:gd name="connsiteY387" fmla="*/ 4873488 h 6012000"/>
              <a:gd name="connsiteX388" fmla="*/ 4781400 w 6012000"/>
              <a:gd name="connsiteY388" fmla="*/ 4880316 h 6012000"/>
              <a:gd name="connsiteX389" fmla="*/ 4774994 w 6012000"/>
              <a:gd name="connsiteY389" fmla="*/ 4941965 h 6012000"/>
              <a:gd name="connsiteX390" fmla="*/ 4742050 w 6012000"/>
              <a:gd name="connsiteY390" fmla="*/ 4988432 h 6012000"/>
              <a:gd name="connsiteX391" fmla="*/ 4674300 w 6012000"/>
              <a:gd name="connsiteY391" fmla="*/ 5011955 h 6012000"/>
              <a:gd name="connsiteX392" fmla="*/ 4609116 w 6012000"/>
              <a:gd name="connsiteY392" fmla="*/ 4975354 h 6012000"/>
              <a:gd name="connsiteX393" fmla="*/ 4567322 w 6012000"/>
              <a:gd name="connsiteY393" fmla="*/ 4899153 h 6012000"/>
              <a:gd name="connsiteX394" fmla="*/ 4561464 w 6012000"/>
              <a:gd name="connsiteY394" fmla="*/ 4800384 h 6012000"/>
              <a:gd name="connsiteX395" fmla="*/ 4600280 w 6012000"/>
              <a:gd name="connsiteY395" fmla="*/ 4738299 h 6012000"/>
              <a:gd name="connsiteX396" fmla="*/ 4623792 w 6012000"/>
              <a:gd name="connsiteY396" fmla="*/ 4723880 h 6012000"/>
              <a:gd name="connsiteX397" fmla="*/ 4647060 w 6012000"/>
              <a:gd name="connsiteY397" fmla="*/ 4719812 h 6012000"/>
              <a:gd name="connsiteX398" fmla="*/ 4668054 w 6012000"/>
              <a:gd name="connsiteY398" fmla="*/ 4725781 h 6012000"/>
              <a:gd name="connsiteX399" fmla="*/ 4687498 w 6012000"/>
              <a:gd name="connsiteY399" fmla="*/ 4740576 h 6012000"/>
              <a:gd name="connsiteX400" fmla="*/ 4704158 w 6012000"/>
              <a:gd name="connsiteY400" fmla="*/ 4758640 h 6012000"/>
              <a:gd name="connsiteX401" fmla="*/ 4710260 w 6012000"/>
              <a:gd name="connsiteY401" fmla="*/ 4753410 h 6012000"/>
              <a:gd name="connsiteX402" fmla="*/ 1335780 w 6012000"/>
              <a:gd name="connsiteY402" fmla="*/ 4645129 h 6012000"/>
              <a:gd name="connsiteX403" fmla="*/ 1280570 w 6012000"/>
              <a:gd name="connsiteY403" fmla="*/ 4666454 h 6012000"/>
              <a:gd name="connsiteX404" fmla="*/ 1260812 w 6012000"/>
              <a:gd name="connsiteY404" fmla="*/ 4700444 h 6012000"/>
              <a:gd name="connsiteX405" fmla="*/ 1257100 w 6012000"/>
              <a:gd name="connsiteY405" fmla="*/ 4743993 h 6012000"/>
              <a:gd name="connsiteX406" fmla="*/ 1250162 w 6012000"/>
              <a:gd name="connsiteY406" fmla="*/ 4829672 h 6012000"/>
              <a:gd name="connsiteX407" fmla="*/ 1235348 w 6012000"/>
              <a:gd name="connsiteY407" fmla="*/ 4854060 h 6012000"/>
              <a:gd name="connsiteX408" fmla="*/ 1195232 w 6012000"/>
              <a:gd name="connsiteY408" fmla="*/ 4872389 h 6012000"/>
              <a:gd name="connsiteX409" fmla="*/ 1151214 w 6012000"/>
              <a:gd name="connsiteY409" fmla="*/ 4853443 h 6012000"/>
              <a:gd name="connsiteX410" fmla="*/ 1128990 w 6012000"/>
              <a:gd name="connsiteY410" fmla="*/ 4803676 h 6012000"/>
              <a:gd name="connsiteX411" fmla="*/ 1150646 w 6012000"/>
              <a:gd name="connsiteY411" fmla="*/ 4754779 h 6012000"/>
              <a:gd name="connsiteX412" fmla="*/ 1170948 w 6012000"/>
              <a:gd name="connsiteY412" fmla="*/ 4736893 h 6012000"/>
              <a:gd name="connsiteX413" fmla="*/ 1165612 w 6012000"/>
              <a:gd name="connsiteY413" fmla="*/ 4731497 h 6012000"/>
              <a:gd name="connsiteX414" fmla="*/ 1068194 w 6012000"/>
              <a:gd name="connsiteY414" fmla="*/ 4792689 h 6012000"/>
              <a:gd name="connsiteX415" fmla="*/ 1074160 w 6012000"/>
              <a:gd name="connsiteY415" fmla="*/ 4798720 h 6012000"/>
              <a:gd name="connsiteX416" fmla="*/ 1101302 w 6012000"/>
              <a:gd name="connsiteY416" fmla="*/ 4800762 h 6012000"/>
              <a:gd name="connsiteX417" fmla="*/ 1109126 w 6012000"/>
              <a:gd name="connsiteY417" fmla="*/ 4813434 h 6012000"/>
              <a:gd name="connsiteX418" fmla="*/ 1126616 w 6012000"/>
              <a:gd name="connsiteY418" fmla="*/ 4848258 h 6012000"/>
              <a:gd name="connsiteX419" fmla="*/ 1142452 w 6012000"/>
              <a:gd name="connsiteY419" fmla="*/ 4867760 h 6012000"/>
              <a:gd name="connsiteX420" fmla="*/ 1185874 w 6012000"/>
              <a:gd name="connsiteY420" fmla="*/ 4894833 h 6012000"/>
              <a:gd name="connsiteX421" fmla="*/ 1234172 w 6012000"/>
              <a:gd name="connsiteY421" fmla="*/ 4896201 h 6012000"/>
              <a:gd name="connsiteX422" fmla="*/ 1274392 w 6012000"/>
              <a:gd name="connsiteY422" fmla="*/ 4873531 h 6012000"/>
              <a:gd name="connsiteX423" fmla="*/ 1294702 w 6012000"/>
              <a:gd name="connsiteY423" fmla="*/ 4839623 h 6012000"/>
              <a:gd name="connsiteX424" fmla="*/ 1299876 w 6012000"/>
              <a:gd name="connsiteY424" fmla="*/ 4773745 h 6012000"/>
              <a:gd name="connsiteX425" fmla="*/ 1302744 w 6012000"/>
              <a:gd name="connsiteY425" fmla="*/ 4710933 h 6012000"/>
              <a:gd name="connsiteX426" fmla="*/ 1317418 w 6012000"/>
              <a:gd name="connsiteY426" fmla="*/ 4683388 h 6012000"/>
              <a:gd name="connsiteX427" fmla="*/ 1350000 w 6012000"/>
              <a:gd name="connsiteY427" fmla="*/ 4671568 h 6012000"/>
              <a:gd name="connsiteX428" fmla="*/ 1386214 w 6012000"/>
              <a:gd name="connsiteY428" fmla="*/ 4688814 h 6012000"/>
              <a:gd name="connsiteX429" fmla="*/ 1407118 w 6012000"/>
              <a:gd name="connsiteY429" fmla="*/ 4734392 h 6012000"/>
              <a:gd name="connsiteX430" fmla="*/ 1388254 w 6012000"/>
              <a:gd name="connsiteY430" fmla="*/ 4778173 h 6012000"/>
              <a:gd name="connsiteX431" fmla="*/ 1372230 w 6012000"/>
              <a:gd name="connsiteY431" fmla="*/ 4792767 h 6012000"/>
              <a:gd name="connsiteX432" fmla="*/ 1377568 w 6012000"/>
              <a:gd name="connsiteY432" fmla="*/ 4798163 h 6012000"/>
              <a:gd name="connsiteX433" fmla="*/ 1465316 w 6012000"/>
              <a:gd name="connsiteY433" fmla="*/ 4744022 h 6012000"/>
              <a:gd name="connsiteX434" fmla="*/ 1459350 w 6012000"/>
              <a:gd name="connsiteY434" fmla="*/ 4737991 h 6012000"/>
              <a:gd name="connsiteX435" fmla="*/ 1441500 w 6012000"/>
              <a:gd name="connsiteY435" fmla="*/ 4740262 h 6012000"/>
              <a:gd name="connsiteX436" fmla="*/ 1431270 w 6012000"/>
              <a:gd name="connsiteY436" fmla="*/ 4734681 h 6012000"/>
              <a:gd name="connsiteX437" fmla="*/ 1426878 w 6012000"/>
              <a:gd name="connsiteY437" fmla="*/ 4729290 h 6012000"/>
              <a:gd name="connsiteX438" fmla="*/ 1420800 w 6012000"/>
              <a:gd name="connsiteY438" fmla="*/ 4715207 h 6012000"/>
              <a:gd name="connsiteX439" fmla="*/ 1409408 w 6012000"/>
              <a:gd name="connsiteY439" fmla="*/ 4690993 h 6012000"/>
              <a:gd name="connsiteX440" fmla="*/ 1394512 w 6012000"/>
              <a:gd name="connsiteY440" fmla="*/ 4672442 h 6012000"/>
              <a:gd name="connsiteX441" fmla="*/ 1335780 w 6012000"/>
              <a:gd name="connsiteY441" fmla="*/ 4645129 h 6012000"/>
              <a:gd name="connsiteX442" fmla="*/ 4769920 w 6012000"/>
              <a:gd name="connsiteY442" fmla="*/ 4556743 h 6012000"/>
              <a:gd name="connsiteX443" fmla="*/ 4688024 w 6012000"/>
              <a:gd name="connsiteY443" fmla="*/ 4640273 h 6012000"/>
              <a:gd name="connsiteX444" fmla="*/ 4692048 w 6012000"/>
              <a:gd name="connsiteY444" fmla="*/ 4647968 h 6012000"/>
              <a:gd name="connsiteX445" fmla="*/ 4709738 w 6012000"/>
              <a:gd name="connsiteY445" fmla="*/ 4632954 h 6012000"/>
              <a:gd name="connsiteX446" fmla="*/ 4720296 w 6012000"/>
              <a:gd name="connsiteY446" fmla="*/ 4630956 h 6012000"/>
              <a:gd name="connsiteX447" fmla="*/ 4729340 w 6012000"/>
              <a:gd name="connsiteY447" fmla="*/ 4635760 h 6012000"/>
              <a:gd name="connsiteX448" fmla="*/ 4749200 w 6012000"/>
              <a:gd name="connsiteY448" fmla="*/ 4664611 h 6012000"/>
              <a:gd name="connsiteX449" fmla="*/ 4842712 w 6012000"/>
              <a:gd name="connsiteY449" fmla="*/ 4830076 h 6012000"/>
              <a:gd name="connsiteX450" fmla="*/ 4858864 w 6012000"/>
              <a:gd name="connsiteY450" fmla="*/ 4867172 h 6012000"/>
              <a:gd name="connsiteX451" fmla="*/ 4856196 w 6012000"/>
              <a:gd name="connsiteY451" fmla="*/ 4884880 h 6012000"/>
              <a:gd name="connsiteX452" fmla="*/ 4841080 w 6012000"/>
              <a:gd name="connsiteY452" fmla="*/ 4904762 h 6012000"/>
              <a:gd name="connsiteX453" fmla="*/ 4844790 w 6012000"/>
              <a:gd name="connsiteY453" fmla="*/ 4912776 h 6012000"/>
              <a:gd name="connsiteX454" fmla="*/ 4932000 w 6012000"/>
              <a:gd name="connsiteY454" fmla="*/ 4823827 h 6012000"/>
              <a:gd name="connsiteX455" fmla="*/ 4927822 w 6012000"/>
              <a:gd name="connsiteY455" fmla="*/ 4816291 h 6012000"/>
              <a:gd name="connsiteX456" fmla="*/ 4907456 w 6012000"/>
              <a:gd name="connsiteY456" fmla="*/ 4832121 h 6012000"/>
              <a:gd name="connsiteX457" fmla="*/ 4896900 w 6012000"/>
              <a:gd name="connsiteY457" fmla="*/ 4834277 h 6012000"/>
              <a:gd name="connsiteX458" fmla="*/ 4888172 w 6012000"/>
              <a:gd name="connsiteY458" fmla="*/ 4829627 h 6012000"/>
              <a:gd name="connsiteX459" fmla="*/ 4870218 w 6012000"/>
              <a:gd name="connsiteY459" fmla="*/ 4802021 h 6012000"/>
              <a:gd name="connsiteX460" fmla="*/ 4776552 w 6012000"/>
              <a:gd name="connsiteY460" fmla="*/ 4636715 h 6012000"/>
              <a:gd name="connsiteX461" fmla="*/ 4759864 w 6012000"/>
              <a:gd name="connsiteY461" fmla="*/ 4601439 h 6012000"/>
              <a:gd name="connsiteX462" fmla="*/ 4761484 w 6012000"/>
              <a:gd name="connsiteY462" fmla="*/ 4581611 h 6012000"/>
              <a:gd name="connsiteX463" fmla="*/ 4774100 w 6012000"/>
              <a:gd name="connsiteY463" fmla="*/ 4564280 h 6012000"/>
              <a:gd name="connsiteX464" fmla="*/ 1169446 w 6012000"/>
              <a:gd name="connsiteY464" fmla="*/ 4430951 h 6012000"/>
              <a:gd name="connsiteX465" fmla="*/ 1161352 w 6012000"/>
              <a:gd name="connsiteY465" fmla="*/ 4434097 h 6012000"/>
              <a:gd name="connsiteX466" fmla="*/ 1164316 w 6012000"/>
              <a:gd name="connsiteY466" fmla="*/ 4437730 h 6012000"/>
              <a:gd name="connsiteX467" fmla="*/ 1175206 w 6012000"/>
              <a:gd name="connsiteY467" fmla="*/ 4458666 h 6012000"/>
              <a:gd name="connsiteX468" fmla="*/ 1168654 w 6012000"/>
              <a:gd name="connsiteY468" fmla="*/ 4471647 h 6012000"/>
              <a:gd name="connsiteX469" fmla="*/ 1138584 w 6012000"/>
              <a:gd name="connsiteY469" fmla="*/ 4488116 h 6012000"/>
              <a:gd name="connsiteX470" fmla="*/ 963506 w 6012000"/>
              <a:gd name="connsiteY470" fmla="*/ 4562399 h 6012000"/>
              <a:gd name="connsiteX471" fmla="*/ 924724 w 6012000"/>
              <a:gd name="connsiteY471" fmla="*/ 4575604 h 6012000"/>
              <a:gd name="connsiteX472" fmla="*/ 908580 w 6012000"/>
              <a:gd name="connsiteY472" fmla="*/ 4572065 h 6012000"/>
              <a:gd name="connsiteX473" fmla="*/ 891340 w 6012000"/>
              <a:gd name="connsiteY473" fmla="*/ 4555879 h 6012000"/>
              <a:gd name="connsiteX474" fmla="*/ 883106 w 6012000"/>
              <a:gd name="connsiteY474" fmla="*/ 4558853 h 6012000"/>
              <a:gd name="connsiteX475" fmla="*/ 1031016 w 6012000"/>
              <a:gd name="connsiteY475" fmla="*/ 4740122 h 6012000"/>
              <a:gd name="connsiteX476" fmla="*/ 1114290 w 6012000"/>
              <a:gd name="connsiteY476" fmla="*/ 4709054 h 6012000"/>
              <a:gd name="connsiteX477" fmla="*/ 1109068 w 6012000"/>
              <a:gd name="connsiteY477" fmla="*/ 4702654 h 6012000"/>
              <a:gd name="connsiteX478" fmla="*/ 1037846 w 6012000"/>
              <a:gd name="connsiteY478" fmla="*/ 4700117 h 6012000"/>
              <a:gd name="connsiteX479" fmla="*/ 981806 w 6012000"/>
              <a:gd name="connsiteY479" fmla="*/ 4655803 h 6012000"/>
              <a:gd name="connsiteX480" fmla="*/ 964870 w 6012000"/>
              <a:gd name="connsiteY480" fmla="*/ 4635047 h 6012000"/>
              <a:gd name="connsiteX481" fmla="*/ 955296 w 6012000"/>
              <a:gd name="connsiteY481" fmla="*/ 4618369 h 6012000"/>
              <a:gd name="connsiteX482" fmla="*/ 959724 w 6012000"/>
              <a:gd name="connsiteY482" fmla="*/ 4607552 h 6012000"/>
              <a:gd name="connsiteX483" fmla="*/ 979530 w 6012000"/>
              <a:gd name="connsiteY483" fmla="*/ 4596866 h 6012000"/>
              <a:gd name="connsiteX484" fmla="*/ 1075680 w 6012000"/>
              <a:gd name="connsiteY484" fmla="*/ 4556155 h 6012000"/>
              <a:gd name="connsiteX485" fmla="*/ 1093886 w 6012000"/>
              <a:gd name="connsiteY485" fmla="*/ 4578468 h 6012000"/>
              <a:gd name="connsiteX486" fmla="*/ 1109860 w 6012000"/>
              <a:gd name="connsiteY486" fmla="*/ 4602458 h 6012000"/>
              <a:gd name="connsiteX487" fmla="*/ 1109976 w 6012000"/>
              <a:gd name="connsiteY487" fmla="*/ 4616194 h 6012000"/>
              <a:gd name="connsiteX488" fmla="*/ 1100512 w 6012000"/>
              <a:gd name="connsiteY488" fmla="*/ 4628960 h 6012000"/>
              <a:gd name="connsiteX489" fmla="*/ 1079636 w 6012000"/>
              <a:gd name="connsiteY489" fmla="*/ 4640807 h 6012000"/>
              <a:gd name="connsiteX490" fmla="*/ 1085282 w 6012000"/>
              <a:gd name="connsiteY490" fmla="*/ 4647725 h 6012000"/>
              <a:gd name="connsiteX491" fmla="*/ 1190000 w 6012000"/>
              <a:gd name="connsiteY491" fmla="*/ 4602329 h 6012000"/>
              <a:gd name="connsiteX492" fmla="*/ 1184778 w 6012000"/>
              <a:gd name="connsiteY492" fmla="*/ 4595929 h 6012000"/>
              <a:gd name="connsiteX493" fmla="*/ 1143408 w 6012000"/>
              <a:gd name="connsiteY493" fmla="*/ 4599432 h 6012000"/>
              <a:gd name="connsiteX494" fmla="*/ 1108426 w 6012000"/>
              <a:gd name="connsiteY494" fmla="*/ 4571215 h 6012000"/>
              <a:gd name="connsiteX495" fmla="*/ 1090502 w 6012000"/>
              <a:gd name="connsiteY495" fmla="*/ 4549248 h 6012000"/>
              <a:gd name="connsiteX496" fmla="*/ 1205088 w 6012000"/>
              <a:gd name="connsiteY496" fmla="*/ 4500409 h 6012000"/>
              <a:gd name="connsiteX497" fmla="*/ 1229364 w 6012000"/>
              <a:gd name="connsiteY497" fmla="*/ 4530159 h 6012000"/>
              <a:gd name="connsiteX498" fmla="*/ 1257440 w 6012000"/>
              <a:gd name="connsiteY498" fmla="*/ 4570925 h 6012000"/>
              <a:gd name="connsiteX499" fmla="*/ 1259306 w 6012000"/>
              <a:gd name="connsiteY499" fmla="*/ 4597929 h 6012000"/>
              <a:gd name="connsiteX500" fmla="*/ 1247582 w 6012000"/>
              <a:gd name="connsiteY500" fmla="*/ 4614987 h 6012000"/>
              <a:gd name="connsiteX501" fmla="*/ 1233274 w 6012000"/>
              <a:gd name="connsiteY501" fmla="*/ 4624644 h 6012000"/>
              <a:gd name="connsiteX502" fmla="*/ 1238496 w 6012000"/>
              <a:gd name="connsiteY502" fmla="*/ 4631043 h 6012000"/>
              <a:gd name="connsiteX503" fmla="*/ 1306912 w 6012000"/>
              <a:gd name="connsiteY503" fmla="*/ 4599421 h 6012000"/>
              <a:gd name="connsiteX504" fmla="*/ 4919780 w 6012000"/>
              <a:gd name="connsiteY504" fmla="*/ 4374160 h 6012000"/>
              <a:gd name="connsiteX505" fmla="*/ 4780652 w 6012000"/>
              <a:gd name="connsiteY505" fmla="*/ 4541261 h 6012000"/>
              <a:gd name="connsiteX506" fmla="*/ 4785286 w 6012000"/>
              <a:gd name="connsiteY506" fmla="*/ 4548605 h 6012000"/>
              <a:gd name="connsiteX507" fmla="*/ 4788286 w 6012000"/>
              <a:gd name="connsiteY507" fmla="*/ 4545002 h 6012000"/>
              <a:gd name="connsiteX508" fmla="*/ 4806760 w 6012000"/>
              <a:gd name="connsiteY508" fmla="*/ 4530316 h 6012000"/>
              <a:gd name="connsiteX509" fmla="*/ 4820752 w 6012000"/>
              <a:gd name="connsiteY509" fmla="*/ 4534269 h 6012000"/>
              <a:gd name="connsiteX510" fmla="*/ 4842658 w 6012000"/>
              <a:gd name="connsiteY510" fmla="*/ 4560642 h 6012000"/>
              <a:gd name="connsiteX511" fmla="*/ 4949000 w 6012000"/>
              <a:gd name="connsiteY511" fmla="*/ 4718318 h 6012000"/>
              <a:gd name="connsiteX512" fmla="*/ 4969366 w 6012000"/>
              <a:gd name="connsiteY512" fmla="*/ 4753867 h 6012000"/>
              <a:gd name="connsiteX513" fmla="*/ 4968974 w 6012000"/>
              <a:gd name="connsiteY513" fmla="*/ 4770388 h 6012000"/>
              <a:gd name="connsiteX514" fmla="*/ 4956378 w 6012000"/>
              <a:gd name="connsiteY514" fmla="*/ 4790401 h 6012000"/>
              <a:gd name="connsiteX515" fmla="*/ 4960868 w 6012000"/>
              <a:gd name="connsiteY515" fmla="*/ 4797917 h 6012000"/>
              <a:gd name="connsiteX516" fmla="*/ 5110566 w 6012000"/>
              <a:gd name="connsiteY516" fmla="*/ 4618120 h 6012000"/>
              <a:gd name="connsiteX517" fmla="*/ 5064170 w 6012000"/>
              <a:gd name="connsiteY517" fmla="*/ 4542309 h 6012000"/>
              <a:gd name="connsiteX518" fmla="*/ 5058884 w 6012000"/>
              <a:gd name="connsiteY518" fmla="*/ 4548657 h 6012000"/>
              <a:gd name="connsiteX519" fmla="*/ 5069992 w 6012000"/>
              <a:gd name="connsiteY519" fmla="*/ 4619053 h 6012000"/>
              <a:gd name="connsiteX520" fmla="*/ 5037192 w 6012000"/>
              <a:gd name="connsiteY520" fmla="*/ 4682522 h 6012000"/>
              <a:gd name="connsiteX521" fmla="*/ 5020052 w 6012000"/>
              <a:gd name="connsiteY521" fmla="*/ 4703109 h 6012000"/>
              <a:gd name="connsiteX522" fmla="*/ 5005508 w 6012000"/>
              <a:gd name="connsiteY522" fmla="*/ 4715692 h 6012000"/>
              <a:gd name="connsiteX523" fmla="*/ 4994044 w 6012000"/>
              <a:gd name="connsiteY523" fmla="*/ 4713410 h 6012000"/>
              <a:gd name="connsiteX524" fmla="*/ 4979774 w 6012000"/>
              <a:gd name="connsiteY524" fmla="*/ 4696010 h 6012000"/>
              <a:gd name="connsiteX525" fmla="*/ 4921456 w 6012000"/>
              <a:gd name="connsiteY525" fmla="*/ 4609399 h 6012000"/>
              <a:gd name="connsiteX526" fmla="*/ 4939882 w 6012000"/>
              <a:gd name="connsiteY526" fmla="*/ 4587268 h 6012000"/>
              <a:gd name="connsiteX527" fmla="*/ 4960382 w 6012000"/>
              <a:gd name="connsiteY527" fmla="*/ 4567008 h 6012000"/>
              <a:gd name="connsiteX528" fmla="*/ 4973844 w 6012000"/>
              <a:gd name="connsiteY528" fmla="*/ 4564272 h 6012000"/>
              <a:gd name="connsiteX529" fmla="*/ 4988180 w 6012000"/>
              <a:gd name="connsiteY529" fmla="*/ 4571126 h 6012000"/>
              <a:gd name="connsiteX530" fmla="*/ 5003794 w 6012000"/>
              <a:gd name="connsiteY530" fmla="*/ 4589355 h 6012000"/>
              <a:gd name="connsiteX531" fmla="*/ 5009508 w 6012000"/>
              <a:gd name="connsiteY531" fmla="*/ 4582492 h 6012000"/>
              <a:gd name="connsiteX532" fmla="*/ 4944954 w 6012000"/>
              <a:gd name="connsiteY532" fmla="*/ 4488368 h 6012000"/>
              <a:gd name="connsiteX533" fmla="*/ 4939670 w 6012000"/>
              <a:gd name="connsiteY533" fmla="*/ 4494715 h 6012000"/>
              <a:gd name="connsiteX534" fmla="*/ 4951006 w 6012000"/>
              <a:gd name="connsiteY534" fmla="*/ 4534655 h 6012000"/>
              <a:gd name="connsiteX535" fmla="*/ 4929986 w 6012000"/>
              <a:gd name="connsiteY535" fmla="*/ 4574381 h 6012000"/>
              <a:gd name="connsiteX536" fmla="*/ 4911846 w 6012000"/>
              <a:gd name="connsiteY536" fmla="*/ 4596169 h 6012000"/>
              <a:gd name="connsiteX537" fmla="*/ 4842028 w 6012000"/>
              <a:gd name="connsiteY537" fmla="*/ 4493014 h 6012000"/>
              <a:gd name="connsiteX538" fmla="*/ 4866598 w 6012000"/>
              <a:gd name="connsiteY538" fmla="*/ 4463506 h 6012000"/>
              <a:gd name="connsiteX539" fmla="*/ 4901254 w 6012000"/>
              <a:gd name="connsiteY539" fmla="*/ 4428162 h 6012000"/>
              <a:gd name="connsiteX540" fmla="*/ 4927404 w 6012000"/>
              <a:gd name="connsiteY540" fmla="*/ 4421176 h 6012000"/>
              <a:gd name="connsiteX541" fmla="*/ 4946388 w 6012000"/>
              <a:gd name="connsiteY541" fmla="*/ 4429428 h 6012000"/>
              <a:gd name="connsiteX542" fmla="*/ 4958596 w 6012000"/>
              <a:gd name="connsiteY542" fmla="*/ 4441628 h 6012000"/>
              <a:gd name="connsiteX543" fmla="*/ 4963882 w 6012000"/>
              <a:gd name="connsiteY543" fmla="*/ 4435280 h 6012000"/>
              <a:gd name="connsiteX544" fmla="*/ 1001130 w 6012000"/>
              <a:gd name="connsiteY544" fmla="*/ 4186448 h 6012000"/>
              <a:gd name="connsiteX545" fmla="*/ 992864 w 6012000"/>
              <a:gd name="connsiteY545" fmla="*/ 4188882 h 6012000"/>
              <a:gd name="connsiteX546" fmla="*/ 1004910 w 6012000"/>
              <a:gd name="connsiteY546" fmla="*/ 4217921 h 6012000"/>
              <a:gd name="connsiteX547" fmla="*/ 999600 w 6012000"/>
              <a:gd name="connsiteY547" fmla="*/ 4243582 h 6012000"/>
              <a:gd name="connsiteX548" fmla="*/ 790296 w 6012000"/>
              <a:gd name="connsiteY548" fmla="*/ 4307738 h 6012000"/>
              <a:gd name="connsiteX549" fmla="*/ 750560 w 6012000"/>
              <a:gd name="connsiteY549" fmla="*/ 4316213 h 6012000"/>
              <a:gd name="connsiteX550" fmla="*/ 734348 w 6012000"/>
              <a:gd name="connsiteY550" fmla="*/ 4310496 h 6012000"/>
              <a:gd name="connsiteX551" fmla="*/ 718728 w 6012000"/>
              <a:gd name="connsiteY551" fmla="*/ 4292155 h 6012000"/>
              <a:gd name="connsiteX552" fmla="*/ 710098 w 6012000"/>
              <a:gd name="connsiteY552" fmla="*/ 4294027 h 6012000"/>
              <a:gd name="connsiteX553" fmla="*/ 761842 w 6012000"/>
              <a:gd name="connsiteY553" fmla="*/ 4373819 h 6012000"/>
              <a:gd name="connsiteX554" fmla="*/ 769986 w 6012000"/>
              <a:gd name="connsiteY554" fmla="*/ 4371198 h 6012000"/>
              <a:gd name="connsiteX555" fmla="*/ 760800 w 6012000"/>
              <a:gd name="connsiteY555" fmla="*/ 4346158 h 6012000"/>
              <a:gd name="connsiteX556" fmla="*/ 768594 w 6012000"/>
              <a:gd name="connsiteY556" fmla="*/ 4334584 h 6012000"/>
              <a:gd name="connsiteX557" fmla="*/ 799406 w 6012000"/>
              <a:gd name="connsiteY557" fmla="*/ 4321786 h 6012000"/>
              <a:gd name="connsiteX558" fmla="*/ 986952 w 6012000"/>
              <a:gd name="connsiteY558" fmla="*/ 4264289 h 6012000"/>
              <a:gd name="connsiteX559" fmla="*/ 827456 w 6012000"/>
              <a:gd name="connsiteY559" fmla="*/ 4487720 h 6012000"/>
              <a:gd name="connsiteX560" fmla="*/ 831828 w 6012000"/>
              <a:gd name="connsiteY560" fmla="*/ 4494463 h 6012000"/>
              <a:gd name="connsiteX561" fmla="*/ 1079984 w 6012000"/>
              <a:gd name="connsiteY561" fmla="*/ 4418415 h 6012000"/>
              <a:gd name="connsiteX562" fmla="*/ 1118598 w 6012000"/>
              <a:gd name="connsiteY562" fmla="*/ 4410670 h 6012000"/>
              <a:gd name="connsiteX563" fmla="*/ 1137214 w 6012000"/>
              <a:gd name="connsiteY563" fmla="*/ 4417222 h 6012000"/>
              <a:gd name="connsiteX564" fmla="*/ 1152104 w 6012000"/>
              <a:gd name="connsiteY564" fmla="*/ 4434440 h 6012000"/>
              <a:gd name="connsiteX565" fmla="*/ 1160492 w 6012000"/>
              <a:gd name="connsiteY565" fmla="*/ 4432193 h 6012000"/>
              <a:gd name="connsiteX566" fmla="*/ 1107534 w 6012000"/>
              <a:gd name="connsiteY566" fmla="*/ 4350528 h 6012000"/>
              <a:gd name="connsiteX567" fmla="*/ 1099268 w 6012000"/>
              <a:gd name="connsiteY567" fmla="*/ 4352962 h 6012000"/>
              <a:gd name="connsiteX568" fmla="*/ 1102116 w 6012000"/>
              <a:gd name="connsiteY568" fmla="*/ 4357766 h 6012000"/>
              <a:gd name="connsiteX569" fmla="*/ 1109966 w 6012000"/>
              <a:gd name="connsiteY569" fmla="*/ 4378485 h 6012000"/>
              <a:gd name="connsiteX570" fmla="*/ 1102260 w 6012000"/>
              <a:gd name="connsiteY570" fmla="*/ 4390400 h 6012000"/>
              <a:gd name="connsiteX571" fmla="*/ 1070388 w 6012000"/>
              <a:gd name="connsiteY571" fmla="*/ 4403618 h 6012000"/>
              <a:gd name="connsiteX572" fmla="*/ 894094 w 6012000"/>
              <a:gd name="connsiteY572" fmla="*/ 4457543 h 6012000"/>
              <a:gd name="connsiteX573" fmla="*/ 1042306 w 6012000"/>
              <a:gd name="connsiteY573" fmla="*/ 4249945 h 6012000"/>
              <a:gd name="connsiteX574" fmla="*/ 5089752 w 6012000"/>
              <a:gd name="connsiteY574" fmla="*/ 4112979 h 6012000"/>
              <a:gd name="connsiteX575" fmla="*/ 5035994 w 6012000"/>
              <a:gd name="connsiteY575" fmla="*/ 4194120 h 6012000"/>
              <a:gd name="connsiteX576" fmla="*/ 5041524 w 6012000"/>
              <a:gd name="connsiteY576" fmla="*/ 4200729 h 6012000"/>
              <a:gd name="connsiteX577" fmla="*/ 5044792 w 6012000"/>
              <a:gd name="connsiteY577" fmla="*/ 4196200 h 6012000"/>
              <a:gd name="connsiteX578" fmla="*/ 5060660 w 6012000"/>
              <a:gd name="connsiteY578" fmla="*/ 4180737 h 6012000"/>
              <a:gd name="connsiteX579" fmla="*/ 5074660 w 6012000"/>
              <a:gd name="connsiteY579" fmla="*/ 4183050 h 6012000"/>
              <a:gd name="connsiteX580" fmla="*/ 5099496 w 6012000"/>
              <a:gd name="connsiteY580" fmla="*/ 4207003 h 6012000"/>
              <a:gd name="connsiteX581" fmla="*/ 5219272 w 6012000"/>
              <a:gd name="connsiteY581" fmla="*/ 4347148 h 6012000"/>
              <a:gd name="connsiteX582" fmla="*/ 4969782 w 6012000"/>
              <a:gd name="connsiteY582" fmla="*/ 4294057 h 6012000"/>
              <a:gd name="connsiteX583" fmla="*/ 4927984 w 6012000"/>
              <a:gd name="connsiteY583" fmla="*/ 4357146 h 6012000"/>
              <a:gd name="connsiteX584" fmla="*/ 4933512 w 6012000"/>
              <a:gd name="connsiteY584" fmla="*/ 4363755 h 6012000"/>
              <a:gd name="connsiteX585" fmla="*/ 4955336 w 6012000"/>
              <a:gd name="connsiteY585" fmla="*/ 4341124 h 6012000"/>
              <a:gd name="connsiteX586" fmla="*/ 4980984 w 6012000"/>
              <a:gd name="connsiteY586" fmla="*/ 4335757 h 6012000"/>
              <a:gd name="connsiteX587" fmla="*/ 5123312 w 6012000"/>
              <a:gd name="connsiteY587" fmla="*/ 4502091 h 6012000"/>
              <a:gd name="connsiteX588" fmla="*/ 5146934 w 6012000"/>
              <a:gd name="connsiteY588" fmla="*/ 4535148 h 6012000"/>
              <a:gd name="connsiteX589" fmla="*/ 5148160 w 6012000"/>
              <a:gd name="connsiteY589" fmla="*/ 4552296 h 6012000"/>
              <a:gd name="connsiteX590" fmla="*/ 5137572 w 6012000"/>
              <a:gd name="connsiteY590" fmla="*/ 4573935 h 6012000"/>
              <a:gd name="connsiteX591" fmla="*/ 5142732 w 6012000"/>
              <a:gd name="connsiteY591" fmla="*/ 4581102 h 6012000"/>
              <a:gd name="connsiteX592" fmla="*/ 5195256 w 6012000"/>
              <a:gd name="connsiteY592" fmla="*/ 4501823 h 6012000"/>
              <a:gd name="connsiteX593" fmla="*/ 5189604 w 6012000"/>
              <a:gd name="connsiteY593" fmla="*/ 4495399 h 6012000"/>
              <a:gd name="connsiteX594" fmla="*/ 5170308 w 6012000"/>
              <a:gd name="connsiteY594" fmla="*/ 4513813 h 6012000"/>
              <a:gd name="connsiteX595" fmla="*/ 5156586 w 6012000"/>
              <a:gd name="connsiteY595" fmla="*/ 4511283 h 6012000"/>
              <a:gd name="connsiteX596" fmla="*/ 5132558 w 6012000"/>
              <a:gd name="connsiteY596" fmla="*/ 4488133 h 6012000"/>
              <a:gd name="connsiteX597" fmla="*/ 5005018 w 6012000"/>
              <a:gd name="connsiteY597" fmla="*/ 4339093 h 6012000"/>
              <a:gd name="connsiteX598" fmla="*/ 5273528 w 6012000"/>
              <a:gd name="connsiteY598" fmla="*/ 4396217 h 6012000"/>
              <a:gd name="connsiteX599" fmla="*/ 5277966 w 6012000"/>
              <a:gd name="connsiteY599" fmla="*/ 4389517 h 6012000"/>
              <a:gd name="connsiteX600" fmla="*/ 5109236 w 6012000"/>
              <a:gd name="connsiteY600" fmla="*/ 4192301 h 6012000"/>
              <a:gd name="connsiteX601" fmla="*/ 5086730 w 6012000"/>
              <a:gd name="connsiteY601" fmla="*/ 4159983 h 6012000"/>
              <a:gd name="connsiteX602" fmla="*/ 5085312 w 6012000"/>
              <a:gd name="connsiteY602" fmla="*/ 4140297 h 6012000"/>
              <a:gd name="connsiteX603" fmla="*/ 5095160 w 6012000"/>
              <a:gd name="connsiteY603" fmla="*/ 4119775 h 6012000"/>
              <a:gd name="connsiteX604" fmla="*/ 944038 w 6012000"/>
              <a:gd name="connsiteY604" fmla="*/ 4082580 h 6012000"/>
              <a:gd name="connsiteX605" fmla="*/ 935490 w 6012000"/>
              <a:gd name="connsiteY605" fmla="*/ 4084106 h 6012000"/>
              <a:gd name="connsiteX606" fmla="*/ 944498 w 6012000"/>
              <a:gd name="connsiteY606" fmla="*/ 4105489 h 6012000"/>
              <a:gd name="connsiteX607" fmla="*/ 943234 w 6012000"/>
              <a:gd name="connsiteY607" fmla="*/ 4116159 h 6012000"/>
              <a:gd name="connsiteX608" fmla="*/ 935934 w 6012000"/>
              <a:gd name="connsiteY608" fmla="*/ 4123344 h 6012000"/>
              <a:gd name="connsiteX609" fmla="*/ 902452 w 6012000"/>
              <a:gd name="connsiteY609" fmla="*/ 4133623 h 6012000"/>
              <a:gd name="connsiteX610" fmla="*/ 716542 w 6012000"/>
              <a:gd name="connsiteY610" fmla="*/ 4173129 h 6012000"/>
              <a:gd name="connsiteX611" fmla="*/ 676308 w 6012000"/>
              <a:gd name="connsiteY611" fmla="*/ 4177396 h 6012000"/>
              <a:gd name="connsiteX612" fmla="*/ 660218 w 6012000"/>
              <a:gd name="connsiteY612" fmla="*/ 4169535 h 6012000"/>
              <a:gd name="connsiteX613" fmla="*/ 645794 w 6012000"/>
              <a:gd name="connsiteY613" fmla="*/ 4149145 h 6012000"/>
              <a:gd name="connsiteX614" fmla="*/ 637034 w 6012000"/>
              <a:gd name="connsiteY614" fmla="*/ 4150278 h 6012000"/>
              <a:gd name="connsiteX615" fmla="*/ 695690 w 6012000"/>
              <a:gd name="connsiteY615" fmla="*/ 4260174 h 6012000"/>
              <a:gd name="connsiteX616" fmla="*/ 704132 w 6012000"/>
              <a:gd name="connsiteY616" fmla="*/ 4258451 h 6012000"/>
              <a:gd name="connsiteX617" fmla="*/ 695150 w 6012000"/>
              <a:gd name="connsiteY617" fmla="*/ 4234271 h 6012000"/>
              <a:gd name="connsiteX618" fmla="*/ 696262 w 6012000"/>
              <a:gd name="connsiteY618" fmla="*/ 4223555 h 6012000"/>
              <a:gd name="connsiteX619" fmla="*/ 703318 w 6012000"/>
              <a:gd name="connsiteY619" fmla="*/ 4216626 h 6012000"/>
              <a:gd name="connsiteX620" fmla="*/ 735042 w 6012000"/>
              <a:gd name="connsiteY620" fmla="*/ 4207791 h 6012000"/>
              <a:gd name="connsiteX621" fmla="*/ 920846 w 6012000"/>
              <a:gd name="connsiteY621" fmla="*/ 4168089 h 6012000"/>
              <a:gd name="connsiteX622" fmla="*/ 959506 w 6012000"/>
              <a:gd name="connsiteY622" fmla="*/ 4162765 h 6012000"/>
              <a:gd name="connsiteX623" fmla="*/ 977932 w 6012000"/>
              <a:gd name="connsiteY623" fmla="*/ 4170264 h 6012000"/>
              <a:gd name="connsiteX624" fmla="*/ 990676 w 6012000"/>
              <a:gd name="connsiteY624" fmla="*/ 4187503 h 6012000"/>
              <a:gd name="connsiteX625" fmla="*/ 999118 w 6012000"/>
              <a:gd name="connsiteY625" fmla="*/ 4185780 h 6012000"/>
              <a:gd name="connsiteX626" fmla="*/ 5192828 w 6012000"/>
              <a:gd name="connsiteY626" fmla="*/ 3880595 h 6012000"/>
              <a:gd name="connsiteX627" fmla="*/ 5189074 w 6012000"/>
              <a:gd name="connsiteY627" fmla="*/ 3887953 h 6012000"/>
              <a:gd name="connsiteX628" fmla="*/ 5194320 w 6012000"/>
              <a:gd name="connsiteY628" fmla="*/ 3905667 h 6012000"/>
              <a:gd name="connsiteX629" fmla="*/ 5192048 w 6012000"/>
              <a:gd name="connsiteY629" fmla="*/ 3915034 h 6012000"/>
              <a:gd name="connsiteX630" fmla="*/ 5180158 w 6012000"/>
              <a:gd name="connsiteY630" fmla="*/ 3928515 h 6012000"/>
              <a:gd name="connsiteX631" fmla="*/ 5148288 w 6012000"/>
              <a:gd name="connsiteY631" fmla="*/ 3967893 h 6012000"/>
              <a:gd name="connsiteX632" fmla="*/ 5129690 w 6012000"/>
              <a:gd name="connsiteY632" fmla="*/ 4063288 h 6012000"/>
              <a:gd name="connsiteX633" fmla="*/ 5162186 w 6012000"/>
              <a:gd name="connsiteY633" fmla="*/ 4161696 h 6012000"/>
              <a:gd name="connsiteX634" fmla="*/ 5236016 w 6012000"/>
              <a:gd name="connsiteY634" fmla="*/ 4229190 h 6012000"/>
              <a:gd name="connsiteX635" fmla="*/ 5296704 w 6012000"/>
              <a:gd name="connsiteY635" fmla="*/ 4243362 h 6012000"/>
              <a:gd name="connsiteX636" fmla="*/ 5355364 w 6012000"/>
              <a:gd name="connsiteY636" fmla="*/ 4224420 h 6012000"/>
              <a:gd name="connsiteX637" fmla="*/ 5399014 w 6012000"/>
              <a:gd name="connsiteY637" fmla="*/ 4173008 h 6012000"/>
              <a:gd name="connsiteX638" fmla="*/ 5415176 w 6012000"/>
              <a:gd name="connsiteY638" fmla="*/ 4100805 h 6012000"/>
              <a:gd name="connsiteX639" fmla="*/ 5388728 w 6012000"/>
              <a:gd name="connsiteY639" fmla="*/ 4026159 h 6012000"/>
              <a:gd name="connsiteX640" fmla="*/ 5383960 w 6012000"/>
              <a:gd name="connsiteY640" fmla="*/ 4035505 h 6012000"/>
              <a:gd name="connsiteX641" fmla="*/ 5401496 w 6012000"/>
              <a:gd name="connsiteY641" fmla="*/ 4094953 h 6012000"/>
              <a:gd name="connsiteX642" fmla="*/ 5388716 w 6012000"/>
              <a:gd name="connsiteY642" fmla="*/ 4150460 h 6012000"/>
              <a:gd name="connsiteX643" fmla="*/ 5335014 w 6012000"/>
              <a:gd name="connsiteY643" fmla="*/ 4197997 h 6012000"/>
              <a:gd name="connsiteX644" fmla="*/ 5260806 w 6012000"/>
              <a:gd name="connsiteY644" fmla="*/ 4188956 h 6012000"/>
              <a:gd name="connsiteX645" fmla="*/ 5193158 w 6012000"/>
              <a:gd name="connsiteY645" fmla="*/ 4134392 h 6012000"/>
              <a:gd name="connsiteX646" fmla="*/ 5150154 w 6012000"/>
              <a:gd name="connsiteY646" fmla="*/ 4045284 h 6012000"/>
              <a:gd name="connsiteX647" fmla="*/ 5162422 w 6012000"/>
              <a:gd name="connsiteY647" fmla="*/ 3973100 h 6012000"/>
              <a:gd name="connsiteX648" fmla="*/ 5178678 w 6012000"/>
              <a:gd name="connsiteY648" fmla="*/ 3950818 h 6012000"/>
              <a:gd name="connsiteX649" fmla="*/ 5198648 w 6012000"/>
              <a:gd name="connsiteY649" fmla="*/ 3938201 h 6012000"/>
              <a:gd name="connsiteX650" fmla="*/ 5220334 w 6012000"/>
              <a:gd name="connsiteY650" fmla="*/ 3935731 h 6012000"/>
              <a:gd name="connsiteX651" fmla="*/ 5243946 w 6012000"/>
              <a:gd name="connsiteY651" fmla="*/ 3942014 h 6012000"/>
              <a:gd name="connsiteX652" fmla="*/ 5266224 w 6012000"/>
              <a:gd name="connsiteY652" fmla="*/ 3952379 h 6012000"/>
              <a:gd name="connsiteX653" fmla="*/ 5269878 w 6012000"/>
              <a:gd name="connsiteY653" fmla="*/ 3945220 h 6012000"/>
              <a:gd name="connsiteX654" fmla="*/ 812180 w 6012000"/>
              <a:gd name="connsiteY654" fmla="*/ 3797593 h 6012000"/>
              <a:gd name="connsiteX655" fmla="*/ 803530 w 6012000"/>
              <a:gd name="connsiteY655" fmla="*/ 3798349 h 6012000"/>
              <a:gd name="connsiteX656" fmla="*/ 810696 w 6012000"/>
              <a:gd name="connsiteY656" fmla="*/ 3820407 h 6012000"/>
              <a:gd name="connsiteX657" fmla="*/ 808440 w 6012000"/>
              <a:gd name="connsiteY657" fmla="*/ 3830819 h 6012000"/>
              <a:gd name="connsiteX658" fmla="*/ 800380 w 6012000"/>
              <a:gd name="connsiteY658" fmla="*/ 3837264 h 6012000"/>
              <a:gd name="connsiteX659" fmla="*/ 766612 w 6012000"/>
              <a:gd name="connsiteY659" fmla="*/ 3844542 h 6012000"/>
              <a:gd name="connsiteX660" fmla="*/ 577362 w 6012000"/>
              <a:gd name="connsiteY660" fmla="*/ 3866543 h 6012000"/>
              <a:gd name="connsiteX661" fmla="*/ 536844 w 6012000"/>
              <a:gd name="connsiteY661" fmla="*/ 3868195 h 6012000"/>
              <a:gd name="connsiteX662" fmla="*/ 522250 w 6012000"/>
              <a:gd name="connsiteY662" fmla="*/ 3860074 h 6012000"/>
              <a:gd name="connsiteX663" fmla="*/ 510228 w 6012000"/>
              <a:gd name="connsiteY663" fmla="*/ 3839710 h 6012000"/>
              <a:gd name="connsiteX664" fmla="*/ 501490 w 6012000"/>
              <a:gd name="connsiteY664" fmla="*/ 3840261 h 6012000"/>
              <a:gd name="connsiteX665" fmla="*/ 547826 w 6012000"/>
              <a:gd name="connsiteY665" fmla="*/ 3949614 h 6012000"/>
              <a:gd name="connsiteX666" fmla="*/ 556128 w 6012000"/>
              <a:gd name="connsiteY666" fmla="*/ 3948035 h 6012000"/>
              <a:gd name="connsiteX667" fmla="*/ 550600 w 6012000"/>
              <a:gd name="connsiteY667" fmla="*/ 3919828 h 6012000"/>
              <a:gd name="connsiteX668" fmla="*/ 560156 w 6012000"/>
              <a:gd name="connsiteY668" fmla="*/ 3909475 h 6012000"/>
              <a:gd name="connsiteX669" fmla="*/ 592692 w 6012000"/>
              <a:gd name="connsiteY669" fmla="*/ 3902720 h 6012000"/>
              <a:gd name="connsiteX670" fmla="*/ 688708 w 6012000"/>
              <a:gd name="connsiteY670" fmla="*/ 3891857 h 6012000"/>
              <a:gd name="connsiteX671" fmla="*/ 743492 w 6012000"/>
              <a:gd name="connsiteY671" fmla="*/ 4021149 h 6012000"/>
              <a:gd name="connsiteX672" fmla="*/ 647564 w 6012000"/>
              <a:gd name="connsiteY672" fmla="*/ 4032217 h 6012000"/>
              <a:gd name="connsiteX673" fmla="*/ 607046 w 6012000"/>
              <a:gd name="connsiteY673" fmla="*/ 4033868 h 6012000"/>
              <a:gd name="connsiteX674" fmla="*/ 592538 w 6012000"/>
              <a:gd name="connsiteY674" fmla="*/ 4025953 h 6012000"/>
              <a:gd name="connsiteX675" fmla="*/ 580602 w 6012000"/>
              <a:gd name="connsiteY675" fmla="*/ 4005795 h 6012000"/>
              <a:gd name="connsiteX676" fmla="*/ 571778 w 6012000"/>
              <a:gd name="connsiteY676" fmla="*/ 4006140 h 6012000"/>
              <a:gd name="connsiteX677" fmla="*/ 617766 w 6012000"/>
              <a:gd name="connsiteY677" fmla="*/ 4114671 h 6012000"/>
              <a:gd name="connsiteX678" fmla="*/ 626328 w 6012000"/>
              <a:gd name="connsiteY678" fmla="*/ 4113709 h 6012000"/>
              <a:gd name="connsiteX679" fmla="*/ 620758 w 6012000"/>
              <a:gd name="connsiteY679" fmla="*/ 4085399 h 6012000"/>
              <a:gd name="connsiteX680" fmla="*/ 630268 w 6012000"/>
              <a:gd name="connsiteY680" fmla="*/ 4074944 h 6012000"/>
              <a:gd name="connsiteX681" fmla="*/ 662892 w 6012000"/>
              <a:gd name="connsiteY681" fmla="*/ 4068394 h 6012000"/>
              <a:gd name="connsiteX682" fmla="*/ 852054 w 6012000"/>
              <a:gd name="connsiteY682" fmla="*/ 4046187 h 6012000"/>
              <a:gd name="connsiteX683" fmla="*/ 891806 w 6012000"/>
              <a:gd name="connsiteY683" fmla="*/ 4045588 h 6012000"/>
              <a:gd name="connsiteX684" fmla="*/ 909090 w 6012000"/>
              <a:gd name="connsiteY684" fmla="*/ 4055479 h 6012000"/>
              <a:gd name="connsiteX685" fmla="*/ 920938 w 6012000"/>
              <a:gd name="connsiteY685" fmla="*/ 4075431 h 6012000"/>
              <a:gd name="connsiteX686" fmla="*/ 929588 w 6012000"/>
              <a:gd name="connsiteY686" fmla="*/ 4074675 h 6012000"/>
              <a:gd name="connsiteX687" fmla="*/ 882034 w 6012000"/>
              <a:gd name="connsiteY687" fmla="*/ 3962445 h 6012000"/>
              <a:gd name="connsiteX688" fmla="*/ 873558 w 6012000"/>
              <a:gd name="connsiteY688" fmla="*/ 3963612 h 6012000"/>
              <a:gd name="connsiteX689" fmla="*/ 880592 w 6012000"/>
              <a:gd name="connsiteY689" fmla="*/ 3985362 h 6012000"/>
              <a:gd name="connsiteX690" fmla="*/ 878292 w 6012000"/>
              <a:gd name="connsiteY690" fmla="*/ 3995671 h 6012000"/>
              <a:gd name="connsiteX691" fmla="*/ 870234 w 6012000"/>
              <a:gd name="connsiteY691" fmla="*/ 4002116 h 6012000"/>
              <a:gd name="connsiteX692" fmla="*/ 836552 w 6012000"/>
              <a:gd name="connsiteY692" fmla="*/ 4009599 h 6012000"/>
              <a:gd name="connsiteX693" fmla="*/ 759068 w 6012000"/>
              <a:gd name="connsiteY693" fmla="*/ 4018428 h 6012000"/>
              <a:gd name="connsiteX694" fmla="*/ 704546 w 6012000"/>
              <a:gd name="connsiteY694" fmla="*/ 3889753 h 6012000"/>
              <a:gd name="connsiteX695" fmla="*/ 781940 w 6012000"/>
              <a:gd name="connsiteY695" fmla="*/ 3880719 h 6012000"/>
              <a:gd name="connsiteX696" fmla="*/ 821810 w 6012000"/>
              <a:gd name="connsiteY696" fmla="*/ 3879827 h 6012000"/>
              <a:gd name="connsiteX697" fmla="*/ 838714 w 6012000"/>
              <a:gd name="connsiteY697" fmla="*/ 3889394 h 6012000"/>
              <a:gd name="connsiteX698" fmla="*/ 850214 w 6012000"/>
              <a:gd name="connsiteY698" fmla="*/ 3908524 h 6012000"/>
              <a:gd name="connsiteX699" fmla="*/ 858778 w 6012000"/>
              <a:gd name="connsiteY699" fmla="*/ 3907563 h 6012000"/>
              <a:gd name="connsiteX700" fmla="*/ 5283420 w 6012000"/>
              <a:gd name="connsiteY700" fmla="*/ 3649645 h 6012000"/>
              <a:gd name="connsiteX701" fmla="*/ 5206110 w 6012000"/>
              <a:gd name="connsiteY701" fmla="*/ 3852875 h 6012000"/>
              <a:gd name="connsiteX702" fmla="*/ 5212878 w 6012000"/>
              <a:gd name="connsiteY702" fmla="*/ 3858316 h 6012000"/>
              <a:gd name="connsiteX703" fmla="*/ 5214544 w 6012000"/>
              <a:gd name="connsiteY703" fmla="*/ 3853934 h 6012000"/>
              <a:gd name="connsiteX704" fmla="*/ 5227246 w 6012000"/>
              <a:gd name="connsiteY704" fmla="*/ 3834045 h 6012000"/>
              <a:gd name="connsiteX705" fmla="*/ 5241764 w 6012000"/>
              <a:gd name="connsiteY705" fmla="*/ 3833238 h 6012000"/>
              <a:gd name="connsiteX706" fmla="*/ 5271048 w 6012000"/>
              <a:gd name="connsiteY706" fmla="*/ 3851066 h 6012000"/>
              <a:gd name="connsiteX707" fmla="*/ 5422836 w 6012000"/>
              <a:gd name="connsiteY707" fmla="*/ 3965653 h 6012000"/>
              <a:gd name="connsiteX708" fmla="*/ 5453646 w 6012000"/>
              <a:gd name="connsiteY708" fmla="*/ 3992659 h 6012000"/>
              <a:gd name="connsiteX709" fmla="*/ 5458640 w 6012000"/>
              <a:gd name="connsiteY709" fmla="*/ 4008412 h 6012000"/>
              <a:gd name="connsiteX710" fmla="*/ 5453228 w 6012000"/>
              <a:gd name="connsiteY710" fmla="*/ 4031432 h 6012000"/>
              <a:gd name="connsiteX711" fmla="*/ 5459916 w 6012000"/>
              <a:gd name="connsiteY711" fmla="*/ 4037081 h 6012000"/>
              <a:gd name="connsiteX712" fmla="*/ 5543100 w 6012000"/>
              <a:gd name="connsiteY712" fmla="*/ 3818411 h 6012000"/>
              <a:gd name="connsiteX713" fmla="*/ 5474596 w 6012000"/>
              <a:gd name="connsiteY713" fmla="*/ 3761779 h 6012000"/>
              <a:gd name="connsiteX714" fmla="*/ 5471660 w 6012000"/>
              <a:gd name="connsiteY714" fmla="*/ 3769499 h 6012000"/>
              <a:gd name="connsiteX715" fmla="*/ 5505028 w 6012000"/>
              <a:gd name="connsiteY715" fmla="*/ 3832471 h 6012000"/>
              <a:gd name="connsiteX716" fmla="*/ 5494620 w 6012000"/>
              <a:gd name="connsiteY716" fmla="*/ 3903152 h 6012000"/>
              <a:gd name="connsiteX717" fmla="*/ 5485096 w 6012000"/>
              <a:gd name="connsiteY717" fmla="*/ 3928191 h 6012000"/>
              <a:gd name="connsiteX718" fmla="*/ 5475428 w 6012000"/>
              <a:gd name="connsiteY718" fmla="*/ 3944815 h 6012000"/>
              <a:gd name="connsiteX719" fmla="*/ 5463846 w 6012000"/>
              <a:gd name="connsiteY719" fmla="*/ 3946381 h 6012000"/>
              <a:gd name="connsiteX720" fmla="*/ 5444698 w 6012000"/>
              <a:gd name="connsiteY720" fmla="*/ 3934558 h 6012000"/>
              <a:gd name="connsiteX721" fmla="*/ 5361408 w 6012000"/>
              <a:gd name="connsiteY721" fmla="*/ 3871586 h 6012000"/>
              <a:gd name="connsiteX722" fmla="*/ 5371648 w 6012000"/>
              <a:gd name="connsiteY722" fmla="*/ 3844670 h 6012000"/>
              <a:gd name="connsiteX723" fmla="*/ 5384456 w 6012000"/>
              <a:gd name="connsiteY723" fmla="*/ 3818849 h 6012000"/>
              <a:gd name="connsiteX724" fmla="*/ 5396300 w 6012000"/>
              <a:gd name="connsiteY724" fmla="*/ 3811890 h 6012000"/>
              <a:gd name="connsiteX725" fmla="*/ 5412086 w 6012000"/>
              <a:gd name="connsiteY725" fmla="*/ 3813715 h 6012000"/>
              <a:gd name="connsiteX726" fmla="*/ 5432774 w 6012000"/>
              <a:gd name="connsiteY726" fmla="*/ 3825884 h 6012000"/>
              <a:gd name="connsiteX727" fmla="*/ 5435948 w 6012000"/>
              <a:gd name="connsiteY727" fmla="*/ 3817538 h 6012000"/>
              <a:gd name="connsiteX728" fmla="*/ 5344324 w 6012000"/>
              <a:gd name="connsiteY728" fmla="*/ 3749484 h 6012000"/>
              <a:gd name="connsiteX729" fmla="*/ 5341388 w 6012000"/>
              <a:gd name="connsiteY729" fmla="*/ 3757204 h 6012000"/>
              <a:gd name="connsiteX730" fmla="*/ 5365082 w 6012000"/>
              <a:gd name="connsiteY730" fmla="*/ 3791296 h 6012000"/>
              <a:gd name="connsiteX731" fmla="*/ 5358104 w 6012000"/>
              <a:gd name="connsiteY731" fmla="*/ 3835695 h 6012000"/>
              <a:gd name="connsiteX732" fmla="*/ 5348024 w 6012000"/>
              <a:gd name="connsiteY732" fmla="*/ 3862195 h 6012000"/>
              <a:gd name="connsiteX733" fmla="*/ 5248488 w 6012000"/>
              <a:gd name="connsiteY733" fmla="*/ 3787309 h 6012000"/>
              <a:gd name="connsiteX734" fmla="*/ 5262140 w 6012000"/>
              <a:gd name="connsiteY734" fmla="*/ 3751420 h 6012000"/>
              <a:gd name="connsiteX735" fmla="*/ 5283436 w 6012000"/>
              <a:gd name="connsiteY735" fmla="*/ 3706736 h 6012000"/>
              <a:gd name="connsiteX736" fmla="*/ 5305900 w 6012000"/>
              <a:gd name="connsiteY736" fmla="*/ 3691636 h 6012000"/>
              <a:gd name="connsiteX737" fmla="*/ 5326534 w 6012000"/>
              <a:gd name="connsiteY737" fmla="*/ 3693275 h 6012000"/>
              <a:gd name="connsiteX738" fmla="*/ 5342044 w 6012000"/>
              <a:gd name="connsiteY738" fmla="*/ 3700847 h 6012000"/>
              <a:gd name="connsiteX739" fmla="*/ 5344982 w 6012000"/>
              <a:gd name="connsiteY739" fmla="*/ 3693127 h 6012000"/>
              <a:gd name="connsiteX740" fmla="*/ 583318 w 6012000"/>
              <a:gd name="connsiteY740" fmla="*/ 3540119 h 6012000"/>
              <a:gd name="connsiteX741" fmla="*/ 534522 w 6012000"/>
              <a:gd name="connsiteY741" fmla="*/ 3547415 h 6012000"/>
              <a:gd name="connsiteX742" fmla="*/ 480620 w 6012000"/>
              <a:gd name="connsiteY742" fmla="*/ 3578694 h 6012000"/>
              <a:gd name="connsiteX743" fmla="*/ 450890 w 6012000"/>
              <a:gd name="connsiteY743" fmla="*/ 3632694 h 6012000"/>
              <a:gd name="connsiteX744" fmla="*/ 454348 w 6012000"/>
              <a:gd name="connsiteY744" fmla="*/ 3700047 h 6012000"/>
              <a:gd name="connsiteX745" fmla="*/ 492070 w 6012000"/>
              <a:gd name="connsiteY745" fmla="*/ 3763699 h 6012000"/>
              <a:gd name="connsiteX746" fmla="*/ 562494 w 6012000"/>
              <a:gd name="connsiteY746" fmla="*/ 3799921 h 6012000"/>
              <a:gd name="connsiteX747" fmla="*/ 559560 w 6012000"/>
              <a:gd name="connsiteY747" fmla="*/ 3789847 h 6012000"/>
              <a:gd name="connsiteX748" fmla="*/ 506042 w 6012000"/>
              <a:gd name="connsiteY748" fmla="*/ 3758583 h 6012000"/>
              <a:gd name="connsiteX749" fmla="*/ 477302 w 6012000"/>
              <a:gd name="connsiteY749" fmla="*/ 3709405 h 6012000"/>
              <a:gd name="connsiteX750" fmla="*/ 483822 w 6012000"/>
              <a:gd name="connsiteY750" fmla="*/ 3637983 h 6012000"/>
              <a:gd name="connsiteX751" fmla="*/ 544050 w 6012000"/>
              <a:gd name="connsiteY751" fmla="*/ 3593701 h 6012000"/>
              <a:gd name="connsiteX752" fmla="*/ 630706 w 6012000"/>
              <a:gd name="connsiteY752" fmla="*/ 3587062 h 6012000"/>
              <a:gd name="connsiteX753" fmla="*/ 723098 w 6012000"/>
              <a:gd name="connsiteY753" fmla="*/ 3622467 h 6012000"/>
              <a:gd name="connsiteX754" fmla="*/ 763642 w 6012000"/>
              <a:gd name="connsiteY754" fmla="*/ 3683436 h 6012000"/>
              <a:gd name="connsiteX755" fmla="*/ 767080 w 6012000"/>
              <a:gd name="connsiteY755" fmla="*/ 3710802 h 6012000"/>
              <a:gd name="connsiteX756" fmla="*/ 761186 w 6012000"/>
              <a:gd name="connsiteY756" fmla="*/ 3733678 h 6012000"/>
              <a:gd name="connsiteX757" fmla="*/ 747090 w 6012000"/>
              <a:gd name="connsiteY757" fmla="*/ 3750340 h 6012000"/>
              <a:gd name="connsiteX758" fmla="*/ 725592 w 6012000"/>
              <a:gd name="connsiteY758" fmla="*/ 3761949 h 6012000"/>
              <a:gd name="connsiteX759" fmla="*/ 702264 w 6012000"/>
              <a:gd name="connsiteY759" fmla="*/ 3769674 h 6012000"/>
              <a:gd name="connsiteX760" fmla="*/ 704512 w 6012000"/>
              <a:gd name="connsiteY760" fmla="*/ 3777390 h 6012000"/>
              <a:gd name="connsiteX761" fmla="*/ 804910 w 6012000"/>
              <a:gd name="connsiteY761" fmla="*/ 3771632 h 6012000"/>
              <a:gd name="connsiteX762" fmla="*/ 802600 w 6012000"/>
              <a:gd name="connsiteY762" fmla="*/ 3763701 h 6012000"/>
              <a:gd name="connsiteX763" fmla="*/ 786638 w 6012000"/>
              <a:gd name="connsiteY763" fmla="*/ 3754399 h 6012000"/>
              <a:gd name="connsiteX764" fmla="*/ 781872 w 6012000"/>
              <a:gd name="connsiteY764" fmla="*/ 3746022 h 6012000"/>
              <a:gd name="connsiteX765" fmla="*/ 781290 w 6012000"/>
              <a:gd name="connsiteY765" fmla="*/ 3728055 h 6012000"/>
              <a:gd name="connsiteX766" fmla="*/ 777504 w 6012000"/>
              <a:gd name="connsiteY766" fmla="*/ 3677538 h 6012000"/>
              <a:gd name="connsiteX767" fmla="*/ 725658 w 6012000"/>
              <a:gd name="connsiteY767" fmla="*/ 3595330 h 6012000"/>
              <a:gd name="connsiteX768" fmla="*/ 634544 w 6012000"/>
              <a:gd name="connsiteY768" fmla="*/ 3545951 h 6012000"/>
              <a:gd name="connsiteX769" fmla="*/ 583318 w 6012000"/>
              <a:gd name="connsiteY769" fmla="*/ 3540119 h 6012000"/>
              <a:gd name="connsiteX770" fmla="*/ 3055240 w 6012000"/>
              <a:gd name="connsiteY770" fmla="*/ 3528915 h 6012000"/>
              <a:gd name="connsiteX771" fmla="*/ 2929238 w 6012000"/>
              <a:gd name="connsiteY771" fmla="*/ 3654914 h 6012000"/>
              <a:gd name="connsiteX772" fmla="*/ 3055240 w 6012000"/>
              <a:gd name="connsiteY772" fmla="*/ 3780915 h 6012000"/>
              <a:gd name="connsiteX773" fmla="*/ 3181238 w 6012000"/>
              <a:gd name="connsiteY773" fmla="*/ 3654915 h 6012000"/>
              <a:gd name="connsiteX774" fmla="*/ 3055240 w 6012000"/>
              <a:gd name="connsiteY774" fmla="*/ 3528915 h 6012000"/>
              <a:gd name="connsiteX775" fmla="*/ 5330484 w 6012000"/>
              <a:gd name="connsiteY775" fmla="*/ 3440203 h 6012000"/>
              <a:gd name="connsiteX776" fmla="*/ 5328224 w 6012000"/>
              <a:gd name="connsiteY776" fmla="*/ 3448379 h 6012000"/>
              <a:gd name="connsiteX777" fmla="*/ 5339080 w 6012000"/>
              <a:gd name="connsiteY777" fmla="*/ 3462730 h 6012000"/>
              <a:gd name="connsiteX778" fmla="*/ 5339332 w 6012000"/>
              <a:gd name="connsiteY778" fmla="*/ 3474381 h 6012000"/>
              <a:gd name="connsiteX779" fmla="*/ 5336844 w 6012000"/>
              <a:gd name="connsiteY779" fmla="*/ 3480873 h 6012000"/>
              <a:gd name="connsiteX780" fmla="*/ 5327656 w 6012000"/>
              <a:gd name="connsiteY780" fmla="*/ 3493156 h 6012000"/>
              <a:gd name="connsiteX781" fmla="*/ 5312328 w 6012000"/>
              <a:gd name="connsiteY781" fmla="*/ 3515091 h 6012000"/>
              <a:gd name="connsiteX782" fmla="*/ 5303656 w 6012000"/>
              <a:gd name="connsiteY782" fmla="*/ 3537244 h 6012000"/>
              <a:gd name="connsiteX783" fmla="*/ 5309206 w 6012000"/>
              <a:gd name="connsiteY783" fmla="*/ 3601779 h 6012000"/>
              <a:gd name="connsiteX784" fmla="*/ 5355186 w 6012000"/>
              <a:gd name="connsiteY784" fmla="*/ 3639043 h 6012000"/>
              <a:gd name="connsiteX785" fmla="*/ 5394500 w 6012000"/>
              <a:gd name="connsiteY785" fmla="*/ 3639259 h 6012000"/>
              <a:gd name="connsiteX786" fmla="*/ 5434116 w 6012000"/>
              <a:gd name="connsiteY786" fmla="*/ 3620796 h 6012000"/>
              <a:gd name="connsiteX787" fmla="*/ 5511878 w 6012000"/>
              <a:gd name="connsiteY787" fmla="*/ 3584160 h 6012000"/>
              <a:gd name="connsiteX788" fmla="*/ 5540404 w 6012000"/>
              <a:gd name="connsiteY788" fmla="*/ 3584866 h 6012000"/>
              <a:gd name="connsiteX789" fmla="*/ 5576272 w 6012000"/>
              <a:gd name="connsiteY789" fmla="*/ 3610533 h 6012000"/>
              <a:gd name="connsiteX790" fmla="*/ 5581756 w 6012000"/>
              <a:gd name="connsiteY790" fmla="*/ 3658141 h 6012000"/>
              <a:gd name="connsiteX791" fmla="*/ 5549656 w 6012000"/>
              <a:gd name="connsiteY791" fmla="*/ 3702191 h 6012000"/>
              <a:gd name="connsiteX792" fmla="*/ 5496468 w 6012000"/>
              <a:gd name="connsiteY792" fmla="*/ 3707752 h 6012000"/>
              <a:gd name="connsiteX793" fmla="*/ 5470850 w 6012000"/>
              <a:gd name="connsiteY793" fmla="*/ 3699047 h 6012000"/>
              <a:gd name="connsiteX794" fmla="*/ 5468828 w 6012000"/>
              <a:gd name="connsiteY794" fmla="*/ 3706363 h 6012000"/>
              <a:gd name="connsiteX795" fmla="*/ 5570394 w 6012000"/>
              <a:gd name="connsiteY795" fmla="*/ 3760386 h 6012000"/>
              <a:gd name="connsiteX796" fmla="*/ 5572656 w 6012000"/>
              <a:gd name="connsiteY796" fmla="*/ 3752209 h 6012000"/>
              <a:gd name="connsiteX797" fmla="*/ 5560916 w 6012000"/>
              <a:gd name="connsiteY797" fmla="*/ 3727655 h 6012000"/>
              <a:gd name="connsiteX798" fmla="*/ 5568008 w 6012000"/>
              <a:gd name="connsiteY798" fmla="*/ 3714561 h 6012000"/>
              <a:gd name="connsiteX799" fmla="*/ 5589504 w 6012000"/>
              <a:gd name="connsiteY799" fmla="*/ 3682055 h 6012000"/>
              <a:gd name="connsiteX800" fmla="*/ 5598534 w 6012000"/>
              <a:gd name="connsiteY800" fmla="*/ 3658611 h 6012000"/>
              <a:gd name="connsiteX801" fmla="*/ 5600396 w 6012000"/>
              <a:gd name="connsiteY801" fmla="*/ 3607475 h 6012000"/>
              <a:gd name="connsiteX802" fmla="*/ 5577538 w 6012000"/>
              <a:gd name="connsiteY802" fmla="*/ 3564907 h 6012000"/>
              <a:gd name="connsiteX803" fmla="*/ 5537854 w 6012000"/>
              <a:gd name="connsiteY803" fmla="*/ 3541312 h 6012000"/>
              <a:gd name="connsiteX804" fmla="*/ 5498334 w 6012000"/>
              <a:gd name="connsiteY804" fmla="*/ 3540577 h 6012000"/>
              <a:gd name="connsiteX805" fmla="*/ 5438624 w 6012000"/>
              <a:gd name="connsiteY805" fmla="*/ 3568886 h 6012000"/>
              <a:gd name="connsiteX806" fmla="*/ 5382722 w 6012000"/>
              <a:gd name="connsiteY806" fmla="*/ 3597669 h 6012000"/>
              <a:gd name="connsiteX807" fmla="*/ 5351528 w 6012000"/>
              <a:gd name="connsiteY807" fmla="*/ 3598657 h 6012000"/>
              <a:gd name="connsiteX808" fmla="*/ 5325056 w 6012000"/>
              <a:gd name="connsiteY808" fmla="*/ 3576283 h 6012000"/>
              <a:gd name="connsiteX809" fmla="*/ 5321984 w 6012000"/>
              <a:gd name="connsiteY809" fmla="*/ 3536290 h 6012000"/>
              <a:gd name="connsiteX810" fmla="*/ 5351106 w 6012000"/>
              <a:gd name="connsiteY810" fmla="*/ 3495470 h 6012000"/>
              <a:gd name="connsiteX811" fmla="*/ 5398468 w 6012000"/>
              <a:gd name="connsiteY811" fmla="*/ 3490036 h 6012000"/>
              <a:gd name="connsiteX812" fmla="*/ 5419102 w 6012000"/>
              <a:gd name="connsiteY812" fmla="*/ 3496667 h 6012000"/>
              <a:gd name="connsiteX813" fmla="*/ 5421124 w 6012000"/>
              <a:gd name="connsiteY813" fmla="*/ 3489351 h 6012000"/>
              <a:gd name="connsiteX814" fmla="*/ 2469420 w 6012000"/>
              <a:gd name="connsiteY814" fmla="*/ 3243813 h 6012000"/>
              <a:gd name="connsiteX815" fmla="*/ 2343418 w 6012000"/>
              <a:gd name="connsiteY815" fmla="*/ 3369813 h 6012000"/>
              <a:gd name="connsiteX816" fmla="*/ 2469420 w 6012000"/>
              <a:gd name="connsiteY816" fmla="*/ 3495812 h 6012000"/>
              <a:gd name="connsiteX817" fmla="*/ 2595420 w 6012000"/>
              <a:gd name="connsiteY817" fmla="*/ 3369813 h 6012000"/>
              <a:gd name="connsiteX818" fmla="*/ 2469420 w 6012000"/>
              <a:gd name="connsiteY818" fmla="*/ 3243813 h 6012000"/>
              <a:gd name="connsiteX819" fmla="*/ 3595758 w 6012000"/>
              <a:gd name="connsiteY819" fmla="*/ 3157776 h 6012000"/>
              <a:gd name="connsiteX820" fmla="*/ 3469756 w 6012000"/>
              <a:gd name="connsiteY820" fmla="*/ 3283776 h 6012000"/>
              <a:gd name="connsiteX821" fmla="*/ 3595758 w 6012000"/>
              <a:gd name="connsiteY821" fmla="*/ 3409776 h 6012000"/>
              <a:gd name="connsiteX822" fmla="*/ 3721758 w 6012000"/>
              <a:gd name="connsiteY822" fmla="*/ 3283775 h 6012000"/>
              <a:gd name="connsiteX823" fmla="*/ 3595758 w 6012000"/>
              <a:gd name="connsiteY823" fmla="*/ 3157776 h 6012000"/>
              <a:gd name="connsiteX824" fmla="*/ 3006000 w 6012000"/>
              <a:gd name="connsiteY824" fmla="*/ 2826000 h 6012000"/>
              <a:gd name="connsiteX825" fmla="*/ 3186000 w 6012000"/>
              <a:gd name="connsiteY825" fmla="*/ 3006000 h 6012000"/>
              <a:gd name="connsiteX826" fmla="*/ 3006000 w 6012000"/>
              <a:gd name="connsiteY826" fmla="*/ 3186000 h 6012000"/>
              <a:gd name="connsiteX827" fmla="*/ 2826000 w 6012000"/>
              <a:gd name="connsiteY827" fmla="*/ 3006000 h 6012000"/>
              <a:gd name="connsiteX828" fmla="*/ 3006000 w 6012000"/>
              <a:gd name="connsiteY828" fmla="*/ 2826000 h 6012000"/>
              <a:gd name="connsiteX829" fmla="*/ 2412064 w 6012000"/>
              <a:gd name="connsiteY829" fmla="*/ 2599930 h 6012000"/>
              <a:gd name="connsiteX830" fmla="*/ 2286066 w 6012000"/>
              <a:gd name="connsiteY830" fmla="*/ 2725930 h 6012000"/>
              <a:gd name="connsiteX831" fmla="*/ 2412066 w 6012000"/>
              <a:gd name="connsiteY831" fmla="*/ 2851931 h 6012000"/>
              <a:gd name="connsiteX832" fmla="*/ 2538064 w 6012000"/>
              <a:gd name="connsiteY832" fmla="*/ 2725930 h 6012000"/>
              <a:gd name="connsiteX833" fmla="*/ 2412064 w 6012000"/>
              <a:gd name="connsiteY833" fmla="*/ 2599930 h 6012000"/>
              <a:gd name="connsiteX834" fmla="*/ 3185460 w 6012000"/>
              <a:gd name="connsiteY834" fmla="*/ 2584059 h 6012000"/>
              <a:gd name="connsiteX835" fmla="*/ 2791502 w 6012000"/>
              <a:gd name="connsiteY835" fmla="*/ 2748002 h 6012000"/>
              <a:gd name="connsiteX836" fmla="*/ 2733310 w 6012000"/>
              <a:gd name="connsiteY836" fmla="*/ 2635768 h 6012000"/>
              <a:gd name="connsiteX837" fmla="*/ 2678128 w 6012000"/>
              <a:gd name="connsiteY837" fmla="*/ 3060315 h 6012000"/>
              <a:gd name="connsiteX838" fmla="*/ 2546648 w 6012000"/>
              <a:gd name="connsiteY838" fmla="*/ 3054357 h 6012000"/>
              <a:gd name="connsiteX839" fmla="*/ 2903358 w 6012000"/>
              <a:gd name="connsiteY839" fmla="*/ 3327140 h 6012000"/>
              <a:gd name="connsiteX840" fmla="*/ 2860082 w 6012000"/>
              <a:gd name="connsiteY840" fmla="*/ 3394822 h 6012000"/>
              <a:gd name="connsiteX841" fmla="*/ 3235060 w 6012000"/>
              <a:gd name="connsiteY841" fmla="*/ 3238778 h 6012000"/>
              <a:gd name="connsiteX842" fmla="*/ 3284478 w 6012000"/>
              <a:gd name="connsiteY842" fmla="*/ 3334092 h 6012000"/>
              <a:gd name="connsiteX843" fmla="*/ 3336220 w 6012000"/>
              <a:gd name="connsiteY843" fmla="*/ 2936004 h 6012000"/>
              <a:gd name="connsiteX844" fmla="*/ 3466384 w 6012000"/>
              <a:gd name="connsiteY844" fmla="*/ 2941903 h 6012000"/>
              <a:gd name="connsiteX845" fmla="*/ 3124046 w 6012000"/>
              <a:gd name="connsiteY845" fmla="*/ 2680111 h 6012000"/>
              <a:gd name="connsiteX846" fmla="*/ 3541546 w 6012000"/>
              <a:gd name="connsiteY846" fmla="*/ 2508275 h 6012000"/>
              <a:gd name="connsiteX847" fmla="*/ 3415548 w 6012000"/>
              <a:gd name="connsiteY847" fmla="*/ 2634275 h 6012000"/>
              <a:gd name="connsiteX848" fmla="*/ 3541548 w 6012000"/>
              <a:gd name="connsiteY848" fmla="*/ 2760275 h 6012000"/>
              <a:gd name="connsiteX849" fmla="*/ 3667548 w 6012000"/>
              <a:gd name="connsiteY849" fmla="*/ 2634276 h 6012000"/>
              <a:gd name="connsiteX850" fmla="*/ 3541546 w 6012000"/>
              <a:gd name="connsiteY850" fmla="*/ 2508275 h 6012000"/>
              <a:gd name="connsiteX851" fmla="*/ 2952004 w 6012000"/>
              <a:gd name="connsiteY851" fmla="*/ 2227971 h 6012000"/>
              <a:gd name="connsiteX852" fmla="*/ 2826000 w 6012000"/>
              <a:gd name="connsiteY852" fmla="*/ 2353972 h 6012000"/>
              <a:gd name="connsiteX853" fmla="*/ 2952002 w 6012000"/>
              <a:gd name="connsiteY853" fmla="*/ 2479971 h 6012000"/>
              <a:gd name="connsiteX854" fmla="*/ 3078004 w 6012000"/>
              <a:gd name="connsiteY854" fmla="*/ 2353972 h 6012000"/>
              <a:gd name="connsiteX855" fmla="*/ 2952004 w 6012000"/>
              <a:gd name="connsiteY855" fmla="*/ 2227971 h 6012000"/>
              <a:gd name="connsiteX856" fmla="*/ 5231092 w 6012000"/>
              <a:gd name="connsiteY856" fmla="*/ 2188467 h 6012000"/>
              <a:gd name="connsiteX857" fmla="*/ 5212386 w 6012000"/>
              <a:gd name="connsiteY857" fmla="*/ 2215543 h 6012000"/>
              <a:gd name="connsiteX858" fmla="*/ 5158000 w 6012000"/>
              <a:gd name="connsiteY858" fmla="*/ 2243395 h 6012000"/>
              <a:gd name="connsiteX859" fmla="*/ 5113050 w 6012000"/>
              <a:gd name="connsiteY859" fmla="*/ 2281817 h 6012000"/>
              <a:gd name="connsiteX860" fmla="*/ 5113088 w 6012000"/>
              <a:gd name="connsiteY860" fmla="*/ 2330363 h 6012000"/>
              <a:gd name="connsiteX861" fmla="*/ 5133216 w 6012000"/>
              <a:gd name="connsiteY861" fmla="*/ 2385238 h 6012000"/>
              <a:gd name="connsiteX862" fmla="*/ 5191998 w 6012000"/>
              <a:gd name="connsiteY862" fmla="*/ 2460395 h 6012000"/>
              <a:gd name="connsiteX863" fmla="*/ 5221296 w 6012000"/>
              <a:gd name="connsiteY863" fmla="*/ 2461216 h 6012000"/>
              <a:gd name="connsiteX864" fmla="*/ 5260760 w 6012000"/>
              <a:gd name="connsiteY864" fmla="*/ 2437225 h 6012000"/>
              <a:gd name="connsiteX865" fmla="*/ 5308840 w 6012000"/>
              <a:gd name="connsiteY865" fmla="*/ 2394917 h 6012000"/>
              <a:gd name="connsiteX866" fmla="*/ 5323630 w 6012000"/>
              <a:gd name="connsiteY866" fmla="*/ 2372371 h 6012000"/>
              <a:gd name="connsiteX867" fmla="*/ 5313576 w 6012000"/>
              <a:gd name="connsiteY867" fmla="*/ 2368356 h 6012000"/>
              <a:gd name="connsiteX868" fmla="*/ 5246070 w 6012000"/>
              <a:gd name="connsiteY868" fmla="*/ 2386503 h 6012000"/>
              <a:gd name="connsiteX869" fmla="*/ 5197266 w 6012000"/>
              <a:gd name="connsiteY869" fmla="*/ 2369936 h 6012000"/>
              <a:gd name="connsiteX870" fmla="*/ 5145544 w 6012000"/>
              <a:gd name="connsiteY870" fmla="*/ 2303560 h 6012000"/>
              <a:gd name="connsiteX871" fmla="*/ 5194096 w 6012000"/>
              <a:gd name="connsiteY871" fmla="*/ 2274050 h 6012000"/>
              <a:gd name="connsiteX872" fmla="*/ 5242264 w 6012000"/>
              <a:gd name="connsiteY872" fmla="*/ 2206909 h 6012000"/>
              <a:gd name="connsiteX873" fmla="*/ 625260 w 6012000"/>
              <a:gd name="connsiteY873" fmla="*/ 2161811 h 6012000"/>
              <a:gd name="connsiteX874" fmla="*/ 602210 w 6012000"/>
              <a:gd name="connsiteY874" fmla="*/ 2165644 h 6012000"/>
              <a:gd name="connsiteX875" fmla="*/ 559464 w 6012000"/>
              <a:gd name="connsiteY875" fmla="*/ 2188358 h 6012000"/>
              <a:gd name="connsiteX876" fmla="*/ 503916 w 6012000"/>
              <a:gd name="connsiteY876" fmla="*/ 2240572 h 6012000"/>
              <a:gd name="connsiteX877" fmla="*/ 601552 w 6012000"/>
              <a:gd name="connsiteY877" fmla="*/ 2248119 h 6012000"/>
              <a:gd name="connsiteX878" fmla="*/ 672860 w 6012000"/>
              <a:gd name="connsiteY878" fmla="*/ 2205680 h 6012000"/>
              <a:gd name="connsiteX879" fmla="*/ 639212 w 6012000"/>
              <a:gd name="connsiteY879" fmla="*/ 2171918 h 6012000"/>
              <a:gd name="connsiteX880" fmla="*/ 625260 w 6012000"/>
              <a:gd name="connsiteY880" fmla="*/ 2161811 h 6012000"/>
              <a:gd name="connsiteX881" fmla="*/ 5283956 w 6012000"/>
              <a:gd name="connsiteY881" fmla="*/ 2124353 h 6012000"/>
              <a:gd name="connsiteX882" fmla="*/ 5284822 w 6012000"/>
              <a:gd name="connsiteY882" fmla="*/ 2124764 h 6012000"/>
              <a:gd name="connsiteX883" fmla="*/ 5285576 w 6012000"/>
              <a:gd name="connsiteY883" fmla="*/ 2125876 h 6012000"/>
              <a:gd name="connsiteX884" fmla="*/ 5305732 w 6012000"/>
              <a:gd name="connsiteY884" fmla="*/ 1997071 h 6012000"/>
              <a:gd name="connsiteX885" fmla="*/ 5336050 w 6012000"/>
              <a:gd name="connsiteY885" fmla="*/ 2019061 h 6012000"/>
              <a:gd name="connsiteX886" fmla="*/ 5381918 w 6012000"/>
              <a:gd name="connsiteY886" fmla="*/ 2055574 h 6012000"/>
              <a:gd name="connsiteX887" fmla="*/ 5396472 w 6012000"/>
              <a:gd name="connsiteY887" fmla="*/ 2072566 h 6012000"/>
              <a:gd name="connsiteX888" fmla="*/ 5404954 w 6012000"/>
              <a:gd name="connsiteY888" fmla="*/ 2079001 h 6012000"/>
              <a:gd name="connsiteX889" fmla="*/ 5378504 w 6012000"/>
              <a:gd name="connsiteY889" fmla="*/ 2075394 h 6012000"/>
              <a:gd name="connsiteX890" fmla="*/ 5342082 w 6012000"/>
              <a:gd name="connsiteY890" fmla="*/ 2063349 h 6012000"/>
              <a:gd name="connsiteX891" fmla="*/ 5338172 w 6012000"/>
              <a:gd name="connsiteY891" fmla="*/ 2046369 h 6012000"/>
              <a:gd name="connsiteX892" fmla="*/ 5303296 w 6012000"/>
              <a:gd name="connsiteY892" fmla="*/ 2008376 h 6012000"/>
              <a:gd name="connsiteX893" fmla="*/ 5300240 w 6012000"/>
              <a:gd name="connsiteY893" fmla="*/ 2005050 h 6012000"/>
              <a:gd name="connsiteX894" fmla="*/ 5297380 w 6012000"/>
              <a:gd name="connsiteY894" fmla="*/ 1998700 h 6012000"/>
              <a:gd name="connsiteX895" fmla="*/ 634068 w 6012000"/>
              <a:gd name="connsiteY895" fmla="*/ 1943073 h 6012000"/>
              <a:gd name="connsiteX896" fmla="*/ 633782 w 6012000"/>
              <a:gd name="connsiteY896" fmla="*/ 1944385 h 6012000"/>
              <a:gd name="connsiteX897" fmla="*/ 632384 w 6012000"/>
              <a:gd name="connsiteY897" fmla="*/ 1960165 h 6012000"/>
              <a:gd name="connsiteX898" fmla="*/ 633944 w 6012000"/>
              <a:gd name="connsiteY898" fmla="*/ 1994468 h 6012000"/>
              <a:gd name="connsiteX899" fmla="*/ 621538 w 6012000"/>
              <a:gd name="connsiteY899" fmla="*/ 1984973 h 6012000"/>
              <a:gd name="connsiteX900" fmla="*/ 624264 w 6012000"/>
              <a:gd name="connsiteY900" fmla="*/ 1960538 h 6012000"/>
              <a:gd name="connsiteX901" fmla="*/ 5335536 w 6012000"/>
              <a:gd name="connsiteY901" fmla="*/ 1932132 h 6012000"/>
              <a:gd name="connsiteX902" fmla="*/ 5302156 w 6012000"/>
              <a:gd name="connsiteY902" fmla="*/ 1934912 h 6012000"/>
              <a:gd name="connsiteX903" fmla="*/ 5280144 w 6012000"/>
              <a:gd name="connsiteY903" fmla="*/ 1945615 h 6012000"/>
              <a:gd name="connsiteX904" fmla="*/ 5262496 w 6012000"/>
              <a:gd name="connsiteY904" fmla="*/ 1957503 h 6012000"/>
              <a:gd name="connsiteX905" fmla="*/ 5247930 w 6012000"/>
              <a:gd name="connsiteY905" fmla="*/ 1973761 h 6012000"/>
              <a:gd name="connsiteX906" fmla="*/ 5278418 w 6012000"/>
              <a:gd name="connsiteY906" fmla="*/ 2002398 h 6012000"/>
              <a:gd name="connsiteX907" fmla="*/ 5279952 w 6012000"/>
              <a:gd name="connsiteY907" fmla="*/ 2002099 h 6012000"/>
              <a:gd name="connsiteX908" fmla="*/ 5274090 w 6012000"/>
              <a:gd name="connsiteY908" fmla="*/ 2028223 h 6012000"/>
              <a:gd name="connsiteX909" fmla="*/ 5274380 w 6012000"/>
              <a:gd name="connsiteY909" fmla="*/ 2053525 h 6012000"/>
              <a:gd name="connsiteX910" fmla="*/ 5276036 w 6012000"/>
              <a:gd name="connsiteY910" fmla="*/ 2064855 h 6012000"/>
              <a:gd name="connsiteX911" fmla="*/ 5274812 w 6012000"/>
              <a:gd name="connsiteY911" fmla="*/ 2063982 h 6012000"/>
              <a:gd name="connsiteX912" fmla="*/ 5222080 w 6012000"/>
              <a:gd name="connsiteY912" fmla="*/ 2049502 h 6012000"/>
              <a:gd name="connsiteX913" fmla="*/ 5210478 w 6012000"/>
              <a:gd name="connsiteY913" fmla="*/ 2039727 h 6012000"/>
              <a:gd name="connsiteX914" fmla="*/ 5195034 w 6012000"/>
              <a:gd name="connsiteY914" fmla="*/ 2029399 h 6012000"/>
              <a:gd name="connsiteX915" fmla="*/ 5166462 w 6012000"/>
              <a:gd name="connsiteY915" fmla="*/ 2052917 h 6012000"/>
              <a:gd name="connsiteX916" fmla="*/ 5153892 w 6012000"/>
              <a:gd name="connsiteY916" fmla="*/ 2087411 h 6012000"/>
              <a:gd name="connsiteX917" fmla="*/ 5189044 w 6012000"/>
              <a:gd name="connsiteY917" fmla="*/ 2118051 h 6012000"/>
              <a:gd name="connsiteX918" fmla="*/ 5193318 w 6012000"/>
              <a:gd name="connsiteY918" fmla="*/ 2120565 h 6012000"/>
              <a:gd name="connsiteX919" fmla="*/ 5185888 w 6012000"/>
              <a:gd name="connsiteY919" fmla="*/ 2118490 h 6012000"/>
              <a:gd name="connsiteX920" fmla="*/ 5026522 w 6012000"/>
              <a:gd name="connsiteY920" fmla="*/ 2109682 h 6012000"/>
              <a:gd name="connsiteX921" fmla="*/ 5002446 w 6012000"/>
              <a:gd name="connsiteY921" fmla="*/ 2118977 h 6012000"/>
              <a:gd name="connsiteX922" fmla="*/ 4985584 w 6012000"/>
              <a:gd name="connsiteY922" fmla="*/ 2130932 h 6012000"/>
              <a:gd name="connsiteX923" fmla="*/ 4968392 w 6012000"/>
              <a:gd name="connsiteY923" fmla="*/ 2149211 h 6012000"/>
              <a:gd name="connsiteX924" fmla="*/ 5004944 w 6012000"/>
              <a:gd name="connsiteY924" fmla="*/ 2167425 h 6012000"/>
              <a:gd name="connsiteX925" fmla="*/ 5035834 w 6012000"/>
              <a:gd name="connsiteY925" fmla="*/ 2167519 h 6012000"/>
              <a:gd name="connsiteX926" fmla="*/ 5203682 w 6012000"/>
              <a:gd name="connsiteY926" fmla="*/ 2178748 h 6012000"/>
              <a:gd name="connsiteX927" fmla="*/ 5297228 w 6012000"/>
              <a:gd name="connsiteY927" fmla="*/ 2211769 h 6012000"/>
              <a:gd name="connsiteX928" fmla="*/ 5327092 w 6012000"/>
              <a:gd name="connsiteY928" fmla="*/ 2217176 h 6012000"/>
              <a:gd name="connsiteX929" fmla="*/ 5348206 w 6012000"/>
              <a:gd name="connsiteY929" fmla="*/ 2169695 h 6012000"/>
              <a:gd name="connsiteX930" fmla="*/ 5320314 w 6012000"/>
              <a:gd name="connsiteY930" fmla="*/ 2150217 h 6012000"/>
              <a:gd name="connsiteX931" fmla="*/ 5307174 w 6012000"/>
              <a:gd name="connsiteY931" fmla="*/ 2146126 h 6012000"/>
              <a:gd name="connsiteX932" fmla="*/ 5298260 w 6012000"/>
              <a:gd name="connsiteY932" fmla="*/ 2137797 h 6012000"/>
              <a:gd name="connsiteX933" fmla="*/ 5306392 w 6012000"/>
              <a:gd name="connsiteY933" fmla="*/ 2138100 h 6012000"/>
              <a:gd name="connsiteX934" fmla="*/ 5316336 w 6012000"/>
              <a:gd name="connsiteY934" fmla="*/ 2134295 h 6012000"/>
              <a:gd name="connsiteX935" fmla="*/ 5337928 w 6012000"/>
              <a:gd name="connsiteY935" fmla="*/ 2120351 h 6012000"/>
              <a:gd name="connsiteX936" fmla="*/ 5344028 w 6012000"/>
              <a:gd name="connsiteY936" fmla="*/ 2094459 h 6012000"/>
              <a:gd name="connsiteX937" fmla="*/ 5354774 w 6012000"/>
              <a:gd name="connsiteY937" fmla="*/ 2101849 h 6012000"/>
              <a:gd name="connsiteX938" fmla="*/ 5367132 w 6012000"/>
              <a:gd name="connsiteY938" fmla="*/ 2107712 h 6012000"/>
              <a:gd name="connsiteX939" fmla="*/ 5388912 w 6012000"/>
              <a:gd name="connsiteY939" fmla="*/ 2123695 h 6012000"/>
              <a:gd name="connsiteX940" fmla="*/ 5427932 w 6012000"/>
              <a:gd name="connsiteY940" fmla="*/ 2141666 h 6012000"/>
              <a:gd name="connsiteX941" fmla="*/ 5476426 w 6012000"/>
              <a:gd name="connsiteY941" fmla="*/ 2161902 h 6012000"/>
              <a:gd name="connsiteX942" fmla="*/ 5497112 w 6012000"/>
              <a:gd name="connsiteY942" fmla="*/ 2140921 h 6012000"/>
              <a:gd name="connsiteX943" fmla="*/ 5504234 w 6012000"/>
              <a:gd name="connsiteY943" fmla="*/ 2091852 h 6012000"/>
              <a:gd name="connsiteX944" fmla="*/ 5500966 w 6012000"/>
              <a:gd name="connsiteY944" fmla="*/ 2072715 h 6012000"/>
              <a:gd name="connsiteX945" fmla="*/ 5458898 w 6012000"/>
              <a:gd name="connsiteY945" fmla="*/ 2045440 h 6012000"/>
              <a:gd name="connsiteX946" fmla="*/ 5411764 w 6012000"/>
              <a:gd name="connsiteY946" fmla="*/ 2014164 h 6012000"/>
              <a:gd name="connsiteX947" fmla="*/ 5334260 w 6012000"/>
              <a:gd name="connsiteY947" fmla="*/ 1974973 h 6012000"/>
              <a:gd name="connsiteX948" fmla="*/ 5347944 w 6012000"/>
              <a:gd name="connsiteY948" fmla="*/ 1970721 h 6012000"/>
              <a:gd name="connsiteX949" fmla="*/ 5388848 w 6012000"/>
              <a:gd name="connsiteY949" fmla="*/ 1956897 h 6012000"/>
              <a:gd name="connsiteX950" fmla="*/ 5367548 w 6012000"/>
              <a:gd name="connsiteY950" fmla="*/ 1937017 h 6012000"/>
              <a:gd name="connsiteX951" fmla="*/ 5335536 w 6012000"/>
              <a:gd name="connsiteY951" fmla="*/ 1932132 h 6012000"/>
              <a:gd name="connsiteX952" fmla="*/ 5506238 w 6012000"/>
              <a:gd name="connsiteY952" fmla="*/ 1889542 h 6012000"/>
              <a:gd name="connsiteX953" fmla="*/ 5479856 w 6012000"/>
              <a:gd name="connsiteY953" fmla="*/ 1916883 h 6012000"/>
              <a:gd name="connsiteX954" fmla="*/ 5453874 w 6012000"/>
              <a:gd name="connsiteY954" fmla="*/ 1961912 h 6012000"/>
              <a:gd name="connsiteX955" fmla="*/ 5433604 w 6012000"/>
              <a:gd name="connsiteY955" fmla="*/ 1963875 h 6012000"/>
              <a:gd name="connsiteX956" fmla="*/ 5406536 w 6012000"/>
              <a:gd name="connsiteY956" fmla="*/ 1956038 h 6012000"/>
              <a:gd name="connsiteX957" fmla="*/ 5397732 w 6012000"/>
              <a:gd name="connsiteY957" fmla="*/ 1967782 h 6012000"/>
              <a:gd name="connsiteX958" fmla="*/ 5409642 w 6012000"/>
              <a:gd name="connsiteY958" fmla="*/ 1983111 h 6012000"/>
              <a:gd name="connsiteX959" fmla="*/ 5417446 w 6012000"/>
              <a:gd name="connsiteY959" fmla="*/ 1997441 h 6012000"/>
              <a:gd name="connsiteX960" fmla="*/ 5429586 w 6012000"/>
              <a:gd name="connsiteY960" fmla="*/ 2012150 h 6012000"/>
              <a:gd name="connsiteX961" fmla="*/ 5442988 w 6012000"/>
              <a:gd name="connsiteY961" fmla="*/ 2018063 h 6012000"/>
              <a:gd name="connsiteX962" fmla="*/ 5447232 w 6012000"/>
              <a:gd name="connsiteY962" fmla="*/ 2023539 h 6012000"/>
              <a:gd name="connsiteX963" fmla="*/ 5497624 w 6012000"/>
              <a:gd name="connsiteY963" fmla="*/ 2024640 h 6012000"/>
              <a:gd name="connsiteX964" fmla="*/ 5515104 w 6012000"/>
              <a:gd name="connsiteY964" fmla="*/ 2001459 h 6012000"/>
              <a:gd name="connsiteX965" fmla="*/ 5525900 w 6012000"/>
              <a:gd name="connsiteY965" fmla="*/ 1971038 h 6012000"/>
              <a:gd name="connsiteX966" fmla="*/ 5518318 w 6012000"/>
              <a:gd name="connsiteY966" fmla="*/ 1952662 h 6012000"/>
              <a:gd name="connsiteX967" fmla="*/ 5506238 w 6012000"/>
              <a:gd name="connsiteY967" fmla="*/ 1889542 h 6012000"/>
              <a:gd name="connsiteX968" fmla="*/ 665384 w 6012000"/>
              <a:gd name="connsiteY968" fmla="*/ 1819566 h 6012000"/>
              <a:gd name="connsiteX969" fmla="*/ 642612 w 6012000"/>
              <a:gd name="connsiteY969" fmla="*/ 1824119 h 6012000"/>
              <a:gd name="connsiteX970" fmla="*/ 588160 w 6012000"/>
              <a:gd name="connsiteY970" fmla="*/ 1886006 h 6012000"/>
              <a:gd name="connsiteX971" fmla="*/ 566362 w 6012000"/>
              <a:gd name="connsiteY971" fmla="*/ 1931590 h 6012000"/>
              <a:gd name="connsiteX972" fmla="*/ 534994 w 6012000"/>
              <a:gd name="connsiteY972" fmla="*/ 1932339 h 6012000"/>
              <a:gd name="connsiteX973" fmla="*/ 432566 w 6012000"/>
              <a:gd name="connsiteY973" fmla="*/ 1960368 h 6012000"/>
              <a:gd name="connsiteX974" fmla="*/ 421852 w 6012000"/>
              <a:gd name="connsiteY974" fmla="*/ 1972250 h 6012000"/>
              <a:gd name="connsiteX975" fmla="*/ 432592 w 6012000"/>
              <a:gd name="connsiteY975" fmla="*/ 1986179 h 6012000"/>
              <a:gd name="connsiteX976" fmla="*/ 453548 w 6012000"/>
              <a:gd name="connsiteY976" fmla="*/ 1994077 h 6012000"/>
              <a:gd name="connsiteX977" fmla="*/ 497980 w 6012000"/>
              <a:gd name="connsiteY977" fmla="*/ 1984165 h 6012000"/>
              <a:gd name="connsiteX978" fmla="*/ 540744 w 6012000"/>
              <a:gd name="connsiteY978" fmla="*/ 2013709 h 6012000"/>
              <a:gd name="connsiteX979" fmla="*/ 530112 w 6012000"/>
              <a:gd name="connsiteY979" fmla="*/ 2141928 h 6012000"/>
              <a:gd name="connsiteX980" fmla="*/ 587004 w 6012000"/>
              <a:gd name="connsiteY980" fmla="*/ 2094756 h 6012000"/>
              <a:gd name="connsiteX981" fmla="*/ 618436 w 6012000"/>
              <a:gd name="connsiteY981" fmla="*/ 2050552 h 6012000"/>
              <a:gd name="connsiteX982" fmla="*/ 642726 w 6012000"/>
              <a:gd name="connsiteY982" fmla="*/ 2109689 h 6012000"/>
              <a:gd name="connsiteX983" fmla="*/ 690308 w 6012000"/>
              <a:gd name="connsiteY983" fmla="*/ 2167316 h 6012000"/>
              <a:gd name="connsiteX984" fmla="*/ 707276 w 6012000"/>
              <a:gd name="connsiteY984" fmla="*/ 2123487 h 6012000"/>
              <a:gd name="connsiteX985" fmla="*/ 728080 w 6012000"/>
              <a:gd name="connsiteY985" fmla="*/ 2125542 h 6012000"/>
              <a:gd name="connsiteX986" fmla="*/ 1005930 w 6012000"/>
              <a:gd name="connsiteY986" fmla="*/ 2298484 h 6012000"/>
              <a:gd name="connsiteX987" fmla="*/ 879444 w 6012000"/>
              <a:gd name="connsiteY987" fmla="*/ 2150714 h 6012000"/>
              <a:gd name="connsiteX988" fmla="*/ 734092 w 6012000"/>
              <a:gd name="connsiteY988" fmla="*/ 2048997 h 6012000"/>
              <a:gd name="connsiteX989" fmla="*/ 755512 w 6012000"/>
              <a:gd name="connsiteY989" fmla="*/ 1999882 h 6012000"/>
              <a:gd name="connsiteX990" fmla="*/ 708944 w 6012000"/>
              <a:gd name="connsiteY990" fmla="*/ 1967671 h 6012000"/>
              <a:gd name="connsiteX991" fmla="*/ 684456 w 6012000"/>
              <a:gd name="connsiteY991" fmla="*/ 1987708 h 6012000"/>
              <a:gd name="connsiteX992" fmla="*/ 689364 w 6012000"/>
              <a:gd name="connsiteY992" fmla="*/ 1968411 h 6012000"/>
              <a:gd name="connsiteX993" fmla="*/ 703868 w 6012000"/>
              <a:gd name="connsiteY993" fmla="*/ 1910438 h 6012000"/>
              <a:gd name="connsiteX994" fmla="*/ 716308 w 6012000"/>
              <a:gd name="connsiteY994" fmla="*/ 1852119 h 6012000"/>
              <a:gd name="connsiteX995" fmla="*/ 665384 w 6012000"/>
              <a:gd name="connsiteY995" fmla="*/ 1819566 h 6012000"/>
              <a:gd name="connsiteX996" fmla="*/ 5136056 w 6012000"/>
              <a:gd name="connsiteY996" fmla="*/ 1818498 h 6012000"/>
              <a:gd name="connsiteX997" fmla="*/ 5099920 w 6012000"/>
              <a:gd name="connsiteY997" fmla="*/ 1838287 h 6012000"/>
              <a:gd name="connsiteX998" fmla="*/ 5097212 w 6012000"/>
              <a:gd name="connsiteY998" fmla="*/ 1847444 h 6012000"/>
              <a:gd name="connsiteX999" fmla="*/ 5053736 w 6012000"/>
              <a:gd name="connsiteY999" fmla="*/ 1874325 h 6012000"/>
              <a:gd name="connsiteX1000" fmla="*/ 5017180 w 6012000"/>
              <a:gd name="connsiteY1000" fmla="*/ 1891986 h 6012000"/>
              <a:gd name="connsiteX1001" fmla="*/ 4984820 w 6012000"/>
              <a:gd name="connsiteY1001" fmla="*/ 1901566 h 6012000"/>
              <a:gd name="connsiteX1002" fmla="*/ 4934822 w 6012000"/>
              <a:gd name="connsiteY1002" fmla="*/ 1918714 h 6012000"/>
              <a:gd name="connsiteX1003" fmla="*/ 4921464 w 6012000"/>
              <a:gd name="connsiteY1003" fmla="*/ 1943887 h 6012000"/>
              <a:gd name="connsiteX1004" fmla="*/ 4904712 w 6012000"/>
              <a:gd name="connsiteY1004" fmla="*/ 1971060 h 6012000"/>
              <a:gd name="connsiteX1005" fmla="*/ 4914980 w 6012000"/>
              <a:gd name="connsiteY1005" fmla="*/ 1980980 h 6012000"/>
              <a:gd name="connsiteX1006" fmla="*/ 4916278 w 6012000"/>
              <a:gd name="connsiteY1006" fmla="*/ 1979707 h 6012000"/>
              <a:gd name="connsiteX1007" fmla="*/ 4920972 w 6012000"/>
              <a:gd name="connsiteY1007" fmla="*/ 1988665 h 6012000"/>
              <a:gd name="connsiteX1008" fmla="*/ 4947996 w 6012000"/>
              <a:gd name="connsiteY1008" fmla="*/ 1996901 h 6012000"/>
              <a:gd name="connsiteX1009" fmla="*/ 4985790 w 6012000"/>
              <a:gd name="connsiteY1009" fmla="*/ 1982400 h 6012000"/>
              <a:gd name="connsiteX1010" fmla="*/ 5095748 w 6012000"/>
              <a:gd name="connsiteY1010" fmla="*/ 1919297 h 6012000"/>
              <a:gd name="connsiteX1011" fmla="*/ 5111436 w 6012000"/>
              <a:gd name="connsiteY1011" fmla="*/ 1907302 h 6012000"/>
              <a:gd name="connsiteX1012" fmla="*/ 5147914 w 6012000"/>
              <a:gd name="connsiteY1012" fmla="*/ 1870476 h 6012000"/>
              <a:gd name="connsiteX1013" fmla="*/ 5136056 w 6012000"/>
              <a:gd name="connsiteY1013" fmla="*/ 1818498 h 6012000"/>
              <a:gd name="connsiteX1014" fmla="*/ 5243182 w 6012000"/>
              <a:gd name="connsiteY1014" fmla="*/ 1748828 h 6012000"/>
              <a:gd name="connsiteX1015" fmla="*/ 5215660 w 6012000"/>
              <a:gd name="connsiteY1015" fmla="*/ 1758832 h 6012000"/>
              <a:gd name="connsiteX1016" fmla="*/ 5220848 w 6012000"/>
              <a:gd name="connsiteY1016" fmla="*/ 1780773 h 6012000"/>
              <a:gd name="connsiteX1017" fmla="*/ 5228194 w 6012000"/>
              <a:gd name="connsiteY1017" fmla="*/ 1809121 h 6012000"/>
              <a:gd name="connsiteX1018" fmla="*/ 5235814 w 6012000"/>
              <a:gd name="connsiteY1018" fmla="*/ 1810671 h 6012000"/>
              <a:gd name="connsiteX1019" fmla="*/ 5179520 w 6012000"/>
              <a:gd name="connsiteY1019" fmla="*/ 1891100 h 6012000"/>
              <a:gd name="connsiteX1020" fmla="*/ 5177280 w 6012000"/>
              <a:gd name="connsiteY1020" fmla="*/ 1896642 h 6012000"/>
              <a:gd name="connsiteX1021" fmla="*/ 5177710 w 6012000"/>
              <a:gd name="connsiteY1021" fmla="*/ 1900726 h 6012000"/>
              <a:gd name="connsiteX1022" fmla="*/ 5176026 w 6012000"/>
              <a:gd name="connsiteY1022" fmla="*/ 1898260 h 6012000"/>
              <a:gd name="connsiteX1023" fmla="*/ 5172646 w 6012000"/>
              <a:gd name="connsiteY1023" fmla="*/ 1889989 h 6012000"/>
              <a:gd name="connsiteX1024" fmla="*/ 5156678 w 6012000"/>
              <a:gd name="connsiteY1024" fmla="*/ 1895236 h 6012000"/>
              <a:gd name="connsiteX1025" fmla="*/ 5151220 w 6012000"/>
              <a:gd name="connsiteY1025" fmla="*/ 1922096 h 6012000"/>
              <a:gd name="connsiteX1026" fmla="*/ 5157894 w 6012000"/>
              <a:gd name="connsiteY1026" fmla="*/ 1958359 h 6012000"/>
              <a:gd name="connsiteX1027" fmla="*/ 5184404 w 6012000"/>
              <a:gd name="connsiteY1027" fmla="*/ 1990779 h 6012000"/>
              <a:gd name="connsiteX1028" fmla="*/ 5222950 w 6012000"/>
              <a:gd name="connsiteY1028" fmla="*/ 1945141 h 6012000"/>
              <a:gd name="connsiteX1029" fmla="*/ 5227444 w 6012000"/>
              <a:gd name="connsiteY1029" fmla="*/ 1920897 h 6012000"/>
              <a:gd name="connsiteX1030" fmla="*/ 5228466 w 6012000"/>
              <a:gd name="connsiteY1030" fmla="*/ 1889698 h 6012000"/>
              <a:gd name="connsiteX1031" fmla="*/ 5231908 w 6012000"/>
              <a:gd name="connsiteY1031" fmla="*/ 1887860 h 6012000"/>
              <a:gd name="connsiteX1032" fmla="*/ 5232240 w 6012000"/>
              <a:gd name="connsiteY1032" fmla="*/ 1889477 h 6012000"/>
              <a:gd name="connsiteX1033" fmla="*/ 5244214 w 6012000"/>
              <a:gd name="connsiteY1033" fmla="*/ 1887199 h 6012000"/>
              <a:gd name="connsiteX1034" fmla="*/ 5319400 w 6012000"/>
              <a:gd name="connsiteY1034" fmla="*/ 1871094 h 6012000"/>
              <a:gd name="connsiteX1035" fmla="*/ 5373814 w 6012000"/>
              <a:gd name="connsiteY1035" fmla="*/ 1846942 h 6012000"/>
              <a:gd name="connsiteX1036" fmla="*/ 5394160 w 6012000"/>
              <a:gd name="connsiteY1036" fmla="*/ 1824413 h 6012000"/>
              <a:gd name="connsiteX1037" fmla="*/ 5390468 w 6012000"/>
              <a:gd name="connsiteY1037" fmla="*/ 1781618 h 6012000"/>
              <a:gd name="connsiteX1038" fmla="*/ 5386368 w 6012000"/>
              <a:gd name="connsiteY1038" fmla="*/ 1758028 h 6012000"/>
              <a:gd name="connsiteX1039" fmla="*/ 5265984 w 6012000"/>
              <a:gd name="connsiteY1039" fmla="*/ 1752652 h 6012000"/>
              <a:gd name="connsiteX1040" fmla="*/ 5243182 w 6012000"/>
              <a:gd name="connsiteY1040" fmla="*/ 1748828 h 6012000"/>
              <a:gd name="connsiteX1041" fmla="*/ 3370202 w 6012000"/>
              <a:gd name="connsiteY1041" fmla="*/ 1158042 h 6012000"/>
              <a:gd name="connsiteX1042" fmla="*/ 3651530 w 6012000"/>
              <a:gd name="connsiteY1042" fmla="*/ 1700645 h 6012000"/>
              <a:gd name="connsiteX1043" fmla="*/ 3484454 w 6012000"/>
              <a:gd name="connsiteY1043" fmla="*/ 2159677 h 6012000"/>
              <a:gd name="connsiteX1044" fmla="*/ 4304834 w 6012000"/>
              <a:gd name="connsiteY1044" fmla="*/ 2015022 h 6012000"/>
              <a:gd name="connsiteX1045" fmla="*/ 4790344 w 6012000"/>
              <a:gd name="connsiteY1045" fmla="*/ 2386299 h 6012000"/>
              <a:gd name="connsiteX1046" fmla="*/ 4461098 w 6012000"/>
              <a:gd name="connsiteY1046" fmla="*/ 2901238 h 6012000"/>
              <a:gd name="connsiteX1047" fmla="*/ 3967446 w 6012000"/>
              <a:gd name="connsiteY1047" fmla="*/ 2988282 h 6012000"/>
              <a:gd name="connsiteX1048" fmla="*/ 4502600 w 6012000"/>
              <a:gd name="connsiteY1048" fmla="*/ 3626051 h 6012000"/>
              <a:gd name="connsiteX1049" fmla="*/ 4423820 w 6012000"/>
              <a:gd name="connsiteY1049" fmla="*/ 4232151 h 6012000"/>
              <a:gd name="connsiteX1050" fmla="*/ 3813246 w 6012000"/>
              <a:gd name="connsiteY1050" fmla="*/ 4204487 h 6012000"/>
              <a:gd name="connsiteX1051" fmla="*/ 3498790 w 6012000"/>
              <a:gd name="connsiteY1051" fmla="*/ 3829733 h 6012000"/>
              <a:gd name="connsiteX1052" fmla="*/ 3220648 w 6012000"/>
              <a:gd name="connsiteY1052" fmla="*/ 4593915 h 6012000"/>
              <a:gd name="connsiteX1053" fmla="*/ 2656358 w 6012000"/>
              <a:gd name="connsiteY1053" fmla="*/ 4828739 h 6012000"/>
              <a:gd name="connsiteX1054" fmla="*/ 2375032 w 6012000"/>
              <a:gd name="connsiteY1054" fmla="*/ 4286136 h 6012000"/>
              <a:gd name="connsiteX1055" fmla="*/ 2534084 w 6012000"/>
              <a:gd name="connsiteY1055" fmla="*/ 3849137 h 6012000"/>
              <a:gd name="connsiteX1056" fmla="*/ 1722570 w 6012000"/>
              <a:gd name="connsiteY1056" fmla="*/ 3992229 h 6012000"/>
              <a:gd name="connsiteX1057" fmla="*/ 1237064 w 6012000"/>
              <a:gd name="connsiteY1057" fmla="*/ 3620953 h 6012000"/>
              <a:gd name="connsiteX1058" fmla="*/ 1566308 w 6012000"/>
              <a:gd name="connsiteY1058" fmla="*/ 3106015 h 6012000"/>
              <a:gd name="connsiteX1059" fmla="*/ 2056578 w 6012000"/>
              <a:gd name="connsiteY1059" fmla="*/ 3019567 h 6012000"/>
              <a:gd name="connsiteX1060" fmla="*/ 1511748 w 6012000"/>
              <a:gd name="connsiteY1060" fmla="*/ 2370267 h 6012000"/>
              <a:gd name="connsiteX1061" fmla="*/ 1590530 w 6012000"/>
              <a:gd name="connsiteY1061" fmla="*/ 1764168 h 6012000"/>
              <a:gd name="connsiteX1062" fmla="*/ 2201104 w 6012000"/>
              <a:gd name="connsiteY1062" fmla="*/ 1791831 h 6012000"/>
              <a:gd name="connsiteX1063" fmla="*/ 2521656 w 6012000"/>
              <a:gd name="connsiteY1063" fmla="*/ 2173851 h 6012000"/>
              <a:gd name="connsiteX1064" fmla="*/ 2805912 w 6012000"/>
              <a:gd name="connsiteY1064" fmla="*/ 1392866 h 6012000"/>
              <a:gd name="connsiteX1065" fmla="*/ 1798516 w 6012000"/>
              <a:gd name="connsiteY1065" fmla="*/ 1070434 h 6012000"/>
              <a:gd name="connsiteX1066" fmla="*/ 1763952 w 6012000"/>
              <a:gd name="connsiteY1066" fmla="*/ 1077890 h 6012000"/>
              <a:gd name="connsiteX1067" fmla="*/ 1642990 w 6012000"/>
              <a:gd name="connsiteY1067" fmla="*/ 1234185 h 6012000"/>
              <a:gd name="connsiteX1068" fmla="*/ 1666212 w 6012000"/>
              <a:gd name="connsiteY1068" fmla="*/ 1245440 h 6012000"/>
              <a:gd name="connsiteX1069" fmla="*/ 1706520 w 6012000"/>
              <a:gd name="connsiteY1069" fmla="*/ 1230188 h 6012000"/>
              <a:gd name="connsiteX1070" fmla="*/ 1779910 w 6012000"/>
              <a:gd name="connsiteY1070" fmla="*/ 1164638 h 6012000"/>
              <a:gd name="connsiteX1071" fmla="*/ 1833160 w 6012000"/>
              <a:gd name="connsiteY1071" fmla="*/ 1082431 h 6012000"/>
              <a:gd name="connsiteX1072" fmla="*/ 1798516 w 6012000"/>
              <a:gd name="connsiteY1072" fmla="*/ 1070434 h 6012000"/>
              <a:gd name="connsiteX1073" fmla="*/ 3006000 w 6012000"/>
              <a:gd name="connsiteY1073" fmla="*/ 1058110 h 6012000"/>
              <a:gd name="connsiteX1074" fmla="*/ 1058112 w 6012000"/>
              <a:gd name="connsiteY1074" fmla="*/ 3006000 h 6012000"/>
              <a:gd name="connsiteX1075" fmla="*/ 3006000 w 6012000"/>
              <a:gd name="connsiteY1075" fmla="*/ 4953890 h 6012000"/>
              <a:gd name="connsiteX1076" fmla="*/ 4953892 w 6012000"/>
              <a:gd name="connsiteY1076" fmla="*/ 3006000 h 6012000"/>
              <a:gd name="connsiteX1077" fmla="*/ 3006000 w 6012000"/>
              <a:gd name="connsiteY1077" fmla="*/ 1058110 h 6012000"/>
              <a:gd name="connsiteX1078" fmla="*/ 1381516 w 6012000"/>
              <a:gd name="connsiteY1078" fmla="*/ 1032193 h 6012000"/>
              <a:gd name="connsiteX1079" fmla="*/ 1429008 w 6012000"/>
              <a:gd name="connsiteY1079" fmla="*/ 1106432 h 6012000"/>
              <a:gd name="connsiteX1080" fmla="*/ 1475988 w 6012000"/>
              <a:gd name="connsiteY1080" fmla="*/ 1176726 h 6012000"/>
              <a:gd name="connsiteX1081" fmla="*/ 1517364 w 6012000"/>
              <a:gd name="connsiteY1081" fmla="*/ 1261520 h 6012000"/>
              <a:gd name="connsiteX1082" fmla="*/ 1587394 w 6012000"/>
              <a:gd name="connsiteY1082" fmla="*/ 1323278 h 6012000"/>
              <a:gd name="connsiteX1083" fmla="*/ 1612966 w 6012000"/>
              <a:gd name="connsiteY1083" fmla="*/ 1278945 h 6012000"/>
              <a:gd name="connsiteX1084" fmla="*/ 1494538 w 6012000"/>
              <a:gd name="connsiteY1084" fmla="*/ 1060096 h 6012000"/>
              <a:gd name="connsiteX1085" fmla="*/ 1440408 w 6012000"/>
              <a:gd name="connsiteY1085" fmla="*/ 1046983 h 6012000"/>
              <a:gd name="connsiteX1086" fmla="*/ 1381516 w 6012000"/>
              <a:gd name="connsiteY1086" fmla="*/ 1032193 h 6012000"/>
              <a:gd name="connsiteX1087" fmla="*/ 3006000 w 6012000"/>
              <a:gd name="connsiteY1087" fmla="*/ 1008000 h 6012000"/>
              <a:gd name="connsiteX1088" fmla="*/ 5004000 w 6012000"/>
              <a:gd name="connsiteY1088" fmla="*/ 3006000 h 6012000"/>
              <a:gd name="connsiteX1089" fmla="*/ 3006000 w 6012000"/>
              <a:gd name="connsiteY1089" fmla="*/ 5004000 h 6012000"/>
              <a:gd name="connsiteX1090" fmla="*/ 1008000 w 6012000"/>
              <a:gd name="connsiteY1090" fmla="*/ 3006000 h 6012000"/>
              <a:gd name="connsiteX1091" fmla="*/ 3006000 w 6012000"/>
              <a:gd name="connsiteY1091" fmla="*/ 1008000 h 6012000"/>
              <a:gd name="connsiteX1092" fmla="*/ 3006000 w 6012000"/>
              <a:gd name="connsiteY1092" fmla="*/ 950798 h 6012000"/>
              <a:gd name="connsiteX1093" fmla="*/ 950800 w 6012000"/>
              <a:gd name="connsiteY1093" fmla="*/ 3006000 h 6012000"/>
              <a:gd name="connsiteX1094" fmla="*/ 3006000 w 6012000"/>
              <a:gd name="connsiteY1094" fmla="*/ 5061202 h 6012000"/>
              <a:gd name="connsiteX1095" fmla="*/ 5061204 w 6012000"/>
              <a:gd name="connsiteY1095" fmla="*/ 3006000 h 6012000"/>
              <a:gd name="connsiteX1096" fmla="*/ 3006000 w 6012000"/>
              <a:gd name="connsiteY1096" fmla="*/ 950798 h 6012000"/>
              <a:gd name="connsiteX1097" fmla="*/ 1591938 w 6012000"/>
              <a:gd name="connsiteY1097" fmla="*/ 898493 h 6012000"/>
              <a:gd name="connsiteX1098" fmla="*/ 1559488 w 6012000"/>
              <a:gd name="connsiteY1098" fmla="*/ 899283 h 6012000"/>
              <a:gd name="connsiteX1099" fmla="*/ 1552056 w 6012000"/>
              <a:gd name="connsiteY1099" fmla="*/ 904834 h 6012000"/>
              <a:gd name="connsiteX1100" fmla="*/ 1524432 w 6012000"/>
              <a:gd name="connsiteY1100" fmla="*/ 955181 h 6012000"/>
              <a:gd name="connsiteX1101" fmla="*/ 1506752 w 6012000"/>
              <a:gd name="connsiteY1101" fmla="*/ 1011904 h 6012000"/>
              <a:gd name="connsiteX1102" fmla="*/ 1560740 w 6012000"/>
              <a:gd name="connsiteY1102" fmla="*/ 998732 h 6012000"/>
              <a:gd name="connsiteX1103" fmla="*/ 1578252 w 6012000"/>
              <a:gd name="connsiteY1103" fmla="*/ 1008866 h 6012000"/>
              <a:gd name="connsiteX1104" fmla="*/ 1548004 w 6012000"/>
              <a:gd name="connsiteY1104" fmla="*/ 1072130 h 6012000"/>
              <a:gd name="connsiteX1105" fmla="*/ 1599364 w 6012000"/>
              <a:gd name="connsiteY1105" fmla="*/ 1068870 h 6012000"/>
              <a:gd name="connsiteX1106" fmla="*/ 1610800 w 6012000"/>
              <a:gd name="connsiteY1106" fmla="*/ 1086929 h 6012000"/>
              <a:gd name="connsiteX1107" fmla="*/ 1633148 w 6012000"/>
              <a:gd name="connsiteY1107" fmla="*/ 1152143 h 6012000"/>
              <a:gd name="connsiteX1108" fmla="*/ 1695030 w 6012000"/>
              <a:gd name="connsiteY1108" fmla="*/ 1129485 h 6012000"/>
              <a:gd name="connsiteX1109" fmla="*/ 1743612 w 6012000"/>
              <a:gd name="connsiteY1109" fmla="*/ 1076772 h 6012000"/>
              <a:gd name="connsiteX1110" fmla="*/ 1714184 w 6012000"/>
              <a:gd name="connsiteY1110" fmla="*/ 1027694 h 6012000"/>
              <a:gd name="connsiteX1111" fmla="*/ 1689844 w 6012000"/>
              <a:gd name="connsiteY1111" fmla="*/ 987047 h 6012000"/>
              <a:gd name="connsiteX1112" fmla="*/ 1720978 w 6012000"/>
              <a:gd name="connsiteY1112" fmla="*/ 978930 h 6012000"/>
              <a:gd name="connsiteX1113" fmla="*/ 1770316 w 6012000"/>
              <a:gd name="connsiteY1113" fmla="*/ 983586 h 6012000"/>
              <a:gd name="connsiteX1114" fmla="*/ 1771758 w 6012000"/>
              <a:gd name="connsiteY1114" fmla="*/ 945335 h 6012000"/>
              <a:gd name="connsiteX1115" fmla="*/ 1737450 w 6012000"/>
              <a:gd name="connsiteY1115" fmla="*/ 914273 h 6012000"/>
              <a:gd name="connsiteX1116" fmla="*/ 1672112 w 6012000"/>
              <a:gd name="connsiteY1116" fmla="*/ 938911 h 6012000"/>
              <a:gd name="connsiteX1117" fmla="*/ 1671250 w 6012000"/>
              <a:gd name="connsiteY1117" fmla="*/ 996054 h 6012000"/>
              <a:gd name="connsiteX1118" fmla="*/ 1679616 w 6012000"/>
              <a:gd name="connsiteY1118" fmla="*/ 1035599 h 6012000"/>
              <a:gd name="connsiteX1119" fmla="*/ 1668028 w 6012000"/>
              <a:gd name="connsiteY1119" fmla="*/ 1057458 h 6012000"/>
              <a:gd name="connsiteX1120" fmla="*/ 1662860 w 6012000"/>
              <a:gd name="connsiteY1120" fmla="*/ 1002031 h 6012000"/>
              <a:gd name="connsiteX1121" fmla="*/ 1618906 w 6012000"/>
              <a:gd name="connsiteY1121" fmla="*/ 973864 h 6012000"/>
              <a:gd name="connsiteX1122" fmla="*/ 1602456 w 6012000"/>
              <a:gd name="connsiteY1122" fmla="*/ 921566 h 6012000"/>
              <a:gd name="connsiteX1123" fmla="*/ 1591938 w 6012000"/>
              <a:gd name="connsiteY1123" fmla="*/ 898493 h 6012000"/>
              <a:gd name="connsiteX1124" fmla="*/ 4282590 w 6012000"/>
              <a:gd name="connsiteY1124" fmla="*/ 792607 h 6012000"/>
              <a:gd name="connsiteX1125" fmla="*/ 4183524 w 6012000"/>
              <a:gd name="connsiteY1125" fmla="*/ 806672 h 6012000"/>
              <a:gd name="connsiteX1126" fmla="*/ 4122932 w 6012000"/>
              <a:gd name="connsiteY1126" fmla="*/ 875226 h 6012000"/>
              <a:gd name="connsiteX1127" fmla="*/ 4215314 w 6012000"/>
              <a:gd name="connsiteY1127" fmla="*/ 860253 h 6012000"/>
              <a:gd name="connsiteX1128" fmla="*/ 4282590 w 6012000"/>
              <a:gd name="connsiteY1128" fmla="*/ 792607 h 6012000"/>
              <a:gd name="connsiteX1129" fmla="*/ 4458362 w 6012000"/>
              <a:gd name="connsiteY1129" fmla="*/ 743832 h 6012000"/>
              <a:gd name="connsiteX1130" fmla="*/ 4447430 w 6012000"/>
              <a:gd name="connsiteY1130" fmla="*/ 774544 h 6012000"/>
              <a:gd name="connsiteX1131" fmla="*/ 4465602 w 6012000"/>
              <a:gd name="connsiteY1131" fmla="*/ 835123 h 6012000"/>
              <a:gd name="connsiteX1132" fmla="*/ 4517446 w 6012000"/>
              <a:gd name="connsiteY1132" fmla="*/ 821193 h 6012000"/>
              <a:gd name="connsiteX1133" fmla="*/ 4565670 w 6012000"/>
              <a:gd name="connsiteY1133" fmla="*/ 827774 h 6012000"/>
              <a:gd name="connsiteX1134" fmla="*/ 4544224 w 6012000"/>
              <a:gd name="connsiteY1134" fmla="*/ 855573 h 6012000"/>
              <a:gd name="connsiteX1135" fmla="*/ 4320552 w 6012000"/>
              <a:gd name="connsiteY1135" fmla="*/ 821965 h 6012000"/>
              <a:gd name="connsiteX1136" fmla="*/ 4354582 w 6012000"/>
              <a:gd name="connsiteY1136" fmla="*/ 862997 h 6012000"/>
              <a:gd name="connsiteX1137" fmla="*/ 4348316 w 6012000"/>
              <a:gd name="connsiteY1137" fmla="*/ 864156 h 6012000"/>
              <a:gd name="connsiteX1138" fmla="*/ 4303552 w 6012000"/>
              <a:gd name="connsiteY1138" fmla="*/ 853629 h 6012000"/>
              <a:gd name="connsiteX1139" fmla="*/ 4304220 w 6012000"/>
              <a:gd name="connsiteY1139" fmla="*/ 878116 h 6012000"/>
              <a:gd name="connsiteX1140" fmla="*/ 4446724 w 6012000"/>
              <a:gd name="connsiteY1140" fmla="*/ 940795 h 6012000"/>
              <a:gd name="connsiteX1141" fmla="*/ 4575830 w 6012000"/>
              <a:gd name="connsiteY1141" fmla="*/ 994847 h 6012000"/>
              <a:gd name="connsiteX1142" fmla="*/ 4447022 w 6012000"/>
              <a:gd name="connsiteY1142" fmla="*/ 972192 h 6012000"/>
              <a:gd name="connsiteX1143" fmla="*/ 4317788 w 6012000"/>
              <a:gd name="connsiteY1143" fmla="*/ 934832 h 6012000"/>
              <a:gd name="connsiteX1144" fmla="*/ 4280494 w 6012000"/>
              <a:gd name="connsiteY1144" fmla="*/ 942913 h 6012000"/>
              <a:gd name="connsiteX1145" fmla="*/ 4256358 w 6012000"/>
              <a:gd name="connsiteY1145" fmla="*/ 978660 h 6012000"/>
              <a:gd name="connsiteX1146" fmla="*/ 4386848 w 6012000"/>
              <a:gd name="connsiteY1146" fmla="*/ 1015502 h 6012000"/>
              <a:gd name="connsiteX1147" fmla="*/ 4285900 w 6012000"/>
              <a:gd name="connsiteY1147" fmla="*/ 1072458 h 6012000"/>
              <a:gd name="connsiteX1148" fmla="*/ 4202070 w 6012000"/>
              <a:gd name="connsiteY1148" fmla="*/ 1049121 h 6012000"/>
              <a:gd name="connsiteX1149" fmla="*/ 4140550 w 6012000"/>
              <a:gd name="connsiteY1149" fmla="*/ 992544 h 6012000"/>
              <a:gd name="connsiteX1150" fmla="*/ 4125786 w 6012000"/>
              <a:gd name="connsiteY1150" fmla="*/ 1024080 h 6012000"/>
              <a:gd name="connsiteX1151" fmla="*/ 4149656 w 6012000"/>
              <a:gd name="connsiteY1151" fmla="*/ 1063168 h 6012000"/>
              <a:gd name="connsiteX1152" fmla="*/ 4218576 w 6012000"/>
              <a:gd name="connsiteY1152" fmla="*/ 1108516 h 6012000"/>
              <a:gd name="connsiteX1153" fmla="*/ 4288532 w 6012000"/>
              <a:gd name="connsiteY1153" fmla="*/ 1135197 h 6012000"/>
              <a:gd name="connsiteX1154" fmla="*/ 4220044 w 6012000"/>
              <a:gd name="connsiteY1154" fmla="*/ 1211414 h 6012000"/>
              <a:gd name="connsiteX1155" fmla="*/ 4123776 w 6012000"/>
              <a:gd name="connsiteY1155" fmla="*/ 1213458 h 6012000"/>
              <a:gd name="connsiteX1156" fmla="*/ 4095958 w 6012000"/>
              <a:gd name="connsiteY1156" fmla="*/ 1239890 h 6012000"/>
              <a:gd name="connsiteX1157" fmla="*/ 4198524 w 6012000"/>
              <a:gd name="connsiteY1157" fmla="*/ 1287750 h 6012000"/>
              <a:gd name="connsiteX1158" fmla="*/ 4286184 w 6012000"/>
              <a:gd name="connsiteY1158" fmla="*/ 1230480 h 6012000"/>
              <a:gd name="connsiteX1159" fmla="*/ 4323348 w 6012000"/>
              <a:gd name="connsiteY1159" fmla="*/ 1181394 h 6012000"/>
              <a:gd name="connsiteX1160" fmla="*/ 4366672 w 6012000"/>
              <a:gd name="connsiteY1160" fmla="*/ 1175745 h 6012000"/>
              <a:gd name="connsiteX1161" fmla="*/ 4434476 w 6012000"/>
              <a:gd name="connsiteY1161" fmla="*/ 1210613 h 6012000"/>
              <a:gd name="connsiteX1162" fmla="*/ 4471666 w 6012000"/>
              <a:gd name="connsiteY1162" fmla="*/ 1163723 h 6012000"/>
              <a:gd name="connsiteX1163" fmla="*/ 4402812 w 6012000"/>
              <a:gd name="connsiteY1163" fmla="*/ 1112027 h 6012000"/>
              <a:gd name="connsiteX1164" fmla="*/ 4337958 w 6012000"/>
              <a:gd name="connsiteY1164" fmla="*/ 1082669 h 6012000"/>
              <a:gd name="connsiteX1165" fmla="*/ 4415434 w 6012000"/>
              <a:gd name="connsiteY1165" fmla="*/ 1068309 h 6012000"/>
              <a:gd name="connsiteX1166" fmla="*/ 4484822 w 6012000"/>
              <a:gd name="connsiteY1166" fmla="*/ 1027217 h 6012000"/>
              <a:gd name="connsiteX1167" fmla="*/ 4560820 w 6012000"/>
              <a:gd name="connsiteY1167" fmla="*/ 1049429 h 6012000"/>
              <a:gd name="connsiteX1168" fmla="*/ 4646102 w 6012000"/>
              <a:gd name="connsiteY1168" fmla="*/ 1044913 h 6012000"/>
              <a:gd name="connsiteX1169" fmla="*/ 4579008 w 6012000"/>
              <a:gd name="connsiteY1169" fmla="*/ 947000 h 6012000"/>
              <a:gd name="connsiteX1170" fmla="*/ 4481676 w 6012000"/>
              <a:gd name="connsiteY1170" fmla="*/ 896559 h 6012000"/>
              <a:gd name="connsiteX1171" fmla="*/ 4565914 w 6012000"/>
              <a:gd name="connsiteY1171" fmla="*/ 914247 h 6012000"/>
              <a:gd name="connsiteX1172" fmla="*/ 4633852 w 6012000"/>
              <a:gd name="connsiteY1172" fmla="*/ 863639 h 6012000"/>
              <a:gd name="connsiteX1173" fmla="*/ 4616460 w 6012000"/>
              <a:gd name="connsiteY1173" fmla="*/ 824634 h 6012000"/>
              <a:gd name="connsiteX1174" fmla="*/ 4496572 w 6012000"/>
              <a:gd name="connsiteY1174" fmla="*/ 784522 h 6012000"/>
              <a:gd name="connsiteX1175" fmla="*/ 4467320 w 6012000"/>
              <a:gd name="connsiteY1175" fmla="*/ 749306 h 6012000"/>
              <a:gd name="connsiteX1176" fmla="*/ 4458362 w 6012000"/>
              <a:gd name="connsiteY1176" fmla="*/ 743832 h 6012000"/>
              <a:gd name="connsiteX1177" fmla="*/ 1612080 w 6012000"/>
              <a:gd name="connsiteY1177" fmla="*/ 704550 h 6012000"/>
              <a:gd name="connsiteX1178" fmla="*/ 1566926 w 6012000"/>
              <a:gd name="connsiteY1178" fmla="*/ 723128 h 6012000"/>
              <a:gd name="connsiteX1179" fmla="*/ 1476528 w 6012000"/>
              <a:gd name="connsiteY1179" fmla="*/ 823963 h 6012000"/>
              <a:gd name="connsiteX1180" fmla="*/ 1417028 w 6012000"/>
              <a:gd name="connsiteY1180" fmla="*/ 932899 h 6012000"/>
              <a:gd name="connsiteX1181" fmla="*/ 1402268 w 6012000"/>
              <a:gd name="connsiteY1181" fmla="*/ 948603 h 6012000"/>
              <a:gd name="connsiteX1182" fmla="*/ 1446400 w 6012000"/>
              <a:gd name="connsiteY1182" fmla="*/ 971769 h 6012000"/>
              <a:gd name="connsiteX1183" fmla="*/ 1524976 w 6012000"/>
              <a:gd name="connsiteY1183" fmla="*/ 886869 h 6012000"/>
              <a:gd name="connsiteX1184" fmla="*/ 1583876 w 6012000"/>
              <a:gd name="connsiteY1184" fmla="*/ 782096 h 6012000"/>
              <a:gd name="connsiteX1185" fmla="*/ 1636432 w 6012000"/>
              <a:gd name="connsiteY1185" fmla="*/ 762250 h 6012000"/>
              <a:gd name="connsiteX1186" fmla="*/ 1686644 w 6012000"/>
              <a:gd name="connsiteY1186" fmla="*/ 819291 h 6012000"/>
              <a:gd name="connsiteX1187" fmla="*/ 1797734 w 6012000"/>
              <a:gd name="connsiteY1187" fmla="*/ 958657 h 6012000"/>
              <a:gd name="connsiteX1188" fmla="*/ 1895700 w 6012000"/>
              <a:gd name="connsiteY1188" fmla="*/ 1093424 h 6012000"/>
              <a:gd name="connsiteX1189" fmla="*/ 1855048 w 6012000"/>
              <a:gd name="connsiteY1189" fmla="*/ 1103501 h 6012000"/>
              <a:gd name="connsiteX1190" fmla="*/ 1859172 w 6012000"/>
              <a:gd name="connsiteY1190" fmla="*/ 1120083 h 6012000"/>
              <a:gd name="connsiteX1191" fmla="*/ 1937648 w 6012000"/>
              <a:gd name="connsiteY1191" fmla="*/ 1144771 h 6012000"/>
              <a:gd name="connsiteX1192" fmla="*/ 2022600 w 6012000"/>
              <a:gd name="connsiteY1192" fmla="*/ 1147131 h 6012000"/>
              <a:gd name="connsiteX1193" fmla="*/ 1938466 w 6012000"/>
              <a:gd name="connsiteY1193" fmla="*/ 1029302 h 6012000"/>
              <a:gd name="connsiteX1194" fmla="*/ 1843710 w 6012000"/>
              <a:gd name="connsiteY1194" fmla="*/ 926897 h 6012000"/>
              <a:gd name="connsiteX1195" fmla="*/ 1716380 w 6012000"/>
              <a:gd name="connsiteY1195" fmla="*/ 774123 h 6012000"/>
              <a:gd name="connsiteX1196" fmla="*/ 1659504 w 6012000"/>
              <a:gd name="connsiteY1196" fmla="*/ 708537 h 6012000"/>
              <a:gd name="connsiteX1197" fmla="*/ 1612080 w 6012000"/>
              <a:gd name="connsiteY1197" fmla="*/ 704550 h 6012000"/>
              <a:gd name="connsiteX1198" fmla="*/ 4389602 w 6012000"/>
              <a:gd name="connsiteY1198" fmla="*/ 674742 h 6012000"/>
              <a:gd name="connsiteX1199" fmla="*/ 4318158 w 6012000"/>
              <a:gd name="connsiteY1199" fmla="*/ 730103 h 6012000"/>
              <a:gd name="connsiteX1200" fmla="*/ 4319782 w 6012000"/>
              <a:gd name="connsiteY1200" fmla="*/ 811418 h 6012000"/>
              <a:gd name="connsiteX1201" fmla="*/ 4420576 w 6012000"/>
              <a:gd name="connsiteY1201" fmla="*/ 762268 h 6012000"/>
              <a:gd name="connsiteX1202" fmla="*/ 4381236 w 6012000"/>
              <a:gd name="connsiteY1202" fmla="*/ 742781 h 6012000"/>
              <a:gd name="connsiteX1203" fmla="*/ 4374088 w 6012000"/>
              <a:gd name="connsiteY1203" fmla="*/ 711499 h 6012000"/>
              <a:gd name="connsiteX1204" fmla="*/ 3105684 w 6012000"/>
              <a:gd name="connsiteY1204" fmla="*/ 240990 h 6012000"/>
              <a:gd name="connsiteX1205" fmla="*/ 3113168 w 6012000"/>
              <a:gd name="connsiteY1205" fmla="*/ 267360 h 6012000"/>
              <a:gd name="connsiteX1206" fmla="*/ 3131080 w 6012000"/>
              <a:gd name="connsiteY1206" fmla="*/ 285679 h 6012000"/>
              <a:gd name="connsiteX1207" fmla="*/ 3132612 w 6012000"/>
              <a:gd name="connsiteY1207" fmla="*/ 310229 h 6012000"/>
              <a:gd name="connsiteX1208" fmla="*/ 3139360 w 6012000"/>
              <a:gd name="connsiteY1208" fmla="*/ 393035 h 6012000"/>
              <a:gd name="connsiteX1209" fmla="*/ 3139396 w 6012000"/>
              <a:gd name="connsiteY1209" fmla="*/ 435648 h 6012000"/>
              <a:gd name="connsiteX1210" fmla="*/ 3139744 w 6012000"/>
              <a:gd name="connsiteY1210" fmla="*/ 486916 h 6012000"/>
              <a:gd name="connsiteX1211" fmla="*/ 3074146 w 6012000"/>
              <a:gd name="connsiteY1211" fmla="*/ 463777 h 6012000"/>
              <a:gd name="connsiteX1212" fmla="*/ 3027646 w 6012000"/>
              <a:gd name="connsiteY1212" fmla="*/ 463403 h 6012000"/>
              <a:gd name="connsiteX1213" fmla="*/ 2987934 w 6012000"/>
              <a:gd name="connsiteY1213" fmla="*/ 467015 h 6012000"/>
              <a:gd name="connsiteX1214" fmla="*/ 3000314 w 6012000"/>
              <a:gd name="connsiteY1214" fmla="*/ 457713 h 6012000"/>
              <a:gd name="connsiteX1215" fmla="*/ 3045422 w 6012000"/>
              <a:gd name="connsiteY1215" fmla="*/ 438186 h 6012000"/>
              <a:gd name="connsiteX1216" fmla="*/ 3070588 w 6012000"/>
              <a:gd name="connsiteY1216" fmla="*/ 422189 h 6012000"/>
              <a:gd name="connsiteX1217" fmla="*/ 3103100 w 6012000"/>
              <a:gd name="connsiteY1217" fmla="*/ 431818 h 6012000"/>
              <a:gd name="connsiteX1218" fmla="*/ 3133448 w 6012000"/>
              <a:gd name="connsiteY1218" fmla="*/ 409765 h 6012000"/>
              <a:gd name="connsiteX1219" fmla="*/ 3086822 w 6012000"/>
              <a:gd name="connsiteY1219" fmla="*/ 359224 h 6012000"/>
              <a:gd name="connsiteX1220" fmla="*/ 3046290 w 6012000"/>
              <a:gd name="connsiteY1220" fmla="*/ 348651 h 6012000"/>
              <a:gd name="connsiteX1221" fmla="*/ 3001038 w 6012000"/>
              <a:gd name="connsiteY1221" fmla="*/ 363618 h 6012000"/>
              <a:gd name="connsiteX1222" fmla="*/ 3020132 w 6012000"/>
              <a:gd name="connsiteY1222" fmla="*/ 389080 h 6012000"/>
              <a:gd name="connsiteX1223" fmla="*/ 3022052 w 6012000"/>
              <a:gd name="connsiteY1223" fmla="*/ 399402 h 6012000"/>
              <a:gd name="connsiteX1224" fmla="*/ 2973510 w 6012000"/>
              <a:gd name="connsiteY1224" fmla="*/ 448684 h 6012000"/>
              <a:gd name="connsiteX1225" fmla="*/ 2958492 w 6012000"/>
              <a:gd name="connsiteY1225" fmla="*/ 470369 h 6012000"/>
              <a:gd name="connsiteX1226" fmla="*/ 2958684 w 6012000"/>
              <a:gd name="connsiteY1226" fmla="*/ 471337 h 6012000"/>
              <a:gd name="connsiteX1227" fmla="*/ 2955038 w 6012000"/>
              <a:gd name="connsiteY1227" fmla="*/ 467525 h 6012000"/>
              <a:gd name="connsiteX1228" fmla="*/ 2906872 w 6012000"/>
              <a:gd name="connsiteY1228" fmla="*/ 449917 h 6012000"/>
              <a:gd name="connsiteX1229" fmla="*/ 2904100 w 6012000"/>
              <a:gd name="connsiteY1229" fmla="*/ 414068 h 6012000"/>
              <a:gd name="connsiteX1230" fmla="*/ 2878934 w 6012000"/>
              <a:gd name="connsiteY1230" fmla="*/ 386559 h 6012000"/>
              <a:gd name="connsiteX1231" fmla="*/ 2859138 w 6012000"/>
              <a:gd name="connsiteY1231" fmla="*/ 381621 h 6012000"/>
              <a:gd name="connsiteX1232" fmla="*/ 2855824 w 6012000"/>
              <a:gd name="connsiteY1232" fmla="*/ 380285 h 6012000"/>
              <a:gd name="connsiteX1233" fmla="*/ 2880320 w 6012000"/>
              <a:gd name="connsiteY1233" fmla="*/ 370116 h 6012000"/>
              <a:gd name="connsiteX1234" fmla="*/ 2908336 w 6012000"/>
              <a:gd name="connsiteY1234" fmla="*/ 362441 h 6012000"/>
              <a:gd name="connsiteX1235" fmla="*/ 2949754 w 6012000"/>
              <a:gd name="connsiteY1235" fmla="*/ 348392 h 6012000"/>
              <a:gd name="connsiteX1236" fmla="*/ 2964616 w 6012000"/>
              <a:gd name="connsiteY1236" fmla="*/ 312907 h 6012000"/>
              <a:gd name="connsiteX1237" fmla="*/ 2936076 w 6012000"/>
              <a:gd name="connsiteY1237" fmla="*/ 276149 h 6012000"/>
              <a:gd name="connsiteX1238" fmla="*/ 2904296 w 6012000"/>
              <a:gd name="connsiteY1238" fmla="*/ 263930 h 6012000"/>
              <a:gd name="connsiteX1239" fmla="*/ 2886912 w 6012000"/>
              <a:gd name="connsiteY1239" fmla="*/ 259744 h 6012000"/>
              <a:gd name="connsiteX1240" fmla="*/ 2880692 w 6012000"/>
              <a:gd name="connsiteY1240" fmla="*/ 287023 h 6012000"/>
              <a:gd name="connsiteX1241" fmla="*/ 2851268 w 6012000"/>
              <a:gd name="connsiteY1241" fmla="*/ 316451 h 6012000"/>
              <a:gd name="connsiteX1242" fmla="*/ 2837292 w 6012000"/>
              <a:gd name="connsiteY1242" fmla="*/ 319563 h 6012000"/>
              <a:gd name="connsiteX1243" fmla="*/ 2796568 w 6012000"/>
              <a:gd name="connsiteY1243" fmla="*/ 348780 h 6012000"/>
              <a:gd name="connsiteX1244" fmla="*/ 2796990 w 6012000"/>
              <a:gd name="connsiteY1244" fmla="*/ 369776 h 6012000"/>
              <a:gd name="connsiteX1245" fmla="*/ 2804470 w 6012000"/>
              <a:gd name="connsiteY1245" fmla="*/ 376495 h 6012000"/>
              <a:gd name="connsiteX1246" fmla="*/ 2820898 w 6012000"/>
              <a:gd name="connsiteY1246" fmla="*/ 379985 h 6012000"/>
              <a:gd name="connsiteX1247" fmla="*/ 2831170 w 6012000"/>
              <a:gd name="connsiteY1247" fmla="*/ 379695 h 6012000"/>
              <a:gd name="connsiteX1248" fmla="*/ 2823220 w 6012000"/>
              <a:gd name="connsiteY1248" fmla="*/ 394957 h 6012000"/>
              <a:gd name="connsiteX1249" fmla="*/ 2835244 w 6012000"/>
              <a:gd name="connsiteY1249" fmla="*/ 404312 h 6012000"/>
              <a:gd name="connsiteX1250" fmla="*/ 2848232 w 6012000"/>
              <a:gd name="connsiteY1250" fmla="*/ 421554 h 6012000"/>
              <a:gd name="connsiteX1251" fmla="*/ 2852328 w 6012000"/>
              <a:gd name="connsiteY1251" fmla="*/ 447824 h 6012000"/>
              <a:gd name="connsiteX1252" fmla="*/ 2837288 w 6012000"/>
              <a:gd name="connsiteY1252" fmla="*/ 459509 h 6012000"/>
              <a:gd name="connsiteX1253" fmla="*/ 2815258 w 6012000"/>
              <a:gd name="connsiteY1253" fmla="*/ 468659 h 6012000"/>
              <a:gd name="connsiteX1254" fmla="*/ 2784316 w 6012000"/>
              <a:gd name="connsiteY1254" fmla="*/ 475871 h 6012000"/>
              <a:gd name="connsiteX1255" fmla="*/ 2788630 w 6012000"/>
              <a:gd name="connsiteY1255" fmla="*/ 488490 h 6012000"/>
              <a:gd name="connsiteX1256" fmla="*/ 2685136 w 6012000"/>
              <a:gd name="connsiteY1256" fmla="*/ 513950 h 6012000"/>
              <a:gd name="connsiteX1257" fmla="*/ 2680670 w 6012000"/>
              <a:gd name="connsiteY1257" fmla="*/ 509892 h 6012000"/>
              <a:gd name="connsiteX1258" fmla="*/ 2695644 w 6012000"/>
              <a:gd name="connsiteY1258" fmla="*/ 457893 h 6012000"/>
              <a:gd name="connsiteX1259" fmla="*/ 2660316 w 6012000"/>
              <a:gd name="connsiteY1259" fmla="*/ 491990 h 6012000"/>
              <a:gd name="connsiteX1260" fmla="*/ 2649778 w 6012000"/>
              <a:gd name="connsiteY1260" fmla="*/ 526486 h 6012000"/>
              <a:gd name="connsiteX1261" fmla="*/ 2663254 w 6012000"/>
              <a:gd name="connsiteY1261" fmla="*/ 564939 h 6012000"/>
              <a:gd name="connsiteX1262" fmla="*/ 2692316 w 6012000"/>
              <a:gd name="connsiteY1262" fmla="*/ 562597 h 6012000"/>
              <a:gd name="connsiteX1263" fmla="*/ 2846456 w 6012000"/>
              <a:gd name="connsiteY1263" fmla="*/ 522347 h 6012000"/>
              <a:gd name="connsiteX1264" fmla="*/ 2848612 w 6012000"/>
              <a:gd name="connsiteY1264" fmla="*/ 524526 h 6012000"/>
              <a:gd name="connsiteX1265" fmla="*/ 2839332 w 6012000"/>
              <a:gd name="connsiteY1265" fmla="*/ 550067 h 6012000"/>
              <a:gd name="connsiteX1266" fmla="*/ 2817204 w 6012000"/>
              <a:gd name="connsiteY1266" fmla="*/ 574291 h 6012000"/>
              <a:gd name="connsiteX1267" fmla="*/ 2730560 w 6012000"/>
              <a:gd name="connsiteY1267" fmla="*/ 695580 h 6012000"/>
              <a:gd name="connsiteX1268" fmla="*/ 2750738 w 6012000"/>
              <a:gd name="connsiteY1268" fmla="*/ 723482 h 6012000"/>
              <a:gd name="connsiteX1269" fmla="*/ 2803540 w 6012000"/>
              <a:gd name="connsiteY1269" fmla="*/ 721706 h 6012000"/>
              <a:gd name="connsiteX1270" fmla="*/ 2839552 w 6012000"/>
              <a:gd name="connsiteY1270" fmla="*/ 697347 h 6012000"/>
              <a:gd name="connsiteX1271" fmla="*/ 2838204 w 6012000"/>
              <a:gd name="connsiteY1271" fmla="*/ 710528 h 6012000"/>
              <a:gd name="connsiteX1272" fmla="*/ 2845108 w 6012000"/>
              <a:gd name="connsiteY1272" fmla="*/ 727969 h 6012000"/>
              <a:gd name="connsiteX1273" fmla="*/ 2856570 w 6012000"/>
              <a:gd name="connsiteY1273" fmla="*/ 757005 h 6012000"/>
              <a:gd name="connsiteX1274" fmla="*/ 2882108 w 6012000"/>
              <a:gd name="connsiteY1274" fmla="*/ 759379 h 6012000"/>
              <a:gd name="connsiteX1275" fmla="*/ 2900548 w 6012000"/>
              <a:gd name="connsiteY1275" fmla="*/ 740717 h 6012000"/>
              <a:gd name="connsiteX1276" fmla="*/ 2900516 w 6012000"/>
              <a:gd name="connsiteY1276" fmla="*/ 633156 h 6012000"/>
              <a:gd name="connsiteX1277" fmla="*/ 2932028 w 6012000"/>
              <a:gd name="connsiteY1277" fmla="*/ 568639 h 6012000"/>
              <a:gd name="connsiteX1278" fmla="*/ 2937484 w 6012000"/>
              <a:gd name="connsiteY1278" fmla="*/ 541015 h 6012000"/>
              <a:gd name="connsiteX1279" fmla="*/ 2945236 w 6012000"/>
              <a:gd name="connsiteY1279" fmla="*/ 523504 h 6012000"/>
              <a:gd name="connsiteX1280" fmla="*/ 2930264 w 6012000"/>
              <a:gd name="connsiteY1280" fmla="*/ 521598 h 6012000"/>
              <a:gd name="connsiteX1281" fmla="*/ 2899096 w 6012000"/>
              <a:gd name="connsiteY1281" fmla="*/ 570708 h 6012000"/>
              <a:gd name="connsiteX1282" fmla="*/ 2911708 w 6012000"/>
              <a:gd name="connsiteY1282" fmla="*/ 543344 h 6012000"/>
              <a:gd name="connsiteX1283" fmla="*/ 2917676 w 6012000"/>
              <a:gd name="connsiteY1283" fmla="*/ 511945 h 6012000"/>
              <a:gd name="connsiteX1284" fmla="*/ 2954688 w 6012000"/>
              <a:gd name="connsiteY1284" fmla="*/ 493516 h 6012000"/>
              <a:gd name="connsiteX1285" fmla="*/ 2958688 w 6012000"/>
              <a:gd name="connsiteY1285" fmla="*/ 489714 h 6012000"/>
              <a:gd name="connsiteX1286" fmla="*/ 2965320 w 6012000"/>
              <a:gd name="connsiteY1286" fmla="*/ 505250 h 6012000"/>
              <a:gd name="connsiteX1287" fmla="*/ 3006892 w 6012000"/>
              <a:gd name="connsiteY1287" fmla="*/ 523874 h 6012000"/>
              <a:gd name="connsiteX1288" fmla="*/ 3124790 w 6012000"/>
              <a:gd name="connsiteY1288" fmla="*/ 529057 h 6012000"/>
              <a:gd name="connsiteX1289" fmla="*/ 3137910 w 6012000"/>
              <a:gd name="connsiteY1289" fmla="*/ 524589 h 6012000"/>
              <a:gd name="connsiteX1290" fmla="*/ 3137912 w 6012000"/>
              <a:gd name="connsiteY1290" fmla="*/ 530029 h 6012000"/>
              <a:gd name="connsiteX1291" fmla="*/ 3107852 w 6012000"/>
              <a:gd name="connsiteY1291" fmla="*/ 544909 h 6012000"/>
              <a:gd name="connsiteX1292" fmla="*/ 3013912 w 6012000"/>
              <a:gd name="connsiteY1292" fmla="*/ 591095 h 6012000"/>
              <a:gd name="connsiteX1293" fmla="*/ 2996186 w 6012000"/>
              <a:gd name="connsiteY1293" fmla="*/ 597601 h 6012000"/>
              <a:gd name="connsiteX1294" fmla="*/ 2980528 w 6012000"/>
              <a:gd name="connsiteY1294" fmla="*/ 594700 h 6012000"/>
              <a:gd name="connsiteX1295" fmla="*/ 2973036 w 6012000"/>
              <a:gd name="connsiteY1295" fmla="*/ 625718 h 6012000"/>
              <a:gd name="connsiteX1296" fmla="*/ 3022696 w 6012000"/>
              <a:gd name="connsiteY1296" fmla="*/ 625442 h 6012000"/>
              <a:gd name="connsiteX1297" fmla="*/ 3077196 w 6012000"/>
              <a:gd name="connsiteY1297" fmla="*/ 596304 h 6012000"/>
              <a:gd name="connsiteX1298" fmla="*/ 3135172 w 6012000"/>
              <a:gd name="connsiteY1298" fmla="*/ 570178 h 6012000"/>
              <a:gd name="connsiteX1299" fmla="*/ 3133454 w 6012000"/>
              <a:gd name="connsiteY1299" fmla="*/ 603790 h 6012000"/>
              <a:gd name="connsiteX1300" fmla="*/ 3130484 w 6012000"/>
              <a:gd name="connsiteY1300" fmla="*/ 714840 h 6012000"/>
              <a:gd name="connsiteX1301" fmla="*/ 3132736 w 6012000"/>
              <a:gd name="connsiteY1301" fmla="*/ 759667 h 6012000"/>
              <a:gd name="connsiteX1302" fmla="*/ 3135752 w 6012000"/>
              <a:gd name="connsiteY1302" fmla="*/ 811886 h 6012000"/>
              <a:gd name="connsiteX1303" fmla="*/ 3151454 w 6012000"/>
              <a:gd name="connsiteY1303" fmla="*/ 849149 h 6012000"/>
              <a:gd name="connsiteX1304" fmla="*/ 3170940 w 6012000"/>
              <a:gd name="connsiteY1304" fmla="*/ 874420 h 6012000"/>
              <a:gd name="connsiteX1305" fmla="*/ 3187416 w 6012000"/>
              <a:gd name="connsiteY1305" fmla="*/ 829684 h 6012000"/>
              <a:gd name="connsiteX1306" fmla="*/ 3192720 w 6012000"/>
              <a:gd name="connsiteY1306" fmla="*/ 757066 h 6012000"/>
              <a:gd name="connsiteX1307" fmla="*/ 3191176 w 6012000"/>
              <a:gd name="connsiteY1307" fmla="*/ 685105 h 6012000"/>
              <a:gd name="connsiteX1308" fmla="*/ 3192740 w 6012000"/>
              <a:gd name="connsiteY1308" fmla="*/ 659923 h 6012000"/>
              <a:gd name="connsiteX1309" fmla="*/ 3194890 w 6012000"/>
              <a:gd name="connsiteY1309" fmla="*/ 600296 h 6012000"/>
              <a:gd name="connsiteX1310" fmla="*/ 3199080 w 6012000"/>
              <a:gd name="connsiteY1310" fmla="*/ 555420 h 6012000"/>
              <a:gd name="connsiteX1311" fmla="*/ 3319096 w 6012000"/>
              <a:gd name="connsiteY1311" fmla="*/ 519930 h 6012000"/>
              <a:gd name="connsiteX1312" fmla="*/ 3346000 w 6012000"/>
              <a:gd name="connsiteY1312" fmla="*/ 502313 h 6012000"/>
              <a:gd name="connsiteX1313" fmla="*/ 3319456 w 6012000"/>
              <a:gd name="connsiteY1313" fmla="*/ 477413 h 6012000"/>
              <a:gd name="connsiteX1314" fmla="*/ 3290414 w 6012000"/>
              <a:gd name="connsiteY1314" fmla="*/ 472897 h 6012000"/>
              <a:gd name="connsiteX1315" fmla="*/ 3223864 w 6012000"/>
              <a:gd name="connsiteY1315" fmla="*/ 495001 h 6012000"/>
              <a:gd name="connsiteX1316" fmla="*/ 3227492 w 6012000"/>
              <a:gd name="connsiteY1316" fmla="*/ 501287 h 6012000"/>
              <a:gd name="connsiteX1317" fmla="*/ 3217340 w 6012000"/>
              <a:gd name="connsiteY1317" fmla="*/ 499599 h 6012000"/>
              <a:gd name="connsiteX1318" fmla="*/ 3192198 w 6012000"/>
              <a:gd name="connsiteY1318" fmla="*/ 510821 h 6012000"/>
              <a:gd name="connsiteX1319" fmla="*/ 3191148 w 6012000"/>
              <a:gd name="connsiteY1319" fmla="*/ 415703 h 6012000"/>
              <a:gd name="connsiteX1320" fmla="*/ 3184436 w 6012000"/>
              <a:gd name="connsiteY1320" fmla="*/ 345708 h 6012000"/>
              <a:gd name="connsiteX1321" fmla="*/ 3184320 w 6012000"/>
              <a:gd name="connsiteY1321" fmla="*/ 307941 h 6012000"/>
              <a:gd name="connsiteX1322" fmla="*/ 3172402 w 6012000"/>
              <a:gd name="connsiteY1322" fmla="*/ 266987 h 6012000"/>
              <a:gd name="connsiteX1323" fmla="*/ 3130748 w 6012000"/>
              <a:gd name="connsiteY1323" fmla="*/ 246222 h 6012000"/>
              <a:gd name="connsiteX1324" fmla="*/ 3105684 w 6012000"/>
              <a:gd name="connsiteY1324" fmla="*/ 240990 h 6012000"/>
              <a:gd name="connsiteX1325" fmla="*/ 3006000 w 6012000"/>
              <a:gd name="connsiteY1325" fmla="*/ 144000 h 6012000"/>
              <a:gd name="connsiteX1326" fmla="*/ 5868000 w 6012000"/>
              <a:gd name="connsiteY1326" fmla="*/ 3006000 h 6012000"/>
              <a:gd name="connsiteX1327" fmla="*/ 3006000 w 6012000"/>
              <a:gd name="connsiteY1327" fmla="*/ 5868000 h 6012000"/>
              <a:gd name="connsiteX1328" fmla="*/ 144000 w 6012000"/>
              <a:gd name="connsiteY1328" fmla="*/ 3006000 h 6012000"/>
              <a:gd name="connsiteX1329" fmla="*/ 3006000 w 6012000"/>
              <a:gd name="connsiteY1329" fmla="*/ 144000 h 6012000"/>
              <a:gd name="connsiteX1330" fmla="*/ 3006000 w 6012000"/>
              <a:gd name="connsiteY1330" fmla="*/ 54529 h 6012000"/>
              <a:gd name="connsiteX1331" fmla="*/ 54530 w 6012000"/>
              <a:gd name="connsiteY1331" fmla="*/ 3006000 h 6012000"/>
              <a:gd name="connsiteX1332" fmla="*/ 3006000 w 6012000"/>
              <a:gd name="connsiteY1332" fmla="*/ 5957471 h 6012000"/>
              <a:gd name="connsiteX1333" fmla="*/ 5957472 w 6012000"/>
              <a:gd name="connsiteY1333" fmla="*/ 3006000 h 6012000"/>
              <a:gd name="connsiteX1334" fmla="*/ 3006000 w 6012000"/>
              <a:gd name="connsiteY1334" fmla="*/ 54529 h 6012000"/>
              <a:gd name="connsiteX1335" fmla="*/ 3006000 w 6012000"/>
              <a:gd name="connsiteY1335" fmla="*/ 0 h 6012000"/>
              <a:gd name="connsiteX1336" fmla="*/ 6012000 w 6012000"/>
              <a:gd name="connsiteY1336" fmla="*/ 3006000 h 6012000"/>
              <a:gd name="connsiteX1337" fmla="*/ 3006000 w 6012000"/>
              <a:gd name="connsiteY1337" fmla="*/ 6012000 h 6012000"/>
              <a:gd name="connsiteX1338" fmla="*/ 0 w 6012000"/>
              <a:gd name="connsiteY1338" fmla="*/ 3006000 h 6012000"/>
              <a:gd name="connsiteX1339" fmla="*/ 3006000 w 6012000"/>
              <a:gd name="connsiteY1339" fmla="*/ 0 h 60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</a:cxnLst>
            <a:rect l="l" t="t" r="r" b="b"/>
            <a:pathLst>
              <a:path w="6012000" h="6012000">
                <a:moveTo>
                  <a:pt x="2778176" y="5336855"/>
                </a:moveTo>
                <a:lnTo>
                  <a:pt x="2774892" y="5344894"/>
                </a:lnTo>
                <a:lnTo>
                  <a:pt x="2779566" y="5345241"/>
                </a:lnTo>
                <a:cubicBezTo>
                  <a:pt x="2790996" y="5346092"/>
                  <a:pt x="2798556" y="5348258"/>
                  <a:pt x="2802252" y="5351743"/>
                </a:cubicBezTo>
                <a:cubicBezTo>
                  <a:pt x="2805948" y="5355226"/>
                  <a:pt x="2807586" y="5359787"/>
                  <a:pt x="2807166" y="5365428"/>
                </a:cubicBezTo>
                <a:cubicBezTo>
                  <a:pt x="2806592" y="5373145"/>
                  <a:pt x="2803680" y="5384196"/>
                  <a:pt x="2798432" y="5398580"/>
                </a:cubicBezTo>
                <a:lnTo>
                  <a:pt x="2731896" y="5576747"/>
                </a:lnTo>
                <a:cubicBezTo>
                  <a:pt x="2724958" y="5595781"/>
                  <a:pt x="2719260" y="5608191"/>
                  <a:pt x="2714800" y="5613978"/>
                </a:cubicBezTo>
                <a:cubicBezTo>
                  <a:pt x="2711818" y="5617935"/>
                  <a:pt x="2707260" y="5621028"/>
                  <a:pt x="2701124" y="5623259"/>
                </a:cubicBezTo>
                <a:cubicBezTo>
                  <a:pt x="2696986" y="5624741"/>
                  <a:pt x="2689116" y="5625200"/>
                  <a:pt x="2677518" y="5624636"/>
                </a:cubicBezTo>
                <a:lnTo>
                  <a:pt x="2674010" y="5632658"/>
                </a:lnTo>
                <a:lnTo>
                  <a:pt x="2907324" y="5650017"/>
                </a:lnTo>
                <a:lnTo>
                  <a:pt x="2942064" y="5568208"/>
                </a:lnTo>
                <a:lnTo>
                  <a:pt x="2933828" y="5567594"/>
                </a:lnTo>
                <a:cubicBezTo>
                  <a:pt x="2918136" y="5591947"/>
                  <a:pt x="2901190" y="5608595"/>
                  <a:pt x="2882988" y="5617538"/>
                </a:cubicBezTo>
                <a:cubicBezTo>
                  <a:pt x="2864788" y="5626482"/>
                  <a:pt x="2841216" y="5629876"/>
                  <a:pt x="2812274" y="5627723"/>
                </a:cubicBezTo>
                <a:lnTo>
                  <a:pt x="2785560" y="5625735"/>
                </a:lnTo>
                <a:cubicBezTo>
                  <a:pt x="2775468" y="5624984"/>
                  <a:pt x="2769236" y="5623476"/>
                  <a:pt x="2766868" y="5621210"/>
                </a:cubicBezTo>
                <a:cubicBezTo>
                  <a:pt x="2763378" y="5617966"/>
                  <a:pt x="2761778" y="5614414"/>
                  <a:pt x="2762064" y="5610555"/>
                </a:cubicBezTo>
                <a:cubicBezTo>
                  <a:pt x="2762440" y="5605509"/>
                  <a:pt x="2764396" y="5598268"/>
                  <a:pt x="2767934" y="5588830"/>
                </a:cubicBezTo>
                <a:lnTo>
                  <a:pt x="2804536" y="5491040"/>
                </a:lnTo>
                <a:lnTo>
                  <a:pt x="2833254" y="5493177"/>
                </a:lnTo>
                <a:cubicBezTo>
                  <a:pt x="2847800" y="5494260"/>
                  <a:pt x="2857266" y="5495897"/>
                  <a:pt x="2861656" y="5498089"/>
                </a:cubicBezTo>
                <a:cubicBezTo>
                  <a:pt x="2866044" y="5500281"/>
                  <a:pt x="2869394" y="5503403"/>
                  <a:pt x="2871704" y="5507455"/>
                </a:cubicBezTo>
                <a:cubicBezTo>
                  <a:pt x="2874014" y="5511507"/>
                  <a:pt x="2874932" y="5516724"/>
                  <a:pt x="2874456" y="5523106"/>
                </a:cubicBezTo>
                <a:cubicBezTo>
                  <a:pt x="2873970" y="5529637"/>
                  <a:pt x="2872050" y="5537403"/>
                  <a:pt x="2868694" y="5546407"/>
                </a:cubicBezTo>
                <a:lnTo>
                  <a:pt x="2877598" y="5547069"/>
                </a:lnTo>
                <a:lnTo>
                  <a:pt x="2916694" y="5439839"/>
                </a:lnTo>
                <a:lnTo>
                  <a:pt x="2908456" y="5439226"/>
                </a:lnTo>
                <a:cubicBezTo>
                  <a:pt x="2900688" y="5455364"/>
                  <a:pt x="2892050" y="5466174"/>
                  <a:pt x="2882538" y="5471660"/>
                </a:cubicBezTo>
                <a:cubicBezTo>
                  <a:pt x="2873026" y="5477146"/>
                  <a:pt x="2858178" y="5479138"/>
                  <a:pt x="2837992" y="5477636"/>
                </a:cubicBezTo>
                <a:lnTo>
                  <a:pt x="2809720" y="5475532"/>
                </a:lnTo>
                <a:lnTo>
                  <a:pt x="2853106" y="5358772"/>
                </a:lnTo>
                <a:lnTo>
                  <a:pt x="2891396" y="5361621"/>
                </a:lnTo>
                <a:cubicBezTo>
                  <a:pt x="2917074" y="5363531"/>
                  <a:pt x="2933374" y="5366088"/>
                  <a:pt x="2940300" y="5369289"/>
                </a:cubicBezTo>
                <a:cubicBezTo>
                  <a:pt x="2949682" y="5373569"/>
                  <a:pt x="2956642" y="5379310"/>
                  <a:pt x="2961180" y="5386513"/>
                </a:cubicBezTo>
                <a:cubicBezTo>
                  <a:pt x="2964642" y="5392143"/>
                  <a:pt x="2966080" y="5398891"/>
                  <a:pt x="2965494" y="5406757"/>
                </a:cubicBezTo>
                <a:cubicBezTo>
                  <a:pt x="2965152" y="5411358"/>
                  <a:pt x="2964208" y="5417034"/>
                  <a:pt x="2962660" y="5423783"/>
                </a:cubicBezTo>
                <a:lnTo>
                  <a:pt x="2970898" y="5424397"/>
                </a:lnTo>
                <a:lnTo>
                  <a:pt x="2995014" y="5352989"/>
                </a:lnTo>
                <a:close/>
                <a:moveTo>
                  <a:pt x="2545840" y="5316595"/>
                </a:moveTo>
                <a:cubicBezTo>
                  <a:pt x="2558220" y="5318435"/>
                  <a:pt x="2568280" y="5320119"/>
                  <a:pt x="2576018" y="5321648"/>
                </a:cubicBezTo>
                <a:cubicBezTo>
                  <a:pt x="2607408" y="5327852"/>
                  <a:pt x="2629628" y="5340929"/>
                  <a:pt x="2642676" y="5360877"/>
                </a:cubicBezTo>
                <a:cubicBezTo>
                  <a:pt x="2655726" y="5380827"/>
                  <a:pt x="2658860" y="5407957"/>
                  <a:pt x="2652078" y="5442268"/>
                </a:cubicBezTo>
                <a:cubicBezTo>
                  <a:pt x="2646076" y="5472637"/>
                  <a:pt x="2635396" y="5498667"/>
                  <a:pt x="2620034" y="5520360"/>
                </a:cubicBezTo>
                <a:cubicBezTo>
                  <a:pt x="2604672" y="5542052"/>
                  <a:pt x="2586744" y="5557927"/>
                  <a:pt x="2566248" y="5567985"/>
                </a:cubicBezTo>
                <a:cubicBezTo>
                  <a:pt x="2551844" y="5574848"/>
                  <a:pt x="2534356" y="5578712"/>
                  <a:pt x="2513780" y="5579576"/>
                </a:cubicBezTo>
                <a:cubicBezTo>
                  <a:pt x="2493204" y="5580440"/>
                  <a:pt x="2471456" y="5578607"/>
                  <a:pt x="2448532" y="5574077"/>
                </a:cubicBezTo>
                <a:cubicBezTo>
                  <a:pt x="2440064" y="5572403"/>
                  <a:pt x="2434062" y="5570534"/>
                  <a:pt x="2430526" y="5568471"/>
                </a:cubicBezTo>
                <a:cubicBezTo>
                  <a:pt x="2428042" y="5567221"/>
                  <a:pt x="2426250" y="5565350"/>
                  <a:pt x="2425150" y="5562857"/>
                </a:cubicBezTo>
                <a:cubicBezTo>
                  <a:pt x="2424050" y="5560364"/>
                  <a:pt x="2423730" y="5557949"/>
                  <a:pt x="2424192" y="5555613"/>
                </a:cubicBezTo>
                <a:cubicBezTo>
                  <a:pt x="2424972" y="5551671"/>
                  <a:pt x="2429414" y="5541854"/>
                  <a:pt x="2437522" y="5526162"/>
                </a:cubicBezTo>
                <a:close/>
                <a:moveTo>
                  <a:pt x="2330148" y="5314138"/>
                </a:moveTo>
                <a:lnTo>
                  <a:pt x="2281956" y="5424033"/>
                </a:lnTo>
                <a:lnTo>
                  <a:pt x="2209608" y="5400348"/>
                </a:lnTo>
                <a:close/>
                <a:moveTo>
                  <a:pt x="2473968" y="5285324"/>
                </a:moveTo>
                <a:lnTo>
                  <a:pt x="2469738" y="5292908"/>
                </a:lnTo>
                <a:lnTo>
                  <a:pt x="2474556" y="5293860"/>
                </a:lnTo>
                <a:cubicBezTo>
                  <a:pt x="2485652" y="5296053"/>
                  <a:pt x="2492796" y="5299057"/>
                  <a:pt x="2495986" y="5302873"/>
                </a:cubicBezTo>
                <a:cubicBezTo>
                  <a:pt x="2499176" y="5306690"/>
                  <a:pt x="2500208" y="5311445"/>
                  <a:pt x="2499084" y="5317139"/>
                </a:cubicBezTo>
                <a:cubicBezTo>
                  <a:pt x="2497496" y="5325170"/>
                  <a:pt x="2493260" y="5335862"/>
                  <a:pt x="2486372" y="5349217"/>
                </a:cubicBezTo>
                <a:lnTo>
                  <a:pt x="2398320" y="5518414"/>
                </a:lnTo>
                <a:cubicBezTo>
                  <a:pt x="2389400" y="5535918"/>
                  <a:pt x="2382216" y="5547317"/>
                  <a:pt x="2376770" y="5552613"/>
                </a:cubicBezTo>
                <a:cubicBezTo>
                  <a:pt x="2373160" y="5556299"/>
                  <a:pt x="2368188" y="5558805"/>
                  <a:pt x="2361858" y="5560133"/>
                </a:cubicBezTo>
                <a:cubicBezTo>
                  <a:pt x="2357570" y="5561106"/>
                  <a:pt x="2349628" y="5560600"/>
                  <a:pt x="2338036" y="5558612"/>
                </a:cubicBezTo>
                <a:lnTo>
                  <a:pt x="2333588" y="5566152"/>
                </a:lnTo>
                <a:lnTo>
                  <a:pt x="2459298" y="5590996"/>
                </a:lnTo>
                <a:cubicBezTo>
                  <a:pt x="2489666" y="5596998"/>
                  <a:pt x="2515626" y="5598828"/>
                  <a:pt x="2537176" y="5596488"/>
                </a:cubicBezTo>
                <a:cubicBezTo>
                  <a:pt x="2558726" y="5594147"/>
                  <a:pt x="2579500" y="5588051"/>
                  <a:pt x="2599500" y="5578198"/>
                </a:cubicBezTo>
                <a:cubicBezTo>
                  <a:pt x="2619502" y="5568346"/>
                  <a:pt x="2634788" y="5558737"/>
                  <a:pt x="2645362" y="5549373"/>
                </a:cubicBezTo>
                <a:cubicBezTo>
                  <a:pt x="2655936" y="5540008"/>
                  <a:pt x="2666354" y="5526821"/>
                  <a:pt x="2676620" y="5509810"/>
                </a:cubicBezTo>
                <a:cubicBezTo>
                  <a:pt x="2686884" y="5492800"/>
                  <a:pt x="2693934" y="5474585"/>
                  <a:pt x="2697772" y="5455166"/>
                </a:cubicBezTo>
                <a:cubicBezTo>
                  <a:pt x="2702244" y="5432536"/>
                  <a:pt x="2700668" y="5410189"/>
                  <a:pt x="2693044" y="5388126"/>
                </a:cubicBezTo>
                <a:cubicBezTo>
                  <a:pt x="2685420" y="5366063"/>
                  <a:pt x="2672844" y="5348521"/>
                  <a:pt x="2655316" y="5335499"/>
                </a:cubicBezTo>
                <a:cubicBezTo>
                  <a:pt x="2637788" y="5322477"/>
                  <a:pt x="2608948" y="5312000"/>
                  <a:pt x="2568798" y="5304065"/>
                </a:cubicBezTo>
                <a:close/>
                <a:moveTo>
                  <a:pt x="3608232" y="5279402"/>
                </a:moveTo>
                <a:lnTo>
                  <a:pt x="3514690" y="5296551"/>
                </a:lnTo>
                <a:lnTo>
                  <a:pt x="3513984" y="5305078"/>
                </a:lnTo>
                <a:cubicBezTo>
                  <a:pt x="3528930" y="5303245"/>
                  <a:pt x="3538172" y="5303102"/>
                  <a:pt x="3541708" y="5304648"/>
                </a:cubicBezTo>
                <a:cubicBezTo>
                  <a:pt x="3545244" y="5306194"/>
                  <a:pt x="3547308" y="5308577"/>
                  <a:pt x="3547898" y="5311797"/>
                </a:cubicBezTo>
                <a:cubicBezTo>
                  <a:pt x="3548946" y="5317506"/>
                  <a:pt x="3544040" y="5332023"/>
                  <a:pt x="3533186" y="5355348"/>
                </a:cubicBezTo>
                <a:lnTo>
                  <a:pt x="3491066" y="5445003"/>
                </a:lnTo>
                <a:lnTo>
                  <a:pt x="3452058" y="5368405"/>
                </a:lnTo>
                <a:cubicBezTo>
                  <a:pt x="3445156" y="5354691"/>
                  <a:pt x="3441154" y="5344833"/>
                  <a:pt x="3440054" y="5338831"/>
                </a:cubicBezTo>
                <a:cubicBezTo>
                  <a:pt x="3439302" y="5334733"/>
                  <a:pt x="3439670" y="5330958"/>
                  <a:pt x="3441156" y="5327508"/>
                </a:cubicBezTo>
                <a:cubicBezTo>
                  <a:pt x="3442642" y="5324058"/>
                  <a:pt x="3444900" y="5321526"/>
                  <a:pt x="3447934" y="5319911"/>
                </a:cubicBezTo>
                <a:cubicBezTo>
                  <a:pt x="3449702" y="5318830"/>
                  <a:pt x="3457372" y="5316516"/>
                  <a:pt x="3470946" y="5312968"/>
                </a:cubicBezTo>
                <a:lnTo>
                  <a:pt x="3472092" y="5304361"/>
                </a:lnTo>
                <a:lnTo>
                  <a:pt x="3362080" y="5324529"/>
                </a:lnTo>
                <a:lnTo>
                  <a:pt x="3361374" y="5333056"/>
                </a:lnTo>
                <a:lnTo>
                  <a:pt x="3361450" y="5333066"/>
                </a:lnTo>
                <a:lnTo>
                  <a:pt x="3303446" y="5336296"/>
                </a:lnTo>
                <a:lnTo>
                  <a:pt x="3141580" y="5589468"/>
                </a:lnTo>
                <a:lnTo>
                  <a:pt x="3100164" y="5347616"/>
                </a:lnTo>
                <a:lnTo>
                  <a:pt x="3025048" y="5351799"/>
                </a:lnTo>
                <a:lnTo>
                  <a:pt x="3023278" y="5360170"/>
                </a:lnTo>
                <a:cubicBezTo>
                  <a:pt x="3035372" y="5360540"/>
                  <a:pt x="3043698" y="5361493"/>
                  <a:pt x="3048256" y="5363027"/>
                </a:cubicBezTo>
                <a:cubicBezTo>
                  <a:pt x="3052812" y="5364562"/>
                  <a:pt x="3057684" y="5367719"/>
                  <a:pt x="3062868" y="5372499"/>
                </a:cubicBezTo>
                <a:lnTo>
                  <a:pt x="3009662" y="5601509"/>
                </a:lnTo>
                <a:cubicBezTo>
                  <a:pt x="3005454" y="5619630"/>
                  <a:pt x="3001122" y="5631498"/>
                  <a:pt x="2996664" y="5637112"/>
                </a:cubicBezTo>
                <a:cubicBezTo>
                  <a:pt x="2990540" y="5644906"/>
                  <a:pt x="2980122" y="5649213"/>
                  <a:pt x="2965410" y="5650032"/>
                </a:cubicBezTo>
                <a:lnTo>
                  <a:pt x="2959392" y="5650367"/>
                </a:lnTo>
                <a:lnTo>
                  <a:pt x="2957400" y="5658751"/>
                </a:lnTo>
                <a:lnTo>
                  <a:pt x="3057034" y="5653203"/>
                </a:lnTo>
                <a:lnTo>
                  <a:pt x="3059028" y="5644819"/>
                </a:lnTo>
                <a:cubicBezTo>
                  <a:pt x="3043516" y="5644640"/>
                  <a:pt x="3033672" y="5643213"/>
                  <a:pt x="3029500" y="5640538"/>
                </a:cubicBezTo>
                <a:cubicBezTo>
                  <a:pt x="3025326" y="5637864"/>
                  <a:pt x="3023086" y="5633778"/>
                  <a:pt x="3022780" y="5628280"/>
                </a:cubicBezTo>
                <a:cubicBezTo>
                  <a:pt x="3022474" y="5622782"/>
                  <a:pt x="3024180" y="5611955"/>
                  <a:pt x="3027902" y="5595798"/>
                </a:cubicBezTo>
                <a:lnTo>
                  <a:pt x="3071430" y="5405783"/>
                </a:lnTo>
                <a:lnTo>
                  <a:pt x="3113428" y="5650063"/>
                </a:lnTo>
                <a:lnTo>
                  <a:pt x="3122344" y="5649566"/>
                </a:lnTo>
                <a:lnTo>
                  <a:pt x="3284964" y="5393893"/>
                </a:lnTo>
                <a:lnTo>
                  <a:pt x="3244792" y="5571870"/>
                </a:lnTo>
                <a:cubicBezTo>
                  <a:pt x="3239520" y="5594970"/>
                  <a:pt x="3235246" y="5609927"/>
                  <a:pt x="3231974" y="5616743"/>
                </a:cubicBezTo>
                <a:cubicBezTo>
                  <a:pt x="3228702" y="5623558"/>
                  <a:pt x="3224828" y="5628283"/>
                  <a:pt x="3220354" y="5630917"/>
                </a:cubicBezTo>
                <a:cubicBezTo>
                  <a:pt x="3214592" y="5634517"/>
                  <a:pt x="3206066" y="5636632"/>
                  <a:pt x="3194772" y="5637261"/>
                </a:cubicBezTo>
                <a:lnTo>
                  <a:pt x="3188754" y="5637595"/>
                </a:lnTo>
                <a:lnTo>
                  <a:pt x="3186984" y="5645967"/>
                </a:lnTo>
                <a:lnTo>
                  <a:pt x="3314258" y="5638880"/>
                </a:lnTo>
                <a:lnTo>
                  <a:pt x="3315804" y="5630521"/>
                </a:lnTo>
                <a:lnTo>
                  <a:pt x="3310456" y="5630819"/>
                </a:lnTo>
                <a:cubicBezTo>
                  <a:pt x="3298270" y="5631497"/>
                  <a:pt x="3289234" y="5629839"/>
                  <a:pt x="3283348" y="5625844"/>
                </a:cubicBezTo>
                <a:cubicBezTo>
                  <a:pt x="3279170" y="5623096"/>
                  <a:pt x="3276920" y="5618823"/>
                  <a:pt x="3276596" y="5613028"/>
                </a:cubicBezTo>
                <a:cubicBezTo>
                  <a:pt x="3276242" y="5606639"/>
                  <a:pt x="3277388" y="5597780"/>
                  <a:pt x="3280036" y="5586453"/>
                </a:cubicBezTo>
                <a:lnTo>
                  <a:pt x="3325308" y="5391646"/>
                </a:lnTo>
                <a:cubicBezTo>
                  <a:pt x="3329146" y="5374888"/>
                  <a:pt x="3332946" y="5363496"/>
                  <a:pt x="3336710" y="5357474"/>
                </a:cubicBezTo>
                <a:cubicBezTo>
                  <a:pt x="3340474" y="5351451"/>
                  <a:pt x="3344754" y="5347337"/>
                  <a:pt x="3349550" y="5345132"/>
                </a:cubicBezTo>
                <a:cubicBezTo>
                  <a:pt x="3352316" y="5343935"/>
                  <a:pt x="3361692" y="5342369"/>
                  <a:pt x="3377684" y="5340435"/>
                </a:cubicBezTo>
                <a:lnTo>
                  <a:pt x="3377392" y="5335212"/>
                </a:lnTo>
                <a:lnTo>
                  <a:pt x="3387786" y="5336611"/>
                </a:lnTo>
                <a:cubicBezTo>
                  <a:pt x="3393348" y="5340131"/>
                  <a:pt x="3400648" y="5350443"/>
                  <a:pt x="3409686" y="5367549"/>
                </a:cubicBezTo>
                <a:lnTo>
                  <a:pt x="3460364" y="5464476"/>
                </a:lnTo>
                <a:lnTo>
                  <a:pt x="3450176" y="5556222"/>
                </a:lnTo>
                <a:cubicBezTo>
                  <a:pt x="3448100" y="5574608"/>
                  <a:pt x="3445190" y="5587625"/>
                  <a:pt x="3441448" y="5595271"/>
                </a:cubicBezTo>
                <a:cubicBezTo>
                  <a:pt x="3439032" y="5600253"/>
                  <a:pt x="3434772" y="5604665"/>
                  <a:pt x="3428668" y="5608508"/>
                </a:cubicBezTo>
                <a:cubicBezTo>
                  <a:pt x="3424892" y="5611016"/>
                  <a:pt x="3416808" y="5613557"/>
                  <a:pt x="3404418" y="5616131"/>
                </a:cubicBezTo>
                <a:lnTo>
                  <a:pt x="3403274" y="5624739"/>
                </a:lnTo>
                <a:lnTo>
                  <a:pt x="3528656" y="5601752"/>
                </a:lnTo>
                <a:lnTo>
                  <a:pt x="3529362" y="5593224"/>
                </a:lnTo>
                <a:cubicBezTo>
                  <a:pt x="3517916" y="5595172"/>
                  <a:pt x="3509252" y="5595777"/>
                  <a:pt x="3503366" y="5595040"/>
                </a:cubicBezTo>
                <a:cubicBezTo>
                  <a:pt x="3498852" y="5594354"/>
                  <a:pt x="3495540" y="5592995"/>
                  <a:pt x="3493426" y="5590962"/>
                </a:cubicBezTo>
                <a:cubicBezTo>
                  <a:pt x="3491314" y="5588928"/>
                  <a:pt x="3489842" y="5585642"/>
                  <a:pt x="3489010" y="5581104"/>
                </a:cubicBezTo>
                <a:cubicBezTo>
                  <a:pt x="3487722" y="5574077"/>
                  <a:pt x="3488094" y="5560844"/>
                  <a:pt x="3490130" y="5541407"/>
                </a:cubicBezTo>
                <a:lnTo>
                  <a:pt x="3498602" y="5463822"/>
                </a:lnTo>
                <a:lnTo>
                  <a:pt x="3553066" y="5349887"/>
                </a:lnTo>
                <a:cubicBezTo>
                  <a:pt x="3562794" y="5329493"/>
                  <a:pt x="3570534" y="5315591"/>
                  <a:pt x="3576286" y="5308182"/>
                </a:cubicBezTo>
                <a:cubicBezTo>
                  <a:pt x="3580552" y="5302558"/>
                  <a:pt x="3585118" y="5298165"/>
                  <a:pt x="3589984" y="5295003"/>
                </a:cubicBezTo>
                <a:cubicBezTo>
                  <a:pt x="3593110" y="5293068"/>
                  <a:pt x="3599104" y="5290683"/>
                  <a:pt x="3607966" y="5287848"/>
                </a:cubicBezTo>
                <a:close/>
                <a:moveTo>
                  <a:pt x="2387860" y="5254811"/>
                </a:moveTo>
                <a:lnTo>
                  <a:pt x="2139466" y="5432352"/>
                </a:lnTo>
                <a:cubicBezTo>
                  <a:pt x="2116586" y="5448664"/>
                  <a:pt x="2100074" y="5458801"/>
                  <a:pt x="2089930" y="5462762"/>
                </a:cubicBezTo>
                <a:cubicBezTo>
                  <a:pt x="2079786" y="5466722"/>
                  <a:pt x="2069410" y="5467202"/>
                  <a:pt x="2058804" y="5464200"/>
                </a:cubicBezTo>
                <a:lnTo>
                  <a:pt x="2053900" y="5471285"/>
                </a:lnTo>
                <a:lnTo>
                  <a:pt x="2138978" y="5499138"/>
                </a:lnTo>
                <a:lnTo>
                  <a:pt x="2143882" y="5492052"/>
                </a:lnTo>
                <a:cubicBezTo>
                  <a:pt x="2135488" y="5488991"/>
                  <a:pt x="2129984" y="5485232"/>
                  <a:pt x="2127372" y="5480775"/>
                </a:cubicBezTo>
                <a:cubicBezTo>
                  <a:pt x="2124760" y="5476317"/>
                  <a:pt x="2124194" y="5471826"/>
                  <a:pt x="2125676" y="5467300"/>
                </a:cubicBezTo>
                <a:cubicBezTo>
                  <a:pt x="2126788" y="5463905"/>
                  <a:pt x="2128828" y="5460541"/>
                  <a:pt x="2131798" y="5457207"/>
                </a:cubicBezTo>
                <a:cubicBezTo>
                  <a:pt x="2134770" y="5453873"/>
                  <a:pt x="2141038" y="5448839"/>
                  <a:pt x="2150602" y="5442104"/>
                </a:cubicBezTo>
                <a:lnTo>
                  <a:pt x="2192870" y="5412016"/>
                </a:lnTo>
                <a:lnTo>
                  <a:pt x="2275188" y="5438966"/>
                </a:lnTo>
                <a:lnTo>
                  <a:pt x="2259846" y="5474346"/>
                </a:lnTo>
                <a:cubicBezTo>
                  <a:pt x="2253108" y="5490149"/>
                  <a:pt x="2248242" y="5499988"/>
                  <a:pt x="2245250" y="5503863"/>
                </a:cubicBezTo>
                <a:cubicBezTo>
                  <a:pt x="2240950" y="5509346"/>
                  <a:pt x="2236308" y="5512759"/>
                  <a:pt x="2231328" y="5514104"/>
                </a:cubicBezTo>
                <a:cubicBezTo>
                  <a:pt x="2224232" y="5516165"/>
                  <a:pt x="2216088" y="5515691"/>
                  <a:pt x="2206894" y="5512682"/>
                </a:cubicBezTo>
                <a:lnTo>
                  <a:pt x="2202014" y="5511084"/>
                </a:lnTo>
                <a:lnTo>
                  <a:pt x="2197110" y="5518170"/>
                </a:lnTo>
                <a:lnTo>
                  <a:pt x="2310404" y="5555260"/>
                </a:lnTo>
                <a:lnTo>
                  <a:pt x="2315308" y="5548175"/>
                </a:lnTo>
                <a:cubicBezTo>
                  <a:pt x="2304416" y="5544609"/>
                  <a:pt x="2296998" y="5541084"/>
                  <a:pt x="2293048" y="5537599"/>
                </a:cubicBezTo>
                <a:cubicBezTo>
                  <a:pt x="2289100" y="5534113"/>
                  <a:pt x="2286454" y="5529880"/>
                  <a:pt x="2285108" y="5524899"/>
                </a:cubicBezTo>
                <a:cubicBezTo>
                  <a:pt x="2283960" y="5521234"/>
                  <a:pt x="2284312" y="5516573"/>
                  <a:pt x="2286164" y="5510915"/>
                </a:cubicBezTo>
                <a:cubicBezTo>
                  <a:pt x="2287322" y="5507379"/>
                  <a:pt x="2290294" y="5500209"/>
                  <a:pt x="2295084" y="5489406"/>
                </a:cubicBezTo>
                <a:lnTo>
                  <a:pt x="2395286" y="5257241"/>
                </a:lnTo>
                <a:close/>
                <a:moveTo>
                  <a:pt x="3883896" y="5197085"/>
                </a:moveTo>
                <a:cubicBezTo>
                  <a:pt x="3892912" y="5197994"/>
                  <a:pt x="3901286" y="5201197"/>
                  <a:pt x="3909016" y="5206694"/>
                </a:cubicBezTo>
                <a:cubicBezTo>
                  <a:pt x="3924478" y="5217687"/>
                  <a:pt x="3935612" y="5232714"/>
                  <a:pt x="3942420" y="5251776"/>
                </a:cubicBezTo>
                <a:cubicBezTo>
                  <a:pt x="3951628" y="5277565"/>
                  <a:pt x="3955874" y="5307379"/>
                  <a:pt x="3955158" y="5341217"/>
                </a:cubicBezTo>
                <a:cubicBezTo>
                  <a:pt x="3954440" y="5375055"/>
                  <a:pt x="3949172" y="5404553"/>
                  <a:pt x="3939350" y="5429711"/>
                </a:cubicBezTo>
                <a:cubicBezTo>
                  <a:pt x="3931490" y="5449743"/>
                  <a:pt x="3922554" y="5465102"/>
                  <a:pt x="3912542" y="5475789"/>
                </a:cubicBezTo>
                <a:cubicBezTo>
                  <a:pt x="3902530" y="5486476"/>
                  <a:pt x="3891148" y="5494097"/>
                  <a:pt x="3878392" y="5498651"/>
                </a:cubicBezTo>
                <a:cubicBezTo>
                  <a:pt x="3857228" y="5506209"/>
                  <a:pt x="3838790" y="5504141"/>
                  <a:pt x="3823078" y="5492447"/>
                </a:cubicBezTo>
                <a:cubicBezTo>
                  <a:pt x="3807366" y="5480753"/>
                  <a:pt x="3795956" y="5464955"/>
                  <a:pt x="3788848" y="5445053"/>
                </a:cubicBezTo>
                <a:cubicBezTo>
                  <a:pt x="3778888" y="5417161"/>
                  <a:pt x="3774750" y="5385215"/>
                  <a:pt x="3776434" y="5349214"/>
                </a:cubicBezTo>
                <a:cubicBezTo>
                  <a:pt x="3777836" y="5319951"/>
                  <a:pt x="3782310" y="5295084"/>
                  <a:pt x="3789854" y="5274611"/>
                </a:cubicBezTo>
                <a:cubicBezTo>
                  <a:pt x="3797398" y="5254138"/>
                  <a:pt x="3806624" y="5238043"/>
                  <a:pt x="3817532" y="5226325"/>
                </a:cubicBezTo>
                <a:cubicBezTo>
                  <a:pt x="3828440" y="5214607"/>
                  <a:pt x="3840902" y="5206246"/>
                  <a:pt x="3854918" y="5201241"/>
                </a:cubicBezTo>
                <a:cubicBezTo>
                  <a:pt x="3865220" y="5197562"/>
                  <a:pt x="3874880" y="5196177"/>
                  <a:pt x="3883896" y="5197085"/>
                </a:cubicBezTo>
                <a:close/>
                <a:moveTo>
                  <a:pt x="3911900" y="5179588"/>
                </a:moveTo>
                <a:cubicBezTo>
                  <a:pt x="3894396" y="5176594"/>
                  <a:pt x="3876182" y="5178476"/>
                  <a:pt x="3857260" y="5185233"/>
                </a:cubicBezTo>
                <a:cubicBezTo>
                  <a:pt x="3834556" y="5193341"/>
                  <a:pt x="3814788" y="5205694"/>
                  <a:pt x="3797958" y="5222292"/>
                </a:cubicBezTo>
                <a:cubicBezTo>
                  <a:pt x="3781128" y="5238890"/>
                  <a:pt x="3766928" y="5259092"/>
                  <a:pt x="3755360" y="5282899"/>
                </a:cubicBezTo>
                <a:cubicBezTo>
                  <a:pt x="3743792" y="5306705"/>
                  <a:pt x="3736236" y="5333898"/>
                  <a:pt x="3732696" y="5364477"/>
                </a:cubicBezTo>
                <a:cubicBezTo>
                  <a:pt x="3729156" y="5395057"/>
                  <a:pt x="3732142" y="5423661"/>
                  <a:pt x="3741650" y="5450292"/>
                </a:cubicBezTo>
                <a:cubicBezTo>
                  <a:pt x="3747006" y="5465288"/>
                  <a:pt x="3756076" y="5479513"/>
                  <a:pt x="3768860" y="5492963"/>
                </a:cubicBezTo>
                <a:cubicBezTo>
                  <a:pt x="3781644" y="5506414"/>
                  <a:pt x="3797168" y="5515370"/>
                  <a:pt x="3815434" y="5519830"/>
                </a:cubicBezTo>
                <a:cubicBezTo>
                  <a:pt x="3833700" y="5524291"/>
                  <a:pt x="3853834" y="5522592"/>
                  <a:pt x="3875840" y="5514734"/>
                </a:cubicBezTo>
                <a:cubicBezTo>
                  <a:pt x="3906394" y="5503823"/>
                  <a:pt x="3932814" y="5484432"/>
                  <a:pt x="3955100" y="5456562"/>
                </a:cubicBezTo>
                <a:cubicBezTo>
                  <a:pt x="3977388" y="5428691"/>
                  <a:pt x="3991402" y="5394806"/>
                  <a:pt x="3997144" y="5354906"/>
                </a:cubicBezTo>
                <a:cubicBezTo>
                  <a:pt x="4002888" y="5315007"/>
                  <a:pt x="4000304" y="5279779"/>
                  <a:pt x="3989392" y="5249225"/>
                </a:cubicBezTo>
                <a:cubicBezTo>
                  <a:pt x="3983236" y="5231985"/>
                  <a:pt x="3973158" y="5216818"/>
                  <a:pt x="3959158" y="5203722"/>
                </a:cubicBezTo>
                <a:cubicBezTo>
                  <a:pt x="3945156" y="5190627"/>
                  <a:pt x="3929404" y="5182582"/>
                  <a:pt x="3911900" y="5179588"/>
                </a:cubicBezTo>
                <a:close/>
                <a:moveTo>
                  <a:pt x="2025796" y="5145250"/>
                </a:moveTo>
                <a:cubicBezTo>
                  <a:pt x="1990274" y="5148542"/>
                  <a:pt x="1957928" y="5160673"/>
                  <a:pt x="1928760" y="5181642"/>
                </a:cubicBezTo>
                <a:cubicBezTo>
                  <a:pt x="1899594" y="5202612"/>
                  <a:pt x="1878094" y="5228100"/>
                  <a:pt x="1864264" y="5258106"/>
                </a:cubicBezTo>
                <a:cubicBezTo>
                  <a:pt x="1855230" y="5277704"/>
                  <a:pt x="1851316" y="5298105"/>
                  <a:pt x="1852522" y="5319310"/>
                </a:cubicBezTo>
                <a:cubicBezTo>
                  <a:pt x="1853728" y="5340514"/>
                  <a:pt x="1860816" y="5359800"/>
                  <a:pt x="1873786" y="5377169"/>
                </a:cubicBezTo>
                <a:cubicBezTo>
                  <a:pt x="1886756" y="5394537"/>
                  <a:pt x="1904460" y="5408392"/>
                  <a:pt x="1926898" y="5418734"/>
                </a:cubicBezTo>
                <a:cubicBezTo>
                  <a:pt x="1952172" y="5430384"/>
                  <a:pt x="1976436" y="5434808"/>
                  <a:pt x="1999686" y="5432006"/>
                </a:cubicBezTo>
                <a:cubicBezTo>
                  <a:pt x="2022938" y="5429203"/>
                  <a:pt x="2047448" y="5419402"/>
                  <a:pt x="2073220" y="5402602"/>
                </a:cubicBezTo>
                <a:lnTo>
                  <a:pt x="2063690" y="5398210"/>
                </a:lnTo>
                <a:cubicBezTo>
                  <a:pt x="2043084" y="5409852"/>
                  <a:pt x="2023516" y="5416483"/>
                  <a:pt x="2004990" y="5418103"/>
                </a:cubicBezTo>
                <a:cubicBezTo>
                  <a:pt x="1986462" y="5419723"/>
                  <a:pt x="1967804" y="5416204"/>
                  <a:pt x="1949016" y="5407544"/>
                </a:cubicBezTo>
                <a:cubicBezTo>
                  <a:pt x="1924148" y="5396081"/>
                  <a:pt x="1907600" y="5378826"/>
                  <a:pt x="1899378" y="5355779"/>
                </a:cubicBezTo>
                <a:cubicBezTo>
                  <a:pt x="1891154" y="5332734"/>
                  <a:pt x="1893180" y="5307897"/>
                  <a:pt x="1905454" y="5281271"/>
                </a:cubicBezTo>
                <a:cubicBezTo>
                  <a:pt x="1917478" y="5255184"/>
                  <a:pt x="1934752" y="5231929"/>
                  <a:pt x="1957278" y="5211503"/>
                </a:cubicBezTo>
                <a:cubicBezTo>
                  <a:pt x="1984592" y="5186729"/>
                  <a:pt x="2013700" y="5171222"/>
                  <a:pt x="2044600" y="5164980"/>
                </a:cubicBezTo>
                <a:cubicBezTo>
                  <a:pt x="2068818" y="5160083"/>
                  <a:pt x="2093024" y="5163210"/>
                  <a:pt x="2117216" y="5174362"/>
                </a:cubicBezTo>
                <a:cubicBezTo>
                  <a:pt x="2126272" y="5178536"/>
                  <a:pt x="2133910" y="5183655"/>
                  <a:pt x="2140128" y="5189717"/>
                </a:cubicBezTo>
                <a:cubicBezTo>
                  <a:pt x="2146348" y="5195779"/>
                  <a:pt x="2150816" y="5202263"/>
                  <a:pt x="2153532" y="5209169"/>
                </a:cubicBezTo>
                <a:cubicBezTo>
                  <a:pt x="2156248" y="5216075"/>
                  <a:pt x="2157358" y="5223264"/>
                  <a:pt x="2156864" y="5230738"/>
                </a:cubicBezTo>
                <a:cubicBezTo>
                  <a:pt x="2156368" y="5238212"/>
                  <a:pt x="2154590" y="5246160"/>
                  <a:pt x="2151528" y="5254581"/>
                </a:cubicBezTo>
                <a:lnTo>
                  <a:pt x="2142058" y="5277256"/>
                </a:lnTo>
                <a:lnTo>
                  <a:pt x="2149358" y="5280621"/>
                </a:lnTo>
                <a:lnTo>
                  <a:pt x="2210860" y="5201056"/>
                </a:lnTo>
                <a:lnTo>
                  <a:pt x="2203358" y="5197598"/>
                </a:lnTo>
                <a:cubicBezTo>
                  <a:pt x="2194754" y="5201334"/>
                  <a:pt x="2188922" y="5203317"/>
                  <a:pt x="2185866" y="5203547"/>
                </a:cubicBezTo>
                <a:cubicBezTo>
                  <a:pt x="2182810" y="5203778"/>
                  <a:pt x="2179662" y="5203145"/>
                  <a:pt x="2176418" y="5201650"/>
                </a:cubicBezTo>
                <a:cubicBezTo>
                  <a:pt x="2173174" y="5200155"/>
                  <a:pt x="2168526" y="5196374"/>
                  <a:pt x="2162472" y="5190306"/>
                </a:cubicBezTo>
                <a:cubicBezTo>
                  <a:pt x="2148776" y="5176290"/>
                  <a:pt x="2135238" y="5166199"/>
                  <a:pt x="2121856" y="5160031"/>
                </a:cubicBezTo>
                <a:cubicBezTo>
                  <a:pt x="2093338" y="5146885"/>
                  <a:pt x="2061316" y="5141958"/>
                  <a:pt x="2025796" y="5145250"/>
                </a:cubicBezTo>
                <a:close/>
                <a:moveTo>
                  <a:pt x="1830658" y="5097062"/>
                </a:moveTo>
                <a:lnTo>
                  <a:pt x="1758704" y="5193093"/>
                </a:lnTo>
                <a:lnTo>
                  <a:pt x="1693652" y="5153554"/>
                </a:lnTo>
                <a:close/>
                <a:moveTo>
                  <a:pt x="1900366" y="5052437"/>
                </a:moveTo>
                <a:lnTo>
                  <a:pt x="1618066" y="5168741"/>
                </a:lnTo>
                <a:cubicBezTo>
                  <a:pt x="1592072" y="5179415"/>
                  <a:pt x="1573684" y="5185525"/>
                  <a:pt x="1562904" y="5187071"/>
                </a:cubicBezTo>
                <a:cubicBezTo>
                  <a:pt x="1552124" y="5188618"/>
                  <a:pt x="1541912" y="5186721"/>
                  <a:pt x="1532270" y="5181383"/>
                </a:cubicBezTo>
                <a:lnTo>
                  <a:pt x="1525880" y="5187165"/>
                </a:lnTo>
                <a:lnTo>
                  <a:pt x="1602378" y="5233662"/>
                </a:lnTo>
                <a:lnTo>
                  <a:pt x="1608768" y="5227879"/>
                </a:lnTo>
                <a:cubicBezTo>
                  <a:pt x="1601292" y="5222986"/>
                  <a:pt x="1596788" y="5218073"/>
                  <a:pt x="1595260" y="5213138"/>
                </a:cubicBezTo>
                <a:cubicBezTo>
                  <a:pt x="1593732" y="5208203"/>
                  <a:pt x="1594204" y="5203701"/>
                  <a:pt x="1596678" y="5199631"/>
                </a:cubicBezTo>
                <a:cubicBezTo>
                  <a:pt x="1598532" y="5196579"/>
                  <a:pt x="1601286" y="5193768"/>
                  <a:pt x="1604938" y="5191198"/>
                </a:cubicBezTo>
                <a:cubicBezTo>
                  <a:pt x="1608590" y="5188628"/>
                  <a:pt x="1615840" y="5185154"/>
                  <a:pt x="1626688" y="5180774"/>
                </a:cubicBezTo>
                <a:lnTo>
                  <a:pt x="1674696" y="5161102"/>
                </a:lnTo>
                <a:lnTo>
                  <a:pt x="1748714" y="5206092"/>
                </a:lnTo>
                <a:lnTo>
                  <a:pt x="1725718" y="5237048"/>
                </a:lnTo>
                <a:cubicBezTo>
                  <a:pt x="1715556" y="5250901"/>
                  <a:pt x="1708578" y="5259373"/>
                  <a:pt x="1704784" y="5262465"/>
                </a:cubicBezTo>
                <a:cubicBezTo>
                  <a:pt x="1699346" y="5266824"/>
                  <a:pt x="1694050" y="5269092"/>
                  <a:pt x="1688894" y="5269266"/>
                </a:cubicBezTo>
                <a:cubicBezTo>
                  <a:pt x="1681514" y="5269658"/>
                  <a:pt x="1673692" y="5267341"/>
                  <a:pt x="1665426" y="5262317"/>
                </a:cubicBezTo>
                <a:lnTo>
                  <a:pt x="1661038" y="5259650"/>
                </a:lnTo>
                <a:lnTo>
                  <a:pt x="1654650" y="5265433"/>
                </a:lnTo>
                <a:lnTo>
                  <a:pt x="1756518" y="5327351"/>
                </a:lnTo>
                <a:lnTo>
                  <a:pt x="1762908" y="5321568"/>
                </a:lnTo>
                <a:cubicBezTo>
                  <a:pt x="1753114" y="5315616"/>
                  <a:pt x="1746694" y="5310493"/>
                  <a:pt x="1743642" y="5306201"/>
                </a:cubicBezTo>
                <a:cubicBezTo>
                  <a:pt x="1740590" y="5301908"/>
                  <a:pt x="1738978" y="5297183"/>
                  <a:pt x="1738804" y="5292026"/>
                </a:cubicBezTo>
                <a:cubicBezTo>
                  <a:pt x="1738520" y="5288196"/>
                  <a:pt x="1739922" y="5283737"/>
                  <a:pt x="1743016" y="5278650"/>
                </a:cubicBezTo>
                <a:cubicBezTo>
                  <a:pt x="1744948" y="5275470"/>
                  <a:pt x="1749476" y="5269167"/>
                  <a:pt x="1756600" y="5259738"/>
                </a:cubicBezTo>
                <a:lnTo>
                  <a:pt x="1907042" y="5056495"/>
                </a:lnTo>
                <a:close/>
                <a:moveTo>
                  <a:pt x="4209536" y="5026447"/>
                </a:moveTo>
                <a:lnTo>
                  <a:pt x="3999436" y="5131390"/>
                </a:lnTo>
                <a:lnTo>
                  <a:pt x="4000730" y="5139976"/>
                </a:lnTo>
                <a:cubicBezTo>
                  <a:pt x="4010848" y="5134922"/>
                  <a:pt x="4017904" y="5132146"/>
                  <a:pt x="4021898" y="5131648"/>
                </a:cubicBezTo>
                <a:cubicBezTo>
                  <a:pt x="4025892" y="5131151"/>
                  <a:pt x="4029370" y="5131701"/>
                  <a:pt x="4032330" y="5133300"/>
                </a:cubicBezTo>
                <a:cubicBezTo>
                  <a:pt x="4035292" y="5134899"/>
                  <a:pt x="4037636" y="5137429"/>
                  <a:pt x="4039366" y="5140891"/>
                </a:cubicBezTo>
                <a:cubicBezTo>
                  <a:pt x="4043090" y="5148347"/>
                  <a:pt x="4046314" y="5159629"/>
                  <a:pt x="4049036" y="5174739"/>
                </a:cubicBezTo>
                <a:lnTo>
                  <a:pt x="4082804" y="5361748"/>
                </a:lnTo>
                <a:cubicBezTo>
                  <a:pt x="4086390" y="5381251"/>
                  <a:pt x="4087750" y="5394629"/>
                  <a:pt x="4086882" y="5401884"/>
                </a:cubicBezTo>
                <a:cubicBezTo>
                  <a:pt x="4086280" y="5407008"/>
                  <a:pt x="4083882" y="5412033"/>
                  <a:pt x="4079686" y="5416957"/>
                </a:cubicBezTo>
                <a:cubicBezTo>
                  <a:pt x="4077024" y="5420283"/>
                  <a:pt x="4070564" y="5424674"/>
                  <a:pt x="4060312" y="5430127"/>
                </a:cubicBezTo>
                <a:lnTo>
                  <a:pt x="4061408" y="5438813"/>
                </a:lnTo>
                <a:lnTo>
                  <a:pt x="4168454" y="5385345"/>
                </a:lnTo>
                <a:lnTo>
                  <a:pt x="4167160" y="5376758"/>
                </a:lnTo>
                <a:cubicBezTo>
                  <a:pt x="4152448" y="5382942"/>
                  <a:pt x="4142596" y="5385617"/>
                  <a:pt x="4137606" y="5384782"/>
                </a:cubicBezTo>
                <a:cubicBezTo>
                  <a:pt x="4132614" y="5383949"/>
                  <a:pt x="4128888" y="5381069"/>
                  <a:pt x="4126428" y="5376142"/>
                </a:cubicBezTo>
                <a:cubicBezTo>
                  <a:pt x="4124032" y="5371349"/>
                  <a:pt x="4121342" y="5360632"/>
                  <a:pt x="4118354" y="5343991"/>
                </a:cubicBezTo>
                <a:lnTo>
                  <a:pt x="4101120" y="5250537"/>
                </a:lnTo>
                <a:lnTo>
                  <a:pt x="4137068" y="5232581"/>
                </a:lnTo>
                <a:cubicBezTo>
                  <a:pt x="4151848" y="5225199"/>
                  <a:pt x="4163048" y="5222392"/>
                  <a:pt x="4170668" y="5224158"/>
                </a:cubicBezTo>
                <a:cubicBezTo>
                  <a:pt x="4178288" y="5225925"/>
                  <a:pt x="4184126" y="5230870"/>
                  <a:pt x="4188182" y="5238991"/>
                </a:cubicBezTo>
                <a:cubicBezTo>
                  <a:pt x="4190776" y="5244184"/>
                  <a:pt x="4193070" y="5251274"/>
                  <a:pt x="4195062" y="5260260"/>
                </a:cubicBezTo>
                <a:lnTo>
                  <a:pt x="4203052" y="5256269"/>
                </a:lnTo>
                <a:lnTo>
                  <a:pt x="4181932" y="5143545"/>
                </a:lnTo>
                <a:lnTo>
                  <a:pt x="4174344" y="5147335"/>
                </a:lnTo>
                <a:cubicBezTo>
                  <a:pt x="4174002" y="5167636"/>
                  <a:pt x="4171100" y="5182227"/>
                  <a:pt x="4165640" y="5191110"/>
                </a:cubicBezTo>
                <a:cubicBezTo>
                  <a:pt x="4160178" y="5199994"/>
                  <a:pt x="4149458" y="5208426"/>
                  <a:pt x="4133482" y="5216406"/>
                </a:cubicBezTo>
                <a:lnTo>
                  <a:pt x="4097932" y="5234162"/>
                </a:lnTo>
                <a:lnTo>
                  <a:pt x="4076318" y="5110955"/>
                </a:lnTo>
                <a:lnTo>
                  <a:pt x="4129642" y="5084320"/>
                </a:lnTo>
                <a:cubicBezTo>
                  <a:pt x="4148148" y="5075076"/>
                  <a:pt x="4160398" y="5069790"/>
                  <a:pt x="4166388" y="5068461"/>
                </a:cubicBezTo>
                <a:cubicBezTo>
                  <a:pt x="4175042" y="5066801"/>
                  <a:pt x="4183078" y="5067320"/>
                  <a:pt x="4190498" y="5070018"/>
                </a:cubicBezTo>
                <a:cubicBezTo>
                  <a:pt x="4197918" y="5072717"/>
                  <a:pt x="4203824" y="5078460"/>
                  <a:pt x="4208212" y="5087248"/>
                </a:cubicBezTo>
                <a:cubicBezTo>
                  <a:pt x="4210872" y="5092573"/>
                  <a:pt x="4213532" y="5099729"/>
                  <a:pt x="4216190" y="5108715"/>
                </a:cubicBezTo>
                <a:lnTo>
                  <a:pt x="4223780" y="5104925"/>
                </a:lnTo>
                <a:close/>
                <a:moveTo>
                  <a:pt x="4452722" y="4847762"/>
                </a:moveTo>
                <a:lnTo>
                  <a:pt x="4445752" y="4852597"/>
                </a:lnTo>
                <a:cubicBezTo>
                  <a:pt x="4446484" y="4860964"/>
                  <a:pt x="4446202" y="4866956"/>
                  <a:pt x="4444908" y="4870571"/>
                </a:cubicBezTo>
                <a:cubicBezTo>
                  <a:pt x="4443612" y="4874187"/>
                  <a:pt x="4441190" y="4877225"/>
                  <a:pt x="4437644" y="4879685"/>
                </a:cubicBezTo>
                <a:cubicBezTo>
                  <a:pt x="4435566" y="4881126"/>
                  <a:pt x="4433542" y="4882258"/>
                  <a:pt x="4431576" y="4883079"/>
                </a:cubicBezTo>
                <a:cubicBezTo>
                  <a:pt x="4430672" y="4883343"/>
                  <a:pt x="4425700" y="4884529"/>
                  <a:pt x="4416656" y="4886636"/>
                </a:cubicBezTo>
                <a:cubicBezTo>
                  <a:pt x="4403744" y="4889434"/>
                  <a:pt x="4395138" y="4891781"/>
                  <a:pt x="4390838" y="4893677"/>
                </a:cubicBezTo>
                <a:cubicBezTo>
                  <a:pt x="4383790" y="4896573"/>
                  <a:pt x="4376842" y="4900396"/>
                  <a:pt x="4369994" y="4905146"/>
                </a:cubicBezTo>
                <a:cubicBezTo>
                  <a:pt x="4349694" y="4919227"/>
                  <a:pt x="4337348" y="4936939"/>
                  <a:pt x="4332952" y="4958281"/>
                </a:cubicBezTo>
                <a:cubicBezTo>
                  <a:pt x="4328556" y="4979624"/>
                  <a:pt x="4332382" y="4998978"/>
                  <a:pt x="4344426" y="5016343"/>
                </a:cubicBezTo>
                <a:cubicBezTo>
                  <a:pt x="4351976" y="5027227"/>
                  <a:pt x="4361998" y="5035670"/>
                  <a:pt x="4374494" y="5041673"/>
                </a:cubicBezTo>
                <a:cubicBezTo>
                  <a:pt x="4382076" y="5045291"/>
                  <a:pt x="4396160" y="5049014"/>
                  <a:pt x="4416750" y="5052846"/>
                </a:cubicBezTo>
                <a:cubicBezTo>
                  <a:pt x="4459424" y="5061100"/>
                  <a:pt x="4487156" y="5068308"/>
                  <a:pt x="4499944" y="5074472"/>
                </a:cubicBezTo>
                <a:cubicBezTo>
                  <a:pt x="4508486" y="5078690"/>
                  <a:pt x="4515640" y="5084957"/>
                  <a:pt x="4521408" y="5093273"/>
                </a:cubicBezTo>
                <a:cubicBezTo>
                  <a:pt x="4530316" y="5106113"/>
                  <a:pt x="4534024" y="5120339"/>
                  <a:pt x="4532538" y="5135952"/>
                </a:cubicBezTo>
                <a:cubicBezTo>
                  <a:pt x="4531050" y="5151564"/>
                  <a:pt x="4522296" y="5164927"/>
                  <a:pt x="4506276" y="5176039"/>
                </a:cubicBezTo>
                <a:cubicBezTo>
                  <a:pt x="4489034" y="5187999"/>
                  <a:pt x="4471416" y="5192432"/>
                  <a:pt x="4453420" y="5189337"/>
                </a:cubicBezTo>
                <a:cubicBezTo>
                  <a:pt x="4435424" y="5186242"/>
                  <a:pt x="4420616" y="5176318"/>
                  <a:pt x="4408996" y="5159565"/>
                </a:cubicBezTo>
                <a:cubicBezTo>
                  <a:pt x="4404924" y="5153695"/>
                  <a:pt x="4400220" y="5146000"/>
                  <a:pt x="4394884" y="5136479"/>
                </a:cubicBezTo>
                <a:lnTo>
                  <a:pt x="4388648" y="5140805"/>
                </a:lnTo>
                <a:lnTo>
                  <a:pt x="4432104" y="5247322"/>
                </a:lnTo>
                <a:lnTo>
                  <a:pt x="4439074" y="5242487"/>
                </a:lnTo>
                <a:cubicBezTo>
                  <a:pt x="4436324" y="5229905"/>
                  <a:pt x="4438556" y="5221112"/>
                  <a:pt x="4445770" y="5216107"/>
                </a:cubicBezTo>
                <a:cubicBezTo>
                  <a:pt x="4448950" y="5213902"/>
                  <a:pt x="4453560" y="5212062"/>
                  <a:pt x="4459602" y="5210588"/>
                </a:cubicBezTo>
                <a:cubicBezTo>
                  <a:pt x="4477190" y="5206176"/>
                  <a:pt x="4489630" y="5202437"/>
                  <a:pt x="4496922" y="5199372"/>
                </a:cubicBezTo>
                <a:cubicBezTo>
                  <a:pt x="4504216" y="5196306"/>
                  <a:pt x="4511530" y="5192228"/>
                  <a:pt x="4518868" y="5187139"/>
                </a:cubicBezTo>
                <a:cubicBezTo>
                  <a:pt x="4533664" y="5176875"/>
                  <a:pt x="4545052" y="5164176"/>
                  <a:pt x="4553028" y="5149043"/>
                </a:cubicBezTo>
                <a:cubicBezTo>
                  <a:pt x="4561006" y="5133909"/>
                  <a:pt x="4564236" y="5118131"/>
                  <a:pt x="4562714" y="5101707"/>
                </a:cubicBezTo>
                <a:cubicBezTo>
                  <a:pt x="4561194" y="5085283"/>
                  <a:pt x="4556064" y="5070773"/>
                  <a:pt x="4547328" y="5058178"/>
                </a:cubicBezTo>
                <a:cubicBezTo>
                  <a:pt x="4539608" y="5047049"/>
                  <a:pt x="4529644" y="5038429"/>
                  <a:pt x="4517436" y="5032317"/>
                </a:cubicBezTo>
                <a:cubicBezTo>
                  <a:pt x="4505226" y="5026205"/>
                  <a:pt x="4483894" y="5020716"/>
                  <a:pt x="4453440" y="5015849"/>
                </a:cubicBezTo>
                <a:cubicBezTo>
                  <a:pt x="4422984" y="5010982"/>
                  <a:pt x="4402528" y="5006426"/>
                  <a:pt x="4392066" y="5002181"/>
                </a:cubicBezTo>
                <a:cubicBezTo>
                  <a:pt x="4381604" y="4997936"/>
                  <a:pt x="4373404" y="4991533"/>
                  <a:pt x="4367468" y="4982973"/>
                </a:cubicBezTo>
                <a:cubicBezTo>
                  <a:pt x="4360680" y="4973189"/>
                  <a:pt x="4358676" y="4961811"/>
                  <a:pt x="4361450" y="4948838"/>
                </a:cubicBezTo>
                <a:cubicBezTo>
                  <a:pt x="4364224" y="4935865"/>
                  <a:pt x="4371970" y="4924967"/>
                  <a:pt x="4384688" y="4916146"/>
                </a:cubicBezTo>
                <a:cubicBezTo>
                  <a:pt x="4400708" y="4905033"/>
                  <a:pt x="4416876" y="4900792"/>
                  <a:pt x="4433190" y="4903423"/>
                </a:cubicBezTo>
                <a:cubicBezTo>
                  <a:pt x="4449504" y="4906053"/>
                  <a:pt x="4462794" y="4914767"/>
                  <a:pt x="4473058" y="4929563"/>
                </a:cubicBezTo>
                <a:cubicBezTo>
                  <a:pt x="4476196" y="4934088"/>
                  <a:pt x="4480066" y="4940189"/>
                  <a:pt x="4484666" y="4947865"/>
                </a:cubicBezTo>
                <a:lnTo>
                  <a:pt x="4490902" y="4943539"/>
                </a:lnTo>
                <a:close/>
                <a:moveTo>
                  <a:pt x="1485942" y="4767285"/>
                </a:moveTo>
                <a:lnTo>
                  <a:pt x="1478596" y="4771918"/>
                </a:lnTo>
                <a:lnTo>
                  <a:pt x="1482198" y="4774918"/>
                </a:lnTo>
                <a:cubicBezTo>
                  <a:pt x="1491004" y="4782252"/>
                  <a:pt x="1495898" y="4788411"/>
                  <a:pt x="1496882" y="4793393"/>
                </a:cubicBezTo>
                <a:cubicBezTo>
                  <a:pt x="1497864" y="4798376"/>
                  <a:pt x="1496546" y="4803040"/>
                  <a:pt x="1492926" y="4807386"/>
                </a:cubicBezTo>
                <a:cubicBezTo>
                  <a:pt x="1487974" y="4813333"/>
                  <a:pt x="1479182" y="4820633"/>
                  <a:pt x="1466550" y="4829288"/>
                </a:cubicBezTo>
                <a:lnTo>
                  <a:pt x="1308856" y="4935602"/>
                </a:lnTo>
                <a:cubicBezTo>
                  <a:pt x="1292146" y="4947059"/>
                  <a:pt x="1280296" y="4953845"/>
                  <a:pt x="1273304" y="4955962"/>
                </a:cubicBezTo>
                <a:cubicBezTo>
                  <a:pt x="1268578" y="4957450"/>
                  <a:pt x="1263070" y="4957318"/>
                  <a:pt x="1256782" y="4955566"/>
                </a:cubicBezTo>
                <a:cubicBezTo>
                  <a:pt x="1252552" y="4954367"/>
                  <a:pt x="1245880" y="4950167"/>
                  <a:pt x="1236770" y="4942967"/>
                </a:cubicBezTo>
                <a:lnTo>
                  <a:pt x="1229254" y="4947456"/>
                </a:lnTo>
                <a:lnTo>
                  <a:pt x="1409024" y="5097185"/>
                </a:lnTo>
                <a:lnTo>
                  <a:pt x="1484844" y="5050803"/>
                </a:lnTo>
                <a:lnTo>
                  <a:pt x="1478498" y="5045517"/>
                </a:lnTo>
                <a:cubicBezTo>
                  <a:pt x="1451574" y="5056214"/>
                  <a:pt x="1428108" y="5059912"/>
                  <a:pt x="1408100" y="5056611"/>
                </a:cubicBezTo>
                <a:cubicBezTo>
                  <a:pt x="1388090" y="5053310"/>
                  <a:pt x="1366936" y="5042373"/>
                  <a:pt x="1344636" y="5023800"/>
                </a:cubicBezTo>
                <a:lnTo>
                  <a:pt x="1324052" y="5006655"/>
                </a:lnTo>
                <a:cubicBezTo>
                  <a:pt x="1316276" y="5000179"/>
                  <a:pt x="1312082" y="4995330"/>
                  <a:pt x="1311472" y="4992110"/>
                </a:cubicBezTo>
                <a:cubicBezTo>
                  <a:pt x="1310518" y="4987442"/>
                  <a:pt x="1311278" y="4983621"/>
                  <a:pt x="1313754" y="4980647"/>
                </a:cubicBezTo>
                <a:cubicBezTo>
                  <a:pt x="1316994" y="4976759"/>
                  <a:pt x="1322794" y="4972003"/>
                  <a:pt x="1331158" y="4966380"/>
                </a:cubicBezTo>
                <a:lnTo>
                  <a:pt x="1417778" y="4908076"/>
                </a:lnTo>
                <a:lnTo>
                  <a:pt x="1439908" y="4926506"/>
                </a:lnTo>
                <a:cubicBezTo>
                  <a:pt x="1451114" y="4935841"/>
                  <a:pt x="1457866" y="4942675"/>
                  <a:pt x="1460164" y="4947009"/>
                </a:cubicBezTo>
                <a:cubicBezTo>
                  <a:pt x="1462460" y="4951344"/>
                  <a:pt x="1463372" y="4955831"/>
                  <a:pt x="1462896" y="4960471"/>
                </a:cubicBezTo>
                <a:cubicBezTo>
                  <a:pt x="1462422" y="4965111"/>
                  <a:pt x="1460136" y="4969890"/>
                  <a:pt x="1456040" y="4974808"/>
                </a:cubicBezTo>
                <a:cubicBezTo>
                  <a:pt x="1451850" y="4979839"/>
                  <a:pt x="1445772" y="4985043"/>
                  <a:pt x="1437808" y="4990419"/>
                </a:cubicBezTo>
                <a:lnTo>
                  <a:pt x="1444670" y="4996134"/>
                </a:lnTo>
                <a:lnTo>
                  <a:pt x="1538806" y="4931597"/>
                </a:lnTo>
                <a:lnTo>
                  <a:pt x="1532460" y="4926310"/>
                </a:lnTo>
                <a:cubicBezTo>
                  <a:pt x="1516760" y="4934928"/>
                  <a:pt x="1503446" y="4938704"/>
                  <a:pt x="1492518" y="4937640"/>
                </a:cubicBezTo>
                <a:cubicBezTo>
                  <a:pt x="1481588" y="4936576"/>
                  <a:pt x="1468348" y="4929567"/>
                  <a:pt x="1452796" y="4916613"/>
                </a:cubicBezTo>
                <a:lnTo>
                  <a:pt x="1431010" y="4898468"/>
                </a:lnTo>
                <a:lnTo>
                  <a:pt x="1534178" y="4828670"/>
                </a:lnTo>
                <a:lnTo>
                  <a:pt x="1563682" y="4853243"/>
                </a:lnTo>
                <a:cubicBezTo>
                  <a:pt x="1583466" y="4869721"/>
                  <a:pt x="1595244" y="4881275"/>
                  <a:pt x="1599020" y="4887906"/>
                </a:cubicBezTo>
                <a:cubicBezTo>
                  <a:pt x="1604168" y="4896841"/>
                  <a:pt x="1606494" y="4905558"/>
                  <a:pt x="1606000" y="4914057"/>
                </a:cubicBezTo>
                <a:cubicBezTo>
                  <a:pt x="1605546" y="4920651"/>
                  <a:pt x="1602794" y="4926978"/>
                  <a:pt x="1597746" y="4933039"/>
                </a:cubicBezTo>
                <a:cubicBezTo>
                  <a:pt x="1594792" y="4936584"/>
                  <a:pt x="1590726" y="4940653"/>
                  <a:pt x="1585544" y="4945247"/>
                </a:cubicBezTo>
                <a:lnTo>
                  <a:pt x="1591890" y="4950533"/>
                </a:lnTo>
                <a:lnTo>
                  <a:pt x="1653018" y="4906442"/>
                </a:lnTo>
                <a:close/>
                <a:moveTo>
                  <a:pt x="4663600" y="4664326"/>
                </a:moveTo>
                <a:lnTo>
                  <a:pt x="4657328" y="4669702"/>
                </a:lnTo>
                <a:cubicBezTo>
                  <a:pt x="4657136" y="4679080"/>
                  <a:pt x="4656504" y="4685206"/>
                  <a:pt x="4655440" y="4688080"/>
                </a:cubicBezTo>
                <a:cubicBezTo>
                  <a:pt x="4654374" y="4690953"/>
                  <a:pt x="4652486" y="4693552"/>
                  <a:pt x="4649774" y="4695877"/>
                </a:cubicBezTo>
                <a:cubicBezTo>
                  <a:pt x="4647062" y="4698201"/>
                  <a:pt x="4641686" y="4700849"/>
                  <a:pt x="4633648" y="4703819"/>
                </a:cubicBezTo>
                <a:cubicBezTo>
                  <a:pt x="4615196" y="4710421"/>
                  <a:pt x="4600376" y="4718516"/>
                  <a:pt x="4589190" y="4728105"/>
                </a:cubicBezTo>
                <a:cubicBezTo>
                  <a:pt x="4565346" y="4748542"/>
                  <a:pt x="4547512" y="4775588"/>
                  <a:pt x="4535688" y="4809246"/>
                </a:cubicBezTo>
                <a:cubicBezTo>
                  <a:pt x="4523864" y="4842903"/>
                  <a:pt x="4521396" y="4877360"/>
                  <a:pt x="4528290" y="4912615"/>
                </a:cubicBezTo>
                <a:cubicBezTo>
                  <a:pt x="4535182" y="4947871"/>
                  <a:pt x="4549380" y="4978042"/>
                  <a:pt x="4570880" y="5003128"/>
                </a:cubicBezTo>
                <a:cubicBezTo>
                  <a:pt x="4584926" y="5019513"/>
                  <a:pt x="4601834" y="5031580"/>
                  <a:pt x="4621608" y="5039328"/>
                </a:cubicBezTo>
                <a:cubicBezTo>
                  <a:pt x="4641384" y="5047077"/>
                  <a:pt x="4661868" y="5048679"/>
                  <a:pt x="4683064" y="5044135"/>
                </a:cubicBezTo>
                <a:cubicBezTo>
                  <a:pt x="4704260" y="5039591"/>
                  <a:pt x="4724236" y="5029280"/>
                  <a:pt x="4742994" y="5013202"/>
                </a:cubicBezTo>
                <a:cubicBezTo>
                  <a:pt x="4764126" y="4995090"/>
                  <a:pt x="4778266" y="4974884"/>
                  <a:pt x="4785418" y="4952583"/>
                </a:cubicBezTo>
                <a:cubicBezTo>
                  <a:pt x="4792568" y="4930282"/>
                  <a:pt x="4793884" y="4903917"/>
                  <a:pt x="4789366" y="4873488"/>
                </a:cubicBezTo>
                <a:lnTo>
                  <a:pt x="4781400" y="4880316"/>
                </a:lnTo>
                <a:cubicBezTo>
                  <a:pt x="4783384" y="4903901"/>
                  <a:pt x="4781250" y="4924450"/>
                  <a:pt x="4774994" y="4941965"/>
                </a:cubicBezTo>
                <a:cubicBezTo>
                  <a:pt x="4768738" y="4959480"/>
                  <a:pt x="4757756" y="4974969"/>
                  <a:pt x="4742050" y="4988432"/>
                </a:cubicBezTo>
                <a:cubicBezTo>
                  <a:pt x="4721258" y="5006253"/>
                  <a:pt x="4698674" y="5014094"/>
                  <a:pt x="4674300" y="5011955"/>
                </a:cubicBezTo>
                <a:cubicBezTo>
                  <a:pt x="4649924" y="5009815"/>
                  <a:pt x="4628196" y="4997616"/>
                  <a:pt x="4609116" y="4975354"/>
                </a:cubicBezTo>
                <a:cubicBezTo>
                  <a:pt x="4590422" y="4953546"/>
                  <a:pt x="4576492" y="4928145"/>
                  <a:pt x="4567322" y="4899153"/>
                </a:cubicBezTo>
                <a:cubicBezTo>
                  <a:pt x="4556200" y="4863994"/>
                  <a:pt x="4554248" y="4831071"/>
                  <a:pt x="4561464" y="4800384"/>
                </a:cubicBezTo>
                <a:cubicBezTo>
                  <a:pt x="4567114" y="4776331"/>
                  <a:pt x="4580052" y="4755636"/>
                  <a:pt x="4600280" y="4738299"/>
                </a:cubicBezTo>
                <a:cubicBezTo>
                  <a:pt x="4607850" y="4731810"/>
                  <a:pt x="4615688" y="4727004"/>
                  <a:pt x="4623792" y="4723880"/>
                </a:cubicBezTo>
                <a:cubicBezTo>
                  <a:pt x="4631896" y="4720757"/>
                  <a:pt x="4639652" y="4719401"/>
                  <a:pt x="4647060" y="4719812"/>
                </a:cubicBezTo>
                <a:cubicBezTo>
                  <a:pt x="4654470" y="4720224"/>
                  <a:pt x="4661468" y="4722214"/>
                  <a:pt x="4668054" y="4725781"/>
                </a:cubicBezTo>
                <a:cubicBezTo>
                  <a:pt x="4674640" y="4729349"/>
                  <a:pt x="4681122" y="4734281"/>
                  <a:pt x="4687498" y="4740576"/>
                </a:cubicBezTo>
                <a:lnTo>
                  <a:pt x="4704158" y="4758640"/>
                </a:lnTo>
                <a:lnTo>
                  <a:pt x="4710260" y="4753410"/>
                </a:lnTo>
                <a:close/>
                <a:moveTo>
                  <a:pt x="1335780" y="4645129"/>
                </a:moveTo>
                <a:cubicBezTo>
                  <a:pt x="1313998" y="4644484"/>
                  <a:pt x="1295596" y="4651592"/>
                  <a:pt x="1280570" y="4666454"/>
                </a:cubicBezTo>
                <a:cubicBezTo>
                  <a:pt x="1271154" y="4675769"/>
                  <a:pt x="1264568" y="4687099"/>
                  <a:pt x="1260812" y="4700444"/>
                </a:cubicBezTo>
                <a:cubicBezTo>
                  <a:pt x="1258558" y="4708535"/>
                  <a:pt x="1257320" y="4723052"/>
                  <a:pt x="1257100" y="4743993"/>
                </a:cubicBezTo>
                <a:cubicBezTo>
                  <a:pt x="1256338" y="4787452"/>
                  <a:pt x="1254026" y="4816012"/>
                  <a:pt x="1250162" y="4829672"/>
                </a:cubicBezTo>
                <a:cubicBezTo>
                  <a:pt x="1247482" y="4838813"/>
                  <a:pt x="1242544" y="4846943"/>
                  <a:pt x="1235348" y="4854060"/>
                </a:cubicBezTo>
                <a:cubicBezTo>
                  <a:pt x="1224238" y="4865049"/>
                  <a:pt x="1210866" y="4871159"/>
                  <a:pt x="1195232" y="4872389"/>
                </a:cubicBezTo>
                <a:cubicBezTo>
                  <a:pt x="1179596" y="4873620"/>
                  <a:pt x="1164924" y="4867304"/>
                  <a:pt x="1151214" y="4853443"/>
                </a:cubicBezTo>
                <a:cubicBezTo>
                  <a:pt x="1136456" y="4838524"/>
                  <a:pt x="1129048" y="4821935"/>
                  <a:pt x="1128990" y="4803676"/>
                </a:cubicBezTo>
                <a:cubicBezTo>
                  <a:pt x="1128932" y="4785416"/>
                  <a:pt x="1136150" y="4769117"/>
                  <a:pt x="1150646" y="4754779"/>
                </a:cubicBezTo>
                <a:cubicBezTo>
                  <a:pt x="1155724" y="4749755"/>
                  <a:pt x="1162492" y="4743793"/>
                  <a:pt x="1170948" y="4736893"/>
                </a:cubicBezTo>
                <a:lnTo>
                  <a:pt x="1165612" y="4731497"/>
                </a:lnTo>
                <a:lnTo>
                  <a:pt x="1068194" y="4792689"/>
                </a:lnTo>
                <a:lnTo>
                  <a:pt x="1074160" y="4798720"/>
                </a:lnTo>
                <a:cubicBezTo>
                  <a:pt x="1086080" y="4793839"/>
                  <a:pt x="1095126" y="4794520"/>
                  <a:pt x="1101302" y="4800762"/>
                </a:cubicBezTo>
                <a:cubicBezTo>
                  <a:pt x="1104022" y="4803513"/>
                  <a:pt x="1106630" y="4807737"/>
                  <a:pt x="1109126" y="4813434"/>
                </a:cubicBezTo>
                <a:cubicBezTo>
                  <a:pt x="1116506" y="4829996"/>
                  <a:pt x="1122336" y="4841604"/>
                  <a:pt x="1126616" y="4848258"/>
                </a:cubicBezTo>
                <a:cubicBezTo>
                  <a:pt x="1130894" y="4854911"/>
                  <a:pt x="1136174" y="4861412"/>
                  <a:pt x="1142452" y="4867760"/>
                </a:cubicBezTo>
                <a:cubicBezTo>
                  <a:pt x="1155118" y="4880563"/>
                  <a:pt x="1169590" y="4889588"/>
                  <a:pt x="1185874" y="4894833"/>
                </a:cubicBezTo>
                <a:cubicBezTo>
                  <a:pt x="1202158" y="4900079"/>
                  <a:pt x="1218256" y="4900535"/>
                  <a:pt x="1234172" y="4896201"/>
                </a:cubicBezTo>
                <a:cubicBezTo>
                  <a:pt x="1250086" y="4891868"/>
                  <a:pt x="1263492" y="4884311"/>
                  <a:pt x="1274392" y="4873531"/>
                </a:cubicBezTo>
                <a:cubicBezTo>
                  <a:pt x="1284020" y="4864007"/>
                  <a:pt x="1290790" y="4852704"/>
                  <a:pt x="1294702" y="4839623"/>
                </a:cubicBezTo>
                <a:cubicBezTo>
                  <a:pt x="1298616" y="4826542"/>
                  <a:pt x="1300340" y="4804583"/>
                  <a:pt x="1299876" y="4773745"/>
                </a:cubicBezTo>
                <a:cubicBezTo>
                  <a:pt x="1299414" y="4742908"/>
                  <a:pt x="1300368" y="4721970"/>
                  <a:pt x="1302744" y="4710933"/>
                </a:cubicBezTo>
                <a:cubicBezTo>
                  <a:pt x="1305120" y="4699896"/>
                  <a:pt x="1310010" y="4690715"/>
                  <a:pt x="1317418" y="4683388"/>
                </a:cubicBezTo>
                <a:cubicBezTo>
                  <a:pt x="1325882" y="4675015"/>
                  <a:pt x="1336744" y="4671075"/>
                  <a:pt x="1350000" y="4671568"/>
                </a:cubicBezTo>
                <a:cubicBezTo>
                  <a:pt x="1363258" y="4672062"/>
                  <a:pt x="1375330" y="4677810"/>
                  <a:pt x="1386214" y="4688814"/>
                </a:cubicBezTo>
                <a:cubicBezTo>
                  <a:pt x="1399924" y="4702675"/>
                  <a:pt x="1406894" y="4717868"/>
                  <a:pt x="1407118" y="4734392"/>
                </a:cubicBezTo>
                <a:cubicBezTo>
                  <a:pt x="1407344" y="4750915"/>
                  <a:pt x="1401056" y="4765509"/>
                  <a:pt x="1388254" y="4778173"/>
                </a:cubicBezTo>
                <a:cubicBezTo>
                  <a:pt x="1384338" y="4782046"/>
                  <a:pt x="1378996" y="4786910"/>
                  <a:pt x="1372230" y="4792767"/>
                </a:cubicBezTo>
                <a:lnTo>
                  <a:pt x="1377568" y="4798163"/>
                </a:lnTo>
                <a:lnTo>
                  <a:pt x="1465316" y="4744022"/>
                </a:lnTo>
                <a:lnTo>
                  <a:pt x="1459350" y="4737991"/>
                </a:lnTo>
                <a:cubicBezTo>
                  <a:pt x="1451236" y="4740157"/>
                  <a:pt x="1445284" y="4740914"/>
                  <a:pt x="1441500" y="4740262"/>
                </a:cubicBezTo>
                <a:cubicBezTo>
                  <a:pt x="1437714" y="4739610"/>
                  <a:pt x="1434304" y="4737749"/>
                  <a:pt x="1431270" y="4734681"/>
                </a:cubicBezTo>
                <a:cubicBezTo>
                  <a:pt x="1429490" y="4732882"/>
                  <a:pt x="1428026" y="4731085"/>
                  <a:pt x="1426878" y="4729290"/>
                </a:cubicBezTo>
                <a:cubicBezTo>
                  <a:pt x="1426462" y="4728446"/>
                  <a:pt x="1424436" y="4723751"/>
                  <a:pt x="1420800" y="4715207"/>
                </a:cubicBezTo>
                <a:cubicBezTo>
                  <a:pt x="1415814" y="4702973"/>
                  <a:pt x="1412018" y="4694901"/>
                  <a:pt x="1409408" y="4690993"/>
                </a:cubicBezTo>
                <a:cubicBezTo>
                  <a:pt x="1405338" y="4684551"/>
                  <a:pt x="1400374" y="4678368"/>
                  <a:pt x="1394512" y="4672442"/>
                </a:cubicBezTo>
                <a:cubicBezTo>
                  <a:pt x="1377138" y="4654878"/>
                  <a:pt x="1357560" y="4645773"/>
                  <a:pt x="1335780" y="4645129"/>
                </a:cubicBezTo>
                <a:close/>
                <a:moveTo>
                  <a:pt x="4769920" y="4556743"/>
                </a:moveTo>
                <a:lnTo>
                  <a:pt x="4688024" y="4640273"/>
                </a:lnTo>
                <a:lnTo>
                  <a:pt x="4692048" y="4647968"/>
                </a:lnTo>
                <a:cubicBezTo>
                  <a:pt x="4700070" y="4639785"/>
                  <a:pt x="4705968" y="4634781"/>
                  <a:pt x="4709738" y="4632954"/>
                </a:cubicBezTo>
                <a:cubicBezTo>
                  <a:pt x="4713508" y="4631128"/>
                  <a:pt x="4717028" y="4630462"/>
                  <a:pt x="4720296" y="4630956"/>
                </a:cubicBezTo>
                <a:cubicBezTo>
                  <a:pt x="4723562" y="4631450"/>
                  <a:pt x="4726578" y="4633051"/>
                  <a:pt x="4729340" y="4635760"/>
                </a:cubicBezTo>
                <a:cubicBezTo>
                  <a:pt x="4734868" y="4641178"/>
                  <a:pt x="4741488" y="4650795"/>
                  <a:pt x="4749200" y="4664611"/>
                </a:cubicBezTo>
                <a:lnTo>
                  <a:pt x="4842712" y="4830076"/>
                </a:lnTo>
                <a:cubicBezTo>
                  <a:pt x="4851924" y="4846403"/>
                  <a:pt x="4857308" y="4858769"/>
                  <a:pt x="4858864" y="4867172"/>
                </a:cubicBezTo>
                <a:cubicBezTo>
                  <a:pt x="4859864" y="4872530"/>
                  <a:pt x="4858976" y="4878432"/>
                  <a:pt x="4856196" y="4884880"/>
                </a:cubicBezTo>
                <a:cubicBezTo>
                  <a:pt x="4854660" y="4888999"/>
                  <a:pt x="4849620" y="4895627"/>
                  <a:pt x="4841080" y="4904762"/>
                </a:cubicBezTo>
                <a:lnTo>
                  <a:pt x="4844790" y="4912776"/>
                </a:lnTo>
                <a:lnTo>
                  <a:pt x="4932000" y="4823827"/>
                </a:lnTo>
                <a:lnTo>
                  <a:pt x="4927822" y="4816291"/>
                </a:lnTo>
                <a:cubicBezTo>
                  <a:pt x="4918120" y="4824912"/>
                  <a:pt x="4911330" y="4830188"/>
                  <a:pt x="4907456" y="4832121"/>
                </a:cubicBezTo>
                <a:cubicBezTo>
                  <a:pt x="4903580" y="4834053"/>
                  <a:pt x="4900062" y="4834772"/>
                  <a:pt x="4896900" y="4834277"/>
                </a:cubicBezTo>
                <a:cubicBezTo>
                  <a:pt x="4893738" y="4833782"/>
                  <a:pt x="4890828" y="4832232"/>
                  <a:pt x="4888172" y="4829627"/>
                </a:cubicBezTo>
                <a:cubicBezTo>
                  <a:pt x="4884876" y="4826397"/>
                  <a:pt x="4878892" y="4817195"/>
                  <a:pt x="4870218" y="4802021"/>
                </a:cubicBezTo>
                <a:lnTo>
                  <a:pt x="4776552" y="4636715"/>
                </a:lnTo>
                <a:cubicBezTo>
                  <a:pt x="4766910" y="4619550"/>
                  <a:pt x="4761348" y="4607792"/>
                  <a:pt x="4759864" y="4601439"/>
                </a:cubicBezTo>
                <a:cubicBezTo>
                  <a:pt x="4758380" y="4595087"/>
                  <a:pt x="4758920" y="4588477"/>
                  <a:pt x="4761484" y="4581611"/>
                </a:cubicBezTo>
                <a:cubicBezTo>
                  <a:pt x="4763120" y="4576754"/>
                  <a:pt x="4767324" y="4570977"/>
                  <a:pt x="4774100" y="4564280"/>
                </a:cubicBezTo>
                <a:close/>
                <a:moveTo>
                  <a:pt x="1169446" y="4430951"/>
                </a:moveTo>
                <a:lnTo>
                  <a:pt x="1161352" y="4434097"/>
                </a:lnTo>
                <a:lnTo>
                  <a:pt x="1164316" y="4437730"/>
                </a:lnTo>
                <a:cubicBezTo>
                  <a:pt x="1171562" y="4446609"/>
                  <a:pt x="1175192" y="4453587"/>
                  <a:pt x="1175206" y="4458666"/>
                </a:cubicBezTo>
                <a:cubicBezTo>
                  <a:pt x="1175220" y="4463745"/>
                  <a:pt x="1173036" y="4468072"/>
                  <a:pt x="1168654" y="4471647"/>
                </a:cubicBezTo>
                <a:cubicBezTo>
                  <a:pt x="1162658" y="4476540"/>
                  <a:pt x="1152634" y="4482030"/>
                  <a:pt x="1138584" y="4488116"/>
                </a:cubicBezTo>
                <a:lnTo>
                  <a:pt x="963506" y="4562399"/>
                </a:lnTo>
                <a:cubicBezTo>
                  <a:pt x="944920" y="4570458"/>
                  <a:pt x="931992" y="4574860"/>
                  <a:pt x="924724" y="4575604"/>
                </a:cubicBezTo>
                <a:cubicBezTo>
                  <a:pt x="919800" y="4576163"/>
                  <a:pt x="914420" y="4574984"/>
                  <a:pt x="908580" y="4572065"/>
                </a:cubicBezTo>
                <a:cubicBezTo>
                  <a:pt x="904656" y="4570080"/>
                  <a:pt x="898910" y="4564685"/>
                  <a:pt x="891340" y="4555879"/>
                </a:cubicBezTo>
                <a:lnTo>
                  <a:pt x="883106" y="4558853"/>
                </a:lnTo>
                <a:lnTo>
                  <a:pt x="1031016" y="4740122"/>
                </a:lnTo>
                <a:lnTo>
                  <a:pt x="1114290" y="4709054"/>
                </a:lnTo>
                <a:lnTo>
                  <a:pt x="1109068" y="4702654"/>
                </a:lnTo>
                <a:cubicBezTo>
                  <a:pt x="1080600" y="4708020"/>
                  <a:pt x="1056858" y="4707174"/>
                  <a:pt x="1037846" y="4700117"/>
                </a:cubicBezTo>
                <a:cubicBezTo>
                  <a:pt x="1018834" y="4693060"/>
                  <a:pt x="1000154" y="4678289"/>
                  <a:pt x="981806" y="4655803"/>
                </a:cubicBezTo>
                <a:lnTo>
                  <a:pt x="964870" y="4635047"/>
                </a:lnTo>
                <a:cubicBezTo>
                  <a:pt x="958472" y="4627206"/>
                  <a:pt x="955280" y="4621646"/>
                  <a:pt x="955296" y="4618369"/>
                </a:cubicBezTo>
                <a:cubicBezTo>
                  <a:pt x="955250" y="4613604"/>
                  <a:pt x="956726" y="4609999"/>
                  <a:pt x="959724" y="4607552"/>
                </a:cubicBezTo>
                <a:cubicBezTo>
                  <a:pt x="963644" y="4604353"/>
                  <a:pt x="970246" y="4600791"/>
                  <a:pt x="979530" y="4596866"/>
                </a:cubicBezTo>
                <a:lnTo>
                  <a:pt x="1075680" y="4556155"/>
                </a:lnTo>
                <a:lnTo>
                  <a:pt x="1093886" y="4578468"/>
                </a:lnTo>
                <a:cubicBezTo>
                  <a:pt x="1103108" y="4589768"/>
                  <a:pt x="1108432" y="4597765"/>
                  <a:pt x="1109860" y="4602458"/>
                </a:cubicBezTo>
                <a:cubicBezTo>
                  <a:pt x="1111290" y="4607151"/>
                  <a:pt x="1111328" y="4611730"/>
                  <a:pt x="1109976" y="4616194"/>
                </a:cubicBezTo>
                <a:cubicBezTo>
                  <a:pt x="1108624" y="4620659"/>
                  <a:pt x="1105470" y="4624914"/>
                  <a:pt x="1100512" y="4628960"/>
                </a:cubicBezTo>
                <a:cubicBezTo>
                  <a:pt x="1095438" y="4633100"/>
                  <a:pt x="1088480" y="4637049"/>
                  <a:pt x="1079636" y="4640807"/>
                </a:cubicBezTo>
                <a:lnTo>
                  <a:pt x="1085282" y="4647725"/>
                </a:lnTo>
                <a:lnTo>
                  <a:pt x="1190000" y="4602329"/>
                </a:lnTo>
                <a:lnTo>
                  <a:pt x="1184778" y="4595929"/>
                </a:lnTo>
                <a:cubicBezTo>
                  <a:pt x="1167722" y="4601394"/>
                  <a:pt x="1153932" y="4602561"/>
                  <a:pt x="1143408" y="4599432"/>
                </a:cubicBezTo>
                <a:cubicBezTo>
                  <a:pt x="1132882" y="4596303"/>
                  <a:pt x="1121222" y="4586897"/>
                  <a:pt x="1108426" y="4571215"/>
                </a:cubicBezTo>
                <a:lnTo>
                  <a:pt x="1090502" y="4549248"/>
                </a:lnTo>
                <a:lnTo>
                  <a:pt x="1205088" y="4500409"/>
                </a:lnTo>
                <a:lnTo>
                  <a:pt x="1229364" y="4530159"/>
                </a:lnTo>
                <a:cubicBezTo>
                  <a:pt x="1245642" y="4550108"/>
                  <a:pt x="1255000" y="4563697"/>
                  <a:pt x="1257440" y="4570925"/>
                </a:cubicBezTo>
                <a:cubicBezTo>
                  <a:pt x="1260790" y="4580679"/>
                  <a:pt x="1261412" y="4589680"/>
                  <a:pt x="1259306" y="4597929"/>
                </a:cubicBezTo>
                <a:cubicBezTo>
                  <a:pt x="1257600" y="4604314"/>
                  <a:pt x="1253692" y="4610000"/>
                  <a:pt x="1247582" y="4614987"/>
                </a:cubicBezTo>
                <a:cubicBezTo>
                  <a:pt x="1244006" y="4617904"/>
                  <a:pt x="1239238" y="4621123"/>
                  <a:pt x="1233274" y="4624644"/>
                </a:cubicBezTo>
                <a:lnTo>
                  <a:pt x="1238496" y="4631043"/>
                </a:lnTo>
                <a:lnTo>
                  <a:pt x="1306912" y="4599421"/>
                </a:lnTo>
                <a:close/>
                <a:moveTo>
                  <a:pt x="4919780" y="4374160"/>
                </a:moveTo>
                <a:lnTo>
                  <a:pt x="4780652" y="4541261"/>
                </a:lnTo>
                <a:lnTo>
                  <a:pt x="4785286" y="4548605"/>
                </a:lnTo>
                <a:lnTo>
                  <a:pt x="4788286" y="4545002"/>
                </a:lnTo>
                <a:cubicBezTo>
                  <a:pt x="4795620" y="4536195"/>
                  <a:pt x="4801776" y="4531300"/>
                  <a:pt x="4806760" y="4530316"/>
                </a:cubicBezTo>
                <a:cubicBezTo>
                  <a:pt x="4811742" y="4529333"/>
                  <a:pt x="4816406" y="4530650"/>
                  <a:pt x="4820752" y="4534269"/>
                </a:cubicBezTo>
                <a:cubicBezTo>
                  <a:pt x="4826700" y="4539221"/>
                  <a:pt x="4834002" y="4548012"/>
                  <a:pt x="4842658" y="4560642"/>
                </a:cubicBezTo>
                <a:lnTo>
                  <a:pt x="4949000" y="4718318"/>
                </a:lnTo>
                <a:cubicBezTo>
                  <a:pt x="4960460" y="4735024"/>
                  <a:pt x="4967248" y="4746874"/>
                  <a:pt x="4969366" y="4753867"/>
                </a:cubicBezTo>
                <a:cubicBezTo>
                  <a:pt x="4970856" y="4758592"/>
                  <a:pt x="4970724" y="4764099"/>
                  <a:pt x="4968974" y="4770388"/>
                </a:cubicBezTo>
                <a:cubicBezTo>
                  <a:pt x="4967776" y="4774619"/>
                  <a:pt x="4963576" y="4781290"/>
                  <a:pt x="4956378" y="4790401"/>
                </a:cubicBezTo>
                <a:lnTo>
                  <a:pt x="4960868" y="4797917"/>
                </a:lnTo>
                <a:lnTo>
                  <a:pt x="5110566" y="4618120"/>
                </a:lnTo>
                <a:lnTo>
                  <a:pt x="5064170" y="4542309"/>
                </a:lnTo>
                <a:lnTo>
                  <a:pt x="5058884" y="4548657"/>
                </a:lnTo>
                <a:cubicBezTo>
                  <a:pt x="5069588" y="4575578"/>
                  <a:pt x="5073290" y="4599043"/>
                  <a:pt x="5069992" y="4619053"/>
                </a:cubicBezTo>
                <a:cubicBezTo>
                  <a:pt x="5066694" y="4639062"/>
                  <a:pt x="5055762" y="4660219"/>
                  <a:pt x="5037192" y="4682522"/>
                </a:cubicBezTo>
                <a:lnTo>
                  <a:pt x="5020052" y="4703109"/>
                </a:lnTo>
                <a:cubicBezTo>
                  <a:pt x="5013576" y="4710887"/>
                  <a:pt x="5008728" y="4715081"/>
                  <a:pt x="5005508" y="4715692"/>
                </a:cubicBezTo>
                <a:cubicBezTo>
                  <a:pt x="5000840" y="4716647"/>
                  <a:pt x="4997018" y="4715886"/>
                  <a:pt x="4994044" y="4713410"/>
                </a:cubicBezTo>
                <a:cubicBezTo>
                  <a:pt x="4990156" y="4710173"/>
                  <a:pt x="4985400" y="4704372"/>
                  <a:pt x="4979774" y="4696010"/>
                </a:cubicBezTo>
                <a:lnTo>
                  <a:pt x="4921456" y="4609399"/>
                </a:lnTo>
                <a:lnTo>
                  <a:pt x="4939882" y="4587268"/>
                </a:lnTo>
                <a:cubicBezTo>
                  <a:pt x="4949214" y="4576059"/>
                  <a:pt x="4956048" y="4569306"/>
                  <a:pt x="4960382" y="4567008"/>
                </a:cubicBezTo>
                <a:cubicBezTo>
                  <a:pt x="4964716" y="4564709"/>
                  <a:pt x="4969202" y="4563798"/>
                  <a:pt x="4973844" y="4564272"/>
                </a:cubicBezTo>
                <a:cubicBezTo>
                  <a:pt x="4978484" y="4564746"/>
                  <a:pt x="4983262" y="4567031"/>
                  <a:pt x="4988180" y="4571126"/>
                </a:cubicBezTo>
                <a:cubicBezTo>
                  <a:pt x="4993212" y="4575315"/>
                  <a:pt x="4998418" y="4581392"/>
                  <a:pt x="5003794" y="4589355"/>
                </a:cubicBezTo>
                <a:lnTo>
                  <a:pt x="5009508" y="4582492"/>
                </a:lnTo>
                <a:lnTo>
                  <a:pt x="4944954" y="4488368"/>
                </a:lnTo>
                <a:lnTo>
                  <a:pt x="4939670" y="4494715"/>
                </a:lnTo>
                <a:cubicBezTo>
                  <a:pt x="4948290" y="4510413"/>
                  <a:pt x="4952068" y="4523726"/>
                  <a:pt x="4951006" y="4534655"/>
                </a:cubicBezTo>
                <a:cubicBezTo>
                  <a:pt x="4949944" y="4545584"/>
                  <a:pt x="4942936" y="4558826"/>
                  <a:pt x="4929986" y="4574381"/>
                </a:cubicBezTo>
                <a:lnTo>
                  <a:pt x="4911846" y="4596169"/>
                </a:lnTo>
                <a:lnTo>
                  <a:pt x="4842028" y="4493014"/>
                </a:lnTo>
                <a:lnTo>
                  <a:pt x="4866598" y="4463506"/>
                </a:lnTo>
                <a:cubicBezTo>
                  <a:pt x="4883072" y="4443719"/>
                  <a:pt x="4894624" y="4431938"/>
                  <a:pt x="4901254" y="4428162"/>
                </a:cubicBezTo>
                <a:cubicBezTo>
                  <a:pt x="4910188" y="4423013"/>
                  <a:pt x="4918904" y="4420684"/>
                  <a:pt x="4927404" y="4421176"/>
                </a:cubicBezTo>
                <a:cubicBezTo>
                  <a:pt x="4933996" y="4421630"/>
                  <a:pt x="4940324" y="4424381"/>
                  <a:pt x="4946388" y="4429428"/>
                </a:cubicBezTo>
                <a:cubicBezTo>
                  <a:pt x="4949932" y="4432380"/>
                  <a:pt x="4954002" y="4436447"/>
                  <a:pt x="4958596" y="4441628"/>
                </a:cubicBezTo>
                <a:lnTo>
                  <a:pt x="4963882" y="4435280"/>
                </a:lnTo>
                <a:close/>
                <a:moveTo>
                  <a:pt x="1001130" y="4186448"/>
                </a:moveTo>
                <a:lnTo>
                  <a:pt x="992864" y="4188882"/>
                </a:lnTo>
                <a:cubicBezTo>
                  <a:pt x="1000102" y="4200863"/>
                  <a:pt x="1004116" y="4210543"/>
                  <a:pt x="1004910" y="4217921"/>
                </a:cubicBezTo>
                <a:cubicBezTo>
                  <a:pt x="1005704" y="4225300"/>
                  <a:pt x="1003934" y="4233854"/>
                  <a:pt x="999600" y="4243582"/>
                </a:cubicBezTo>
                <a:lnTo>
                  <a:pt x="790296" y="4307738"/>
                </a:lnTo>
                <a:cubicBezTo>
                  <a:pt x="771648" y="4313446"/>
                  <a:pt x="758402" y="4316271"/>
                  <a:pt x="750560" y="4316213"/>
                </a:cubicBezTo>
                <a:cubicBezTo>
                  <a:pt x="745320" y="4316063"/>
                  <a:pt x="739914" y="4314158"/>
                  <a:pt x="734348" y="4310496"/>
                </a:cubicBezTo>
                <a:cubicBezTo>
                  <a:pt x="730662" y="4308096"/>
                  <a:pt x="725456" y="4301982"/>
                  <a:pt x="718728" y="4292155"/>
                </a:cubicBezTo>
                <a:lnTo>
                  <a:pt x="710098" y="4294027"/>
                </a:lnTo>
                <a:lnTo>
                  <a:pt x="761842" y="4373819"/>
                </a:lnTo>
                <a:lnTo>
                  <a:pt x="769986" y="4371198"/>
                </a:lnTo>
                <a:cubicBezTo>
                  <a:pt x="763410" y="4359143"/>
                  <a:pt x="760348" y="4350796"/>
                  <a:pt x="760800" y="4346158"/>
                </a:cubicBezTo>
                <a:cubicBezTo>
                  <a:pt x="761250" y="4341519"/>
                  <a:pt x="763848" y="4337662"/>
                  <a:pt x="768594" y="4334584"/>
                </a:cubicBezTo>
                <a:cubicBezTo>
                  <a:pt x="774962" y="4330455"/>
                  <a:pt x="785232" y="4326189"/>
                  <a:pt x="799406" y="4321786"/>
                </a:cubicBezTo>
                <a:lnTo>
                  <a:pt x="986952" y="4264289"/>
                </a:lnTo>
                <a:lnTo>
                  <a:pt x="827456" y="4487720"/>
                </a:lnTo>
                <a:lnTo>
                  <a:pt x="831828" y="4494463"/>
                </a:lnTo>
                <a:lnTo>
                  <a:pt x="1079984" y="4418415"/>
                </a:lnTo>
                <a:cubicBezTo>
                  <a:pt x="1097266" y="4413062"/>
                  <a:pt x="1110136" y="4410480"/>
                  <a:pt x="1118598" y="4410670"/>
                </a:cubicBezTo>
                <a:cubicBezTo>
                  <a:pt x="1124580" y="4410870"/>
                  <a:pt x="1130786" y="4413054"/>
                  <a:pt x="1137214" y="4417222"/>
                </a:cubicBezTo>
                <a:cubicBezTo>
                  <a:pt x="1141760" y="4420128"/>
                  <a:pt x="1146722" y="4425868"/>
                  <a:pt x="1152104" y="4434440"/>
                </a:cubicBezTo>
                <a:lnTo>
                  <a:pt x="1160492" y="4432193"/>
                </a:lnTo>
                <a:lnTo>
                  <a:pt x="1107534" y="4350528"/>
                </a:lnTo>
                <a:lnTo>
                  <a:pt x="1099268" y="4352962"/>
                </a:lnTo>
                <a:cubicBezTo>
                  <a:pt x="1100196" y="4354666"/>
                  <a:pt x="1101144" y="4356267"/>
                  <a:pt x="1102116" y="4357766"/>
                </a:cubicBezTo>
                <a:cubicBezTo>
                  <a:pt x="1107866" y="4366632"/>
                  <a:pt x="1110482" y="4373538"/>
                  <a:pt x="1109966" y="4378485"/>
                </a:cubicBezTo>
                <a:cubicBezTo>
                  <a:pt x="1109448" y="4383432"/>
                  <a:pt x="1106880" y="4387404"/>
                  <a:pt x="1102260" y="4390400"/>
                </a:cubicBezTo>
                <a:cubicBezTo>
                  <a:pt x="1095516" y="4394773"/>
                  <a:pt x="1084892" y="4399179"/>
                  <a:pt x="1070388" y="4403618"/>
                </a:cubicBezTo>
                <a:lnTo>
                  <a:pt x="894094" y="4457543"/>
                </a:lnTo>
                <a:lnTo>
                  <a:pt x="1042306" y="4249945"/>
                </a:lnTo>
                <a:close/>
                <a:moveTo>
                  <a:pt x="5089752" y="4112979"/>
                </a:moveTo>
                <a:lnTo>
                  <a:pt x="5035994" y="4194120"/>
                </a:lnTo>
                <a:lnTo>
                  <a:pt x="5041524" y="4200729"/>
                </a:lnTo>
                <a:cubicBezTo>
                  <a:pt x="5042716" y="4199199"/>
                  <a:pt x="5043806" y="4197689"/>
                  <a:pt x="5044792" y="4196200"/>
                </a:cubicBezTo>
                <a:cubicBezTo>
                  <a:pt x="5050628" y="4187391"/>
                  <a:pt x="5055918" y="4182237"/>
                  <a:pt x="5060660" y="4180737"/>
                </a:cubicBezTo>
                <a:cubicBezTo>
                  <a:pt x="5065404" y="4179238"/>
                  <a:pt x="5070070" y="4180009"/>
                  <a:pt x="5074660" y="4183050"/>
                </a:cubicBezTo>
                <a:cubicBezTo>
                  <a:pt x="5081360" y="4187489"/>
                  <a:pt x="5089638" y="4195473"/>
                  <a:pt x="5099496" y="4207003"/>
                </a:cubicBezTo>
                <a:lnTo>
                  <a:pt x="5219272" y="4347148"/>
                </a:lnTo>
                <a:lnTo>
                  <a:pt x="4969782" y="4294057"/>
                </a:lnTo>
                <a:lnTo>
                  <a:pt x="4927984" y="4357146"/>
                </a:lnTo>
                <a:lnTo>
                  <a:pt x="4933512" y="4363755"/>
                </a:lnTo>
                <a:cubicBezTo>
                  <a:pt x="4941612" y="4352339"/>
                  <a:pt x="4948886" y="4344795"/>
                  <a:pt x="4955336" y="4341124"/>
                </a:cubicBezTo>
                <a:cubicBezTo>
                  <a:pt x="4961784" y="4337453"/>
                  <a:pt x="4970334" y="4335663"/>
                  <a:pt x="4980984" y="4335757"/>
                </a:cubicBezTo>
                <a:lnTo>
                  <a:pt x="5123312" y="4502091"/>
                </a:lnTo>
                <a:cubicBezTo>
                  <a:pt x="5135984" y="4516914"/>
                  <a:pt x="5143860" y="4527934"/>
                  <a:pt x="5146934" y="4535148"/>
                </a:cubicBezTo>
                <a:cubicBezTo>
                  <a:pt x="5148888" y="4540013"/>
                  <a:pt x="5149296" y="4545729"/>
                  <a:pt x="5148160" y="4552296"/>
                </a:cubicBezTo>
                <a:cubicBezTo>
                  <a:pt x="5147428" y="4556632"/>
                  <a:pt x="5143900" y="4563845"/>
                  <a:pt x="5137572" y="4573935"/>
                </a:cubicBezTo>
                <a:lnTo>
                  <a:pt x="5142732" y="4581102"/>
                </a:lnTo>
                <a:lnTo>
                  <a:pt x="5195256" y="4501823"/>
                </a:lnTo>
                <a:lnTo>
                  <a:pt x="5189604" y="4495399"/>
                </a:lnTo>
                <a:cubicBezTo>
                  <a:pt x="5181174" y="4506238"/>
                  <a:pt x="5174742" y="4512376"/>
                  <a:pt x="5170308" y="4513813"/>
                </a:cubicBezTo>
                <a:cubicBezTo>
                  <a:pt x="5165876" y="4515250"/>
                  <a:pt x="5161300" y="4514406"/>
                  <a:pt x="5156586" y="4511283"/>
                </a:cubicBezTo>
                <a:cubicBezTo>
                  <a:pt x="5150260" y="4507091"/>
                  <a:pt x="5142250" y="4499374"/>
                  <a:pt x="5132558" y="4488133"/>
                </a:cubicBezTo>
                <a:lnTo>
                  <a:pt x="5005018" y="4339093"/>
                </a:lnTo>
                <a:lnTo>
                  <a:pt x="5273528" y="4396217"/>
                </a:lnTo>
                <a:lnTo>
                  <a:pt x="5277966" y="4389517"/>
                </a:lnTo>
                <a:lnTo>
                  <a:pt x="5109236" y="4192301"/>
                </a:lnTo>
                <a:cubicBezTo>
                  <a:pt x="5097432" y="4178589"/>
                  <a:pt x="5089930" y="4167816"/>
                  <a:pt x="5086730" y="4159983"/>
                </a:cubicBezTo>
                <a:cubicBezTo>
                  <a:pt x="5084526" y="4154416"/>
                  <a:pt x="5084052" y="4147855"/>
                  <a:pt x="5085312" y="4140297"/>
                </a:cubicBezTo>
                <a:cubicBezTo>
                  <a:pt x="5086162" y="4134970"/>
                  <a:pt x="5089446" y="4128129"/>
                  <a:pt x="5095160" y="4119775"/>
                </a:cubicBezTo>
                <a:close/>
                <a:moveTo>
                  <a:pt x="944038" y="4082580"/>
                </a:moveTo>
                <a:lnTo>
                  <a:pt x="935490" y="4084106"/>
                </a:lnTo>
                <a:cubicBezTo>
                  <a:pt x="940886" y="4094216"/>
                  <a:pt x="943888" y="4101343"/>
                  <a:pt x="944498" y="4105489"/>
                </a:cubicBezTo>
                <a:cubicBezTo>
                  <a:pt x="945108" y="4109634"/>
                  <a:pt x="944686" y="4113190"/>
                  <a:pt x="943234" y="4116159"/>
                </a:cubicBezTo>
                <a:cubicBezTo>
                  <a:pt x="941782" y="4119127"/>
                  <a:pt x="939348" y="4121522"/>
                  <a:pt x="935934" y="4123344"/>
                </a:cubicBezTo>
                <a:cubicBezTo>
                  <a:pt x="929108" y="4126988"/>
                  <a:pt x="917946" y="4130414"/>
                  <a:pt x="902452" y="4133623"/>
                </a:cubicBezTo>
                <a:lnTo>
                  <a:pt x="716542" y="4173129"/>
                </a:lnTo>
                <a:cubicBezTo>
                  <a:pt x="698202" y="4177013"/>
                  <a:pt x="684792" y="4178435"/>
                  <a:pt x="676308" y="4177396"/>
                </a:cubicBezTo>
                <a:cubicBezTo>
                  <a:pt x="670898" y="4176741"/>
                  <a:pt x="665534" y="4174121"/>
                  <a:pt x="660218" y="4169535"/>
                </a:cubicBezTo>
                <a:cubicBezTo>
                  <a:pt x="656750" y="4166831"/>
                  <a:pt x="651942" y="4160034"/>
                  <a:pt x="645794" y="4149145"/>
                </a:cubicBezTo>
                <a:lnTo>
                  <a:pt x="637034" y="4150278"/>
                </a:lnTo>
                <a:lnTo>
                  <a:pt x="695690" y="4260174"/>
                </a:lnTo>
                <a:lnTo>
                  <a:pt x="704132" y="4258451"/>
                </a:lnTo>
                <a:cubicBezTo>
                  <a:pt x="698824" y="4246607"/>
                  <a:pt x="695830" y="4238547"/>
                  <a:pt x="695150" y="4234271"/>
                </a:cubicBezTo>
                <a:cubicBezTo>
                  <a:pt x="694470" y="4229995"/>
                  <a:pt x="694840" y="4226422"/>
                  <a:pt x="696262" y="4223555"/>
                </a:cubicBezTo>
                <a:cubicBezTo>
                  <a:pt x="697684" y="4220687"/>
                  <a:pt x="700036" y="4218378"/>
                  <a:pt x="703318" y="4216626"/>
                </a:cubicBezTo>
                <a:cubicBezTo>
                  <a:pt x="707390" y="4214453"/>
                  <a:pt x="717964" y="4211509"/>
                  <a:pt x="735042" y="4207791"/>
                </a:cubicBezTo>
                <a:lnTo>
                  <a:pt x="920846" y="4168089"/>
                </a:lnTo>
                <a:cubicBezTo>
                  <a:pt x="940114" y="4164047"/>
                  <a:pt x="953000" y="4162273"/>
                  <a:pt x="959506" y="4162765"/>
                </a:cubicBezTo>
                <a:cubicBezTo>
                  <a:pt x="966010" y="4163258"/>
                  <a:pt x="972152" y="4165758"/>
                  <a:pt x="977932" y="4170264"/>
                </a:cubicBezTo>
                <a:cubicBezTo>
                  <a:pt x="982074" y="4173284"/>
                  <a:pt x="986322" y="4179029"/>
                  <a:pt x="990676" y="4187503"/>
                </a:cubicBezTo>
                <a:lnTo>
                  <a:pt x="999118" y="4185780"/>
                </a:lnTo>
                <a:close/>
                <a:moveTo>
                  <a:pt x="5192828" y="3880595"/>
                </a:moveTo>
                <a:lnTo>
                  <a:pt x="5189074" y="3887953"/>
                </a:lnTo>
                <a:cubicBezTo>
                  <a:pt x="5192464" y="3896700"/>
                  <a:pt x="5194212" y="3902605"/>
                  <a:pt x="5194320" y="3905667"/>
                </a:cubicBezTo>
                <a:cubicBezTo>
                  <a:pt x="5194430" y="3908730"/>
                  <a:pt x="5193672" y="3911852"/>
                  <a:pt x="5192048" y="3915034"/>
                </a:cubicBezTo>
                <a:cubicBezTo>
                  <a:pt x="5190424" y="3918216"/>
                  <a:pt x="5186462" y="3922709"/>
                  <a:pt x="5180158" y="3928515"/>
                </a:cubicBezTo>
                <a:cubicBezTo>
                  <a:pt x="5165608" y="3941642"/>
                  <a:pt x="5154984" y="3954768"/>
                  <a:pt x="5148288" y="3967893"/>
                </a:cubicBezTo>
                <a:cubicBezTo>
                  <a:pt x="5134016" y="3995865"/>
                  <a:pt x="5127816" y="4027663"/>
                  <a:pt x="5129690" y="4063288"/>
                </a:cubicBezTo>
                <a:cubicBezTo>
                  <a:pt x="5131564" y="4098913"/>
                  <a:pt x="5142396" y="4131716"/>
                  <a:pt x="5162186" y="4161696"/>
                </a:cubicBezTo>
                <a:cubicBezTo>
                  <a:pt x="5181976" y="4191676"/>
                  <a:pt x="5206586" y="4214174"/>
                  <a:pt x="5236016" y="4229190"/>
                </a:cubicBezTo>
                <a:cubicBezTo>
                  <a:pt x="5255240" y="4238997"/>
                  <a:pt x="5275468" y="4243721"/>
                  <a:pt x="5296704" y="4243362"/>
                </a:cubicBezTo>
                <a:cubicBezTo>
                  <a:pt x="5317940" y="4243002"/>
                  <a:pt x="5337494" y="4236688"/>
                  <a:pt x="5355364" y="4224420"/>
                </a:cubicBezTo>
                <a:cubicBezTo>
                  <a:pt x="5373236" y="4212152"/>
                  <a:pt x="5387786" y="4195015"/>
                  <a:pt x="5399014" y="4173008"/>
                </a:cubicBezTo>
                <a:cubicBezTo>
                  <a:pt x="5411664" y="4148218"/>
                  <a:pt x="5417050" y="4124150"/>
                  <a:pt x="5415176" y="4100805"/>
                </a:cubicBezTo>
                <a:cubicBezTo>
                  <a:pt x="5413304" y="4077461"/>
                  <a:pt x="5404488" y="4052579"/>
                  <a:pt x="5388728" y="4026159"/>
                </a:cubicBezTo>
                <a:lnTo>
                  <a:pt x="5383960" y="4035505"/>
                </a:lnTo>
                <a:cubicBezTo>
                  <a:pt x="5394770" y="4056560"/>
                  <a:pt x="5400616" y="4076376"/>
                  <a:pt x="5401496" y="4094953"/>
                </a:cubicBezTo>
                <a:cubicBezTo>
                  <a:pt x="5402378" y="4113531"/>
                  <a:pt x="5398116" y="4132033"/>
                  <a:pt x="5388716" y="4150460"/>
                </a:cubicBezTo>
                <a:cubicBezTo>
                  <a:pt x="5376268" y="4174853"/>
                  <a:pt x="5358368" y="4190698"/>
                  <a:pt x="5335014" y="4197997"/>
                </a:cubicBezTo>
                <a:cubicBezTo>
                  <a:pt x="5311658" y="4205294"/>
                  <a:pt x="5286922" y="4202281"/>
                  <a:pt x="5260806" y="4188956"/>
                </a:cubicBezTo>
                <a:cubicBezTo>
                  <a:pt x="5235220" y="4175902"/>
                  <a:pt x="5212670" y="4157714"/>
                  <a:pt x="5193158" y="4134392"/>
                </a:cubicBezTo>
                <a:cubicBezTo>
                  <a:pt x="5169494" y="4106111"/>
                  <a:pt x="5155158" y="4076408"/>
                  <a:pt x="5150154" y="4045284"/>
                </a:cubicBezTo>
                <a:cubicBezTo>
                  <a:pt x="5146226" y="4020891"/>
                  <a:pt x="5150316" y="3996829"/>
                  <a:pt x="5162422" y="3973100"/>
                </a:cubicBezTo>
                <a:cubicBezTo>
                  <a:pt x="5166954" y="3964217"/>
                  <a:pt x="5172372" y="3956790"/>
                  <a:pt x="5178678" y="3950818"/>
                </a:cubicBezTo>
                <a:cubicBezTo>
                  <a:pt x="5184984" y="3944845"/>
                  <a:pt x="5191640" y="3940640"/>
                  <a:pt x="5198648" y="3938201"/>
                </a:cubicBezTo>
                <a:cubicBezTo>
                  <a:pt x="5205658" y="3935762"/>
                  <a:pt x="5212886" y="3934938"/>
                  <a:pt x="5220334" y="3935731"/>
                </a:cubicBezTo>
                <a:cubicBezTo>
                  <a:pt x="5227784" y="3936524"/>
                  <a:pt x="5235652" y="3938618"/>
                  <a:pt x="5243946" y="3942014"/>
                </a:cubicBezTo>
                <a:lnTo>
                  <a:pt x="5266224" y="3952379"/>
                </a:lnTo>
                <a:lnTo>
                  <a:pt x="5269878" y="3945220"/>
                </a:lnTo>
                <a:close/>
                <a:moveTo>
                  <a:pt x="812180" y="3797593"/>
                </a:moveTo>
                <a:lnTo>
                  <a:pt x="803530" y="3798349"/>
                </a:lnTo>
                <a:cubicBezTo>
                  <a:pt x="808002" y="3808901"/>
                  <a:pt x="810390" y="3816253"/>
                  <a:pt x="810696" y="3820407"/>
                </a:cubicBezTo>
                <a:cubicBezTo>
                  <a:pt x="811000" y="3824561"/>
                  <a:pt x="810248" y="3828032"/>
                  <a:pt x="808440" y="3830819"/>
                </a:cubicBezTo>
                <a:cubicBezTo>
                  <a:pt x="806630" y="3833606"/>
                  <a:pt x="803944" y="3835755"/>
                  <a:pt x="800380" y="3837264"/>
                </a:cubicBezTo>
                <a:cubicBezTo>
                  <a:pt x="793256" y="3840284"/>
                  <a:pt x="781998" y="3842710"/>
                  <a:pt x="766612" y="3844542"/>
                </a:cubicBezTo>
                <a:lnTo>
                  <a:pt x="577362" y="3866543"/>
                </a:lnTo>
                <a:cubicBezTo>
                  <a:pt x="557478" y="3868827"/>
                  <a:pt x="543972" y="3869377"/>
                  <a:pt x="536844" y="3868195"/>
                </a:cubicBezTo>
                <a:cubicBezTo>
                  <a:pt x="531904" y="3867217"/>
                  <a:pt x="527040" y="3864510"/>
                  <a:pt x="522250" y="3860074"/>
                </a:cubicBezTo>
                <a:cubicBezTo>
                  <a:pt x="519096" y="3857208"/>
                  <a:pt x="515088" y="3850420"/>
                  <a:pt x="510228" y="3839710"/>
                </a:cubicBezTo>
                <a:lnTo>
                  <a:pt x="501490" y="3840261"/>
                </a:lnTo>
                <a:lnTo>
                  <a:pt x="547826" y="3949614"/>
                </a:lnTo>
                <a:lnTo>
                  <a:pt x="556128" y="3948035"/>
                </a:lnTo>
                <a:cubicBezTo>
                  <a:pt x="551280" y="3933926"/>
                  <a:pt x="549438" y="3924523"/>
                  <a:pt x="550600" y="3919828"/>
                </a:cubicBezTo>
                <a:cubicBezTo>
                  <a:pt x="551762" y="3915133"/>
                  <a:pt x="554948" y="3911682"/>
                  <a:pt x="560156" y="3909475"/>
                </a:cubicBezTo>
                <a:cubicBezTo>
                  <a:pt x="566458" y="3906804"/>
                  <a:pt x="577304" y="3904553"/>
                  <a:pt x="592692" y="3902720"/>
                </a:cubicBezTo>
                <a:lnTo>
                  <a:pt x="688708" y="3891857"/>
                </a:lnTo>
                <a:lnTo>
                  <a:pt x="743492" y="4021149"/>
                </a:lnTo>
                <a:lnTo>
                  <a:pt x="647564" y="4032217"/>
                </a:lnTo>
                <a:cubicBezTo>
                  <a:pt x="627406" y="4034616"/>
                  <a:pt x="613900" y="4035167"/>
                  <a:pt x="607046" y="4033868"/>
                </a:cubicBezTo>
                <a:cubicBezTo>
                  <a:pt x="602164" y="4033028"/>
                  <a:pt x="597328" y="4030389"/>
                  <a:pt x="592538" y="4025953"/>
                </a:cubicBezTo>
                <a:cubicBezTo>
                  <a:pt x="589384" y="4023087"/>
                  <a:pt x="585406" y="4016368"/>
                  <a:pt x="580602" y="4005795"/>
                </a:cubicBezTo>
                <a:lnTo>
                  <a:pt x="571778" y="4006140"/>
                </a:lnTo>
                <a:lnTo>
                  <a:pt x="617766" y="4114671"/>
                </a:lnTo>
                <a:lnTo>
                  <a:pt x="626328" y="4113709"/>
                </a:lnTo>
                <a:cubicBezTo>
                  <a:pt x="621482" y="4099599"/>
                  <a:pt x="619624" y="4090163"/>
                  <a:pt x="620758" y="4085399"/>
                </a:cubicBezTo>
                <a:cubicBezTo>
                  <a:pt x="621892" y="4080635"/>
                  <a:pt x="625062" y="4077150"/>
                  <a:pt x="630268" y="4074944"/>
                </a:cubicBezTo>
                <a:cubicBezTo>
                  <a:pt x="636298" y="4072389"/>
                  <a:pt x="647172" y="4070206"/>
                  <a:pt x="662892" y="4068394"/>
                </a:cubicBezTo>
                <a:lnTo>
                  <a:pt x="852054" y="4046187"/>
                </a:lnTo>
                <a:cubicBezTo>
                  <a:pt x="870198" y="4043995"/>
                  <a:pt x="883450" y="4043795"/>
                  <a:pt x="891806" y="4045588"/>
                </a:cubicBezTo>
                <a:cubicBezTo>
                  <a:pt x="897664" y="4046823"/>
                  <a:pt x="903424" y="4050121"/>
                  <a:pt x="909090" y="4055479"/>
                </a:cubicBezTo>
                <a:cubicBezTo>
                  <a:pt x="913120" y="4059267"/>
                  <a:pt x="917068" y="4065918"/>
                  <a:pt x="920938" y="4075431"/>
                </a:cubicBezTo>
                <a:lnTo>
                  <a:pt x="929588" y="4074675"/>
                </a:lnTo>
                <a:lnTo>
                  <a:pt x="882034" y="3962445"/>
                </a:lnTo>
                <a:lnTo>
                  <a:pt x="873558" y="3963612"/>
                </a:lnTo>
                <a:cubicBezTo>
                  <a:pt x="877970" y="3974026"/>
                  <a:pt x="880314" y="3981276"/>
                  <a:pt x="880592" y="3985362"/>
                </a:cubicBezTo>
                <a:cubicBezTo>
                  <a:pt x="880868" y="3989447"/>
                  <a:pt x="880102" y="3992883"/>
                  <a:pt x="878292" y="3995671"/>
                </a:cubicBezTo>
                <a:cubicBezTo>
                  <a:pt x="876482" y="3998458"/>
                  <a:pt x="873796" y="4000606"/>
                  <a:pt x="870234" y="4002116"/>
                </a:cubicBezTo>
                <a:cubicBezTo>
                  <a:pt x="862834" y="4005251"/>
                  <a:pt x="851606" y="4007746"/>
                  <a:pt x="836552" y="4009599"/>
                </a:cubicBezTo>
                <a:lnTo>
                  <a:pt x="759068" y="4018428"/>
                </a:lnTo>
                <a:lnTo>
                  <a:pt x="704546" y="3889753"/>
                </a:lnTo>
                <a:lnTo>
                  <a:pt x="781940" y="3880719"/>
                </a:lnTo>
                <a:cubicBezTo>
                  <a:pt x="800750" y="3878568"/>
                  <a:pt x="814040" y="3878271"/>
                  <a:pt x="821810" y="3879827"/>
                </a:cubicBezTo>
                <a:cubicBezTo>
                  <a:pt x="827610" y="3880926"/>
                  <a:pt x="833244" y="3884115"/>
                  <a:pt x="838714" y="3889394"/>
                </a:cubicBezTo>
                <a:cubicBezTo>
                  <a:pt x="842628" y="3892908"/>
                  <a:pt x="846462" y="3899285"/>
                  <a:pt x="850214" y="3908524"/>
                </a:cubicBezTo>
                <a:lnTo>
                  <a:pt x="858778" y="3907563"/>
                </a:lnTo>
                <a:close/>
                <a:moveTo>
                  <a:pt x="5283420" y="3649645"/>
                </a:moveTo>
                <a:lnTo>
                  <a:pt x="5206110" y="3852875"/>
                </a:lnTo>
                <a:lnTo>
                  <a:pt x="5212878" y="3858316"/>
                </a:lnTo>
                <a:lnTo>
                  <a:pt x="5214544" y="3853934"/>
                </a:lnTo>
                <a:cubicBezTo>
                  <a:pt x="5218620" y="3843223"/>
                  <a:pt x="5222852" y="3836593"/>
                  <a:pt x="5227246" y="3834045"/>
                </a:cubicBezTo>
                <a:cubicBezTo>
                  <a:pt x="5231638" y="3831496"/>
                  <a:pt x="5236478" y="3831227"/>
                  <a:pt x="5241764" y="3833238"/>
                </a:cubicBezTo>
                <a:cubicBezTo>
                  <a:pt x="5248996" y="3835990"/>
                  <a:pt x="5258760" y="3841932"/>
                  <a:pt x="5271048" y="3851066"/>
                </a:cubicBezTo>
                <a:lnTo>
                  <a:pt x="5422836" y="3965653"/>
                </a:lnTo>
                <a:cubicBezTo>
                  <a:pt x="5439102" y="3977731"/>
                  <a:pt x="5449372" y="3986734"/>
                  <a:pt x="5453646" y="3992659"/>
                </a:cubicBezTo>
                <a:cubicBezTo>
                  <a:pt x="5456588" y="3996644"/>
                  <a:pt x="5458254" y="4001895"/>
                  <a:pt x="5458640" y="4008412"/>
                </a:cubicBezTo>
                <a:cubicBezTo>
                  <a:pt x="5458882" y="4012803"/>
                  <a:pt x="5457076" y="4020476"/>
                  <a:pt x="5453228" y="4031432"/>
                </a:cubicBezTo>
                <a:lnTo>
                  <a:pt x="5459916" y="4037081"/>
                </a:lnTo>
                <a:lnTo>
                  <a:pt x="5543100" y="3818411"/>
                </a:lnTo>
                <a:lnTo>
                  <a:pt x="5474596" y="3761779"/>
                </a:lnTo>
                <a:lnTo>
                  <a:pt x="5471660" y="3769499"/>
                </a:lnTo>
                <a:cubicBezTo>
                  <a:pt x="5490524" y="3791485"/>
                  <a:pt x="5501648" y="3812475"/>
                  <a:pt x="5505028" y="3832471"/>
                </a:cubicBezTo>
                <a:cubicBezTo>
                  <a:pt x="5508408" y="3852467"/>
                  <a:pt x="5504940" y="3876027"/>
                  <a:pt x="5494620" y="3903152"/>
                </a:cubicBezTo>
                <a:lnTo>
                  <a:pt x="5485096" y="3928191"/>
                </a:lnTo>
                <a:cubicBezTo>
                  <a:pt x="5481498" y="3937650"/>
                  <a:pt x="5478276" y="3943191"/>
                  <a:pt x="5475428" y="3944815"/>
                </a:cubicBezTo>
                <a:cubicBezTo>
                  <a:pt x="5471324" y="3947235"/>
                  <a:pt x="5467464" y="3947757"/>
                  <a:pt x="5463846" y="3946381"/>
                </a:cubicBezTo>
                <a:cubicBezTo>
                  <a:pt x="5459116" y="3944581"/>
                  <a:pt x="5452734" y="3940641"/>
                  <a:pt x="5444698" y="3934558"/>
                </a:cubicBezTo>
                <a:lnTo>
                  <a:pt x="5361408" y="3871586"/>
                </a:lnTo>
                <a:lnTo>
                  <a:pt x="5371648" y="3844670"/>
                </a:lnTo>
                <a:cubicBezTo>
                  <a:pt x="5376834" y="3831037"/>
                  <a:pt x="5381104" y="3822431"/>
                  <a:pt x="5384456" y="3818849"/>
                </a:cubicBezTo>
                <a:cubicBezTo>
                  <a:pt x="5387808" y="3815268"/>
                  <a:pt x="5391756" y="3812948"/>
                  <a:pt x="5396300" y="3811890"/>
                </a:cubicBezTo>
                <a:cubicBezTo>
                  <a:pt x="5400842" y="3810831"/>
                  <a:pt x="5406104" y="3811440"/>
                  <a:pt x="5412086" y="3813715"/>
                </a:cubicBezTo>
                <a:cubicBezTo>
                  <a:pt x="5418206" y="3816043"/>
                  <a:pt x="5425102" y="3820100"/>
                  <a:pt x="5432774" y="3825884"/>
                </a:cubicBezTo>
                <a:lnTo>
                  <a:pt x="5435948" y="3817538"/>
                </a:lnTo>
                <a:lnTo>
                  <a:pt x="5344324" y="3749484"/>
                </a:lnTo>
                <a:lnTo>
                  <a:pt x="5341388" y="3757204"/>
                </a:lnTo>
                <a:cubicBezTo>
                  <a:pt x="5354638" y="3769251"/>
                  <a:pt x="5362536" y="3780615"/>
                  <a:pt x="5365082" y="3791296"/>
                </a:cubicBezTo>
                <a:cubicBezTo>
                  <a:pt x="5367626" y="3801978"/>
                  <a:pt x="5365300" y="3816777"/>
                  <a:pt x="5358104" y="3835695"/>
                </a:cubicBezTo>
                <a:lnTo>
                  <a:pt x="5348024" y="3862195"/>
                </a:lnTo>
                <a:lnTo>
                  <a:pt x="5248488" y="3787309"/>
                </a:lnTo>
                <a:lnTo>
                  <a:pt x="5262140" y="3751420"/>
                </a:lnTo>
                <a:cubicBezTo>
                  <a:pt x="5271294" y="3727355"/>
                  <a:pt x="5278392" y="3712461"/>
                  <a:pt x="5283436" y="3706736"/>
                </a:cubicBezTo>
                <a:cubicBezTo>
                  <a:pt x="5290214" y="3698965"/>
                  <a:pt x="5297702" y="3693931"/>
                  <a:pt x="5305900" y="3691636"/>
                </a:cubicBezTo>
                <a:cubicBezTo>
                  <a:pt x="5312284" y="3689924"/>
                  <a:pt x="5319162" y="3690470"/>
                  <a:pt x="5326534" y="3693275"/>
                </a:cubicBezTo>
                <a:cubicBezTo>
                  <a:pt x="5330846" y="3694915"/>
                  <a:pt x="5336016" y="3697439"/>
                  <a:pt x="5342044" y="3700847"/>
                </a:cubicBezTo>
                <a:lnTo>
                  <a:pt x="5344982" y="3693127"/>
                </a:lnTo>
                <a:close/>
                <a:moveTo>
                  <a:pt x="583318" y="3540119"/>
                </a:moveTo>
                <a:cubicBezTo>
                  <a:pt x="566648" y="3540363"/>
                  <a:pt x="550384" y="3542795"/>
                  <a:pt x="534522" y="3547415"/>
                </a:cubicBezTo>
                <a:cubicBezTo>
                  <a:pt x="513802" y="3553450"/>
                  <a:pt x="495834" y="3563876"/>
                  <a:pt x="480620" y="3578694"/>
                </a:cubicBezTo>
                <a:cubicBezTo>
                  <a:pt x="465404" y="3593511"/>
                  <a:pt x="455494" y="3611511"/>
                  <a:pt x="450890" y="3632694"/>
                </a:cubicBezTo>
                <a:cubicBezTo>
                  <a:pt x="446286" y="3653877"/>
                  <a:pt x="447440" y="3676328"/>
                  <a:pt x="454348" y="3700047"/>
                </a:cubicBezTo>
                <a:cubicBezTo>
                  <a:pt x="462130" y="3726768"/>
                  <a:pt x="474706" y="3747985"/>
                  <a:pt x="492070" y="3763699"/>
                </a:cubicBezTo>
                <a:cubicBezTo>
                  <a:pt x="509436" y="3779412"/>
                  <a:pt x="532910" y="3791486"/>
                  <a:pt x="562494" y="3799921"/>
                </a:cubicBezTo>
                <a:lnTo>
                  <a:pt x="559560" y="3789847"/>
                </a:lnTo>
                <a:cubicBezTo>
                  <a:pt x="537256" y="3781927"/>
                  <a:pt x="519418" y="3771506"/>
                  <a:pt x="506042" y="3758583"/>
                </a:cubicBezTo>
                <a:cubicBezTo>
                  <a:pt x="492668" y="3745659"/>
                  <a:pt x="483088" y="3729267"/>
                  <a:pt x="477302" y="3709405"/>
                </a:cubicBezTo>
                <a:cubicBezTo>
                  <a:pt x="469644" y="3683113"/>
                  <a:pt x="471818" y="3659306"/>
                  <a:pt x="483822" y="3637983"/>
                </a:cubicBezTo>
                <a:cubicBezTo>
                  <a:pt x="495824" y="3616661"/>
                  <a:pt x="515900" y="3601900"/>
                  <a:pt x="544050" y="3593701"/>
                </a:cubicBezTo>
                <a:cubicBezTo>
                  <a:pt x="571628" y="3585669"/>
                  <a:pt x="600514" y="3583456"/>
                  <a:pt x="630706" y="3587062"/>
                </a:cubicBezTo>
                <a:cubicBezTo>
                  <a:pt x="667322" y="3591434"/>
                  <a:pt x="698120" y="3603235"/>
                  <a:pt x="723098" y="3622467"/>
                </a:cubicBezTo>
                <a:cubicBezTo>
                  <a:pt x="742678" y="3637535"/>
                  <a:pt x="756194" y="3657858"/>
                  <a:pt x="763642" y="3683436"/>
                </a:cubicBezTo>
                <a:cubicBezTo>
                  <a:pt x="766432" y="3693009"/>
                  <a:pt x="767576" y="3702131"/>
                  <a:pt x="767080" y="3710802"/>
                </a:cubicBezTo>
                <a:cubicBezTo>
                  <a:pt x="766582" y="3719473"/>
                  <a:pt x="764618" y="3727098"/>
                  <a:pt x="761186" y="3733678"/>
                </a:cubicBezTo>
                <a:cubicBezTo>
                  <a:pt x="757756" y="3740258"/>
                  <a:pt x="753056" y="3745812"/>
                  <a:pt x="747090" y="3750340"/>
                </a:cubicBezTo>
                <a:cubicBezTo>
                  <a:pt x="741122" y="3754868"/>
                  <a:pt x="733956" y="3758738"/>
                  <a:pt x="725592" y="3761949"/>
                </a:cubicBezTo>
                <a:lnTo>
                  <a:pt x="702264" y="3769674"/>
                </a:lnTo>
                <a:lnTo>
                  <a:pt x="704512" y="3777390"/>
                </a:lnTo>
                <a:lnTo>
                  <a:pt x="804910" y="3771632"/>
                </a:lnTo>
                <a:lnTo>
                  <a:pt x="802600" y="3763701"/>
                </a:lnTo>
                <a:cubicBezTo>
                  <a:pt x="794136" y="3759656"/>
                  <a:pt x="788816" y="3756555"/>
                  <a:pt x="786638" y="3754399"/>
                </a:cubicBezTo>
                <a:cubicBezTo>
                  <a:pt x="784460" y="3752244"/>
                  <a:pt x="782872" y="3749451"/>
                  <a:pt x="781872" y="3746022"/>
                </a:cubicBezTo>
                <a:cubicBezTo>
                  <a:pt x="780874" y="3742592"/>
                  <a:pt x="780680" y="3736603"/>
                  <a:pt x="781290" y="3728055"/>
                </a:cubicBezTo>
                <a:cubicBezTo>
                  <a:pt x="782886" y="3708523"/>
                  <a:pt x="781624" y="3691684"/>
                  <a:pt x="777504" y="3677538"/>
                </a:cubicBezTo>
                <a:cubicBezTo>
                  <a:pt x="768722" y="3647389"/>
                  <a:pt x="751440" y="3619986"/>
                  <a:pt x="725658" y="3595330"/>
                </a:cubicBezTo>
                <a:cubicBezTo>
                  <a:pt x="699874" y="3570675"/>
                  <a:pt x="669504" y="3554215"/>
                  <a:pt x="634544" y="3545951"/>
                </a:cubicBezTo>
                <a:cubicBezTo>
                  <a:pt x="617064" y="3541820"/>
                  <a:pt x="599990" y="3539876"/>
                  <a:pt x="583318" y="3540119"/>
                </a:cubicBezTo>
                <a:close/>
                <a:moveTo>
                  <a:pt x="3055240" y="3528915"/>
                </a:moveTo>
                <a:cubicBezTo>
                  <a:pt x="2985650" y="3528915"/>
                  <a:pt x="2929238" y="3585327"/>
                  <a:pt x="2929238" y="3654914"/>
                </a:cubicBezTo>
                <a:cubicBezTo>
                  <a:pt x="2929240" y="3724503"/>
                  <a:pt x="2985652" y="3780915"/>
                  <a:pt x="3055240" y="3780915"/>
                </a:cubicBezTo>
                <a:cubicBezTo>
                  <a:pt x="3124826" y="3780914"/>
                  <a:pt x="3181238" y="3724502"/>
                  <a:pt x="3181238" y="3654915"/>
                </a:cubicBezTo>
                <a:cubicBezTo>
                  <a:pt x="3181238" y="3585327"/>
                  <a:pt x="3124828" y="3528915"/>
                  <a:pt x="3055240" y="3528915"/>
                </a:cubicBezTo>
                <a:close/>
                <a:moveTo>
                  <a:pt x="5330484" y="3440203"/>
                </a:moveTo>
                <a:lnTo>
                  <a:pt x="5328224" y="3448379"/>
                </a:lnTo>
                <a:cubicBezTo>
                  <a:pt x="5334142" y="3454339"/>
                  <a:pt x="5337762" y="3459123"/>
                  <a:pt x="5339080" y="3462730"/>
                </a:cubicBezTo>
                <a:cubicBezTo>
                  <a:pt x="5340400" y="3466337"/>
                  <a:pt x="5340484" y="3470221"/>
                  <a:pt x="5339332" y="3474381"/>
                </a:cubicBezTo>
                <a:cubicBezTo>
                  <a:pt x="5338660" y="3476819"/>
                  <a:pt x="5337828" y="3478983"/>
                  <a:pt x="5336844" y="3480873"/>
                </a:cubicBezTo>
                <a:cubicBezTo>
                  <a:pt x="5336318" y="3481654"/>
                  <a:pt x="5333256" y="3485748"/>
                  <a:pt x="5327656" y="3493156"/>
                </a:cubicBezTo>
                <a:cubicBezTo>
                  <a:pt x="5319528" y="3503570"/>
                  <a:pt x="5314418" y="3510882"/>
                  <a:pt x="5312328" y="3515091"/>
                </a:cubicBezTo>
                <a:cubicBezTo>
                  <a:pt x="5308768" y="3521827"/>
                  <a:pt x="5305876" y="3529211"/>
                  <a:pt x="5303656" y="3537244"/>
                </a:cubicBezTo>
                <a:cubicBezTo>
                  <a:pt x="5297072" y="3561056"/>
                  <a:pt x="5298922" y="3582568"/>
                  <a:pt x="5309206" y="3601779"/>
                </a:cubicBezTo>
                <a:cubicBezTo>
                  <a:pt x="5319490" y="3620990"/>
                  <a:pt x="5334816" y="3633411"/>
                  <a:pt x="5355186" y="3639043"/>
                </a:cubicBezTo>
                <a:cubicBezTo>
                  <a:pt x="5367952" y="3642573"/>
                  <a:pt x="5381058" y="3642645"/>
                  <a:pt x="5394500" y="3639259"/>
                </a:cubicBezTo>
                <a:cubicBezTo>
                  <a:pt x="5402640" y="3637185"/>
                  <a:pt x="5415846" y="3631031"/>
                  <a:pt x="5434116" y="3620796"/>
                </a:cubicBezTo>
                <a:cubicBezTo>
                  <a:pt x="5472188" y="3599822"/>
                  <a:pt x="5498108" y="3587610"/>
                  <a:pt x="5511878" y="3584160"/>
                </a:cubicBezTo>
                <a:cubicBezTo>
                  <a:pt x="5521140" y="3581934"/>
                  <a:pt x="5530648" y="3582169"/>
                  <a:pt x="5540404" y="3584866"/>
                </a:cubicBezTo>
                <a:cubicBezTo>
                  <a:pt x="5555466" y="3589031"/>
                  <a:pt x="5567422" y="3597586"/>
                  <a:pt x="5576272" y="3610533"/>
                </a:cubicBezTo>
                <a:cubicBezTo>
                  <a:pt x="5585124" y="3623480"/>
                  <a:pt x="5586950" y="3639349"/>
                  <a:pt x="5581756" y="3658141"/>
                </a:cubicBezTo>
                <a:cubicBezTo>
                  <a:pt x="5576162" y="3678367"/>
                  <a:pt x="5565464" y="3693050"/>
                  <a:pt x="5549656" y="3702191"/>
                </a:cubicBezTo>
                <a:cubicBezTo>
                  <a:pt x="5533850" y="3711332"/>
                  <a:pt x="5516120" y="3713185"/>
                  <a:pt x="5496468" y="3707752"/>
                </a:cubicBezTo>
                <a:cubicBezTo>
                  <a:pt x="5489584" y="3705848"/>
                  <a:pt x="5481044" y="3702947"/>
                  <a:pt x="5470850" y="3699047"/>
                </a:cubicBezTo>
                <a:lnTo>
                  <a:pt x="5468828" y="3706363"/>
                </a:lnTo>
                <a:lnTo>
                  <a:pt x="5570394" y="3760386"/>
                </a:lnTo>
                <a:lnTo>
                  <a:pt x="5572656" y="3752209"/>
                </a:lnTo>
                <a:cubicBezTo>
                  <a:pt x="5562488" y="3744303"/>
                  <a:pt x="5558576" y="3736118"/>
                  <a:pt x="5560916" y="3727655"/>
                </a:cubicBezTo>
                <a:cubicBezTo>
                  <a:pt x="5561946" y="3723925"/>
                  <a:pt x="5564310" y="3719560"/>
                  <a:pt x="5568008" y="3714561"/>
                </a:cubicBezTo>
                <a:cubicBezTo>
                  <a:pt x="5578698" y="3699913"/>
                  <a:pt x="5585864" y="3689078"/>
                  <a:pt x="5589504" y="3682055"/>
                </a:cubicBezTo>
                <a:cubicBezTo>
                  <a:pt x="5593144" y="3675032"/>
                  <a:pt x="5596154" y="3667217"/>
                  <a:pt x="5598534" y="3658611"/>
                </a:cubicBezTo>
                <a:cubicBezTo>
                  <a:pt x="5603332" y="3641253"/>
                  <a:pt x="5603952" y="3624208"/>
                  <a:pt x="5600396" y="3607475"/>
                </a:cubicBezTo>
                <a:cubicBezTo>
                  <a:pt x="5596838" y="3590741"/>
                  <a:pt x="5589220" y="3576552"/>
                  <a:pt x="5577538" y="3564907"/>
                </a:cubicBezTo>
                <a:cubicBezTo>
                  <a:pt x="5565856" y="3553262"/>
                  <a:pt x="5552628" y="3545397"/>
                  <a:pt x="5537854" y="3541312"/>
                </a:cubicBezTo>
                <a:cubicBezTo>
                  <a:pt x="5524800" y="3537703"/>
                  <a:pt x="5511628" y="3537458"/>
                  <a:pt x="5498334" y="3540577"/>
                </a:cubicBezTo>
                <a:cubicBezTo>
                  <a:pt x="5485042" y="3543696"/>
                  <a:pt x="5465138" y="3553132"/>
                  <a:pt x="5438624" y="3568886"/>
                </a:cubicBezTo>
                <a:cubicBezTo>
                  <a:pt x="5412112" y="3584640"/>
                  <a:pt x="5393478" y="3594235"/>
                  <a:pt x="5382722" y="3597669"/>
                </a:cubicBezTo>
                <a:cubicBezTo>
                  <a:pt x="5371968" y="3601104"/>
                  <a:pt x="5361570" y="3601433"/>
                  <a:pt x="5351528" y="3598657"/>
                </a:cubicBezTo>
                <a:cubicBezTo>
                  <a:pt x="5340052" y="3595484"/>
                  <a:pt x="5331228" y="3588026"/>
                  <a:pt x="5325056" y="3576283"/>
                </a:cubicBezTo>
                <a:cubicBezTo>
                  <a:pt x="5318884" y="3564540"/>
                  <a:pt x="5317860" y="3551209"/>
                  <a:pt x="5321984" y="3536290"/>
                </a:cubicBezTo>
                <a:cubicBezTo>
                  <a:pt x="5327180" y="3517499"/>
                  <a:pt x="5336888" y="3503892"/>
                  <a:pt x="5351106" y="3495470"/>
                </a:cubicBezTo>
                <a:cubicBezTo>
                  <a:pt x="5365324" y="3487048"/>
                  <a:pt x="5381112" y="3485237"/>
                  <a:pt x="5398468" y="3490036"/>
                </a:cubicBezTo>
                <a:cubicBezTo>
                  <a:pt x="5403776" y="3491503"/>
                  <a:pt x="5410654" y="3493713"/>
                  <a:pt x="5419102" y="3496667"/>
                </a:cubicBezTo>
                <a:lnTo>
                  <a:pt x="5421124" y="3489351"/>
                </a:lnTo>
                <a:close/>
                <a:moveTo>
                  <a:pt x="2469420" y="3243813"/>
                </a:moveTo>
                <a:cubicBezTo>
                  <a:pt x="2399832" y="3243813"/>
                  <a:pt x="2343418" y="3300224"/>
                  <a:pt x="2343418" y="3369813"/>
                </a:cubicBezTo>
                <a:cubicBezTo>
                  <a:pt x="2343420" y="3439400"/>
                  <a:pt x="2399830" y="3495812"/>
                  <a:pt x="2469420" y="3495812"/>
                </a:cubicBezTo>
                <a:cubicBezTo>
                  <a:pt x="2539006" y="3495813"/>
                  <a:pt x="2595418" y="3439401"/>
                  <a:pt x="2595420" y="3369813"/>
                </a:cubicBezTo>
                <a:cubicBezTo>
                  <a:pt x="2595420" y="3300224"/>
                  <a:pt x="2539008" y="3243812"/>
                  <a:pt x="2469420" y="3243813"/>
                </a:cubicBezTo>
                <a:close/>
                <a:moveTo>
                  <a:pt x="3595758" y="3157776"/>
                </a:moveTo>
                <a:cubicBezTo>
                  <a:pt x="3526170" y="3157775"/>
                  <a:pt x="3469758" y="3214187"/>
                  <a:pt x="3469756" y="3283776"/>
                </a:cubicBezTo>
                <a:cubicBezTo>
                  <a:pt x="3469756" y="3353364"/>
                  <a:pt x="3526170" y="3409776"/>
                  <a:pt x="3595758" y="3409776"/>
                </a:cubicBezTo>
                <a:cubicBezTo>
                  <a:pt x="3665344" y="3409776"/>
                  <a:pt x="3721756" y="3353364"/>
                  <a:pt x="3721758" y="3283775"/>
                </a:cubicBezTo>
                <a:cubicBezTo>
                  <a:pt x="3721758" y="3214188"/>
                  <a:pt x="3665346" y="3157776"/>
                  <a:pt x="3595758" y="3157776"/>
                </a:cubicBezTo>
                <a:close/>
                <a:moveTo>
                  <a:pt x="3006000" y="2826000"/>
                </a:moveTo>
                <a:cubicBezTo>
                  <a:pt x="3105412" y="2826000"/>
                  <a:pt x="3186000" y="2906589"/>
                  <a:pt x="3186000" y="3006000"/>
                </a:cubicBezTo>
                <a:cubicBezTo>
                  <a:pt x="3186000" y="3105411"/>
                  <a:pt x="3105412" y="3186000"/>
                  <a:pt x="3006000" y="3186000"/>
                </a:cubicBezTo>
                <a:cubicBezTo>
                  <a:pt x="2906590" y="3186000"/>
                  <a:pt x="2826000" y="3105411"/>
                  <a:pt x="2826000" y="3006000"/>
                </a:cubicBezTo>
                <a:cubicBezTo>
                  <a:pt x="2826000" y="2906589"/>
                  <a:pt x="2906590" y="2826000"/>
                  <a:pt x="3006000" y="2826000"/>
                </a:cubicBezTo>
                <a:close/>
                <a:moveTo>
                  <a:pt x="2412064" y="2599930"/>
                </a:moveTo>
                <a:cubicBezTo>
                  <a:pt x="2342476" y="2599930"/>
                  <a:pt x="2286066" y="2656341"/>
                  <a:pt x="2286066" y="2725930"/>
                </a:cubicBezTo>
                <a:cubicBezTo>
                  <a:pt x="2286066" y="2795518"/>
                  <a:pt x="2342478" y="2851930"/>
                  <a:pt x="2412066" y="2851931"/>
                </a:cubicBezTo>
                <a:cubicBezTo>
                  <a:pt x="2481654" y="2851930"/>
                  <a:pt x="2538066" y="2795518"/>
                  <a:pt x="2538064" y="2725930"/>
                </a:cubicBezTo>
                <a:cubicBezTo>
                  <a:pt x="2538066" y="2656342"/>
                  <a:pt x="2481654" y="2599931"/>
                  <a:pt x="2412064" y="2599930"/>
                </a:cubicBezTo>
                <a:close/>
                <a:moveTo>
                  <a:pt x="3185460" y="2584059"/>
                </a:moveTo>
                <a:lnTo>
                  <a:pt x="2791502" y="2748002"/>
                </a:lnTo>
                <a:lnTo>
                  <a:pt x="2733310" y="2635768"/>
                </a:lnTo>
                <a:lnTo>
                  <a:pt x="2678128" y="3060315"/>
                </a:lnTo>
                <a:lnTo>
                  <a:pt x="2546648" y="3054357"/>
                </a:lnTo>
                <a:lnTo>
                  <a:pt x="2903358" y="3327140"/>
                </a:lnTo>
                <a:lnTo>
                  <a:pt x="2860082" y="3394822"/>
                </a:lnTo>
                <a:lnTo>
                  <a:pt x="3235060" y="3238778"/>
                </a:lnTo>
                <a:lnTo>
                  <a:pt x="3284478" y="3334092"/>
                </a:lnTo>
                <a:lnTo>
                  <a:pt x="3336220" y="2936004"/>
                </a:lnTo>
                <a:lnTo>
                  <a:pt x="3466384" y="2941903"/>
                </a:lnTo>
                <a:lnTo>
                  <a:pt x="3124046" y="2680111"/>
                </a:lnTo>
                <a:close/>
                <a:moveTo>
                  <a:pt x="3541546" y="2508275"/>
                </a:moveTo>
                <a:cubicBezTo>
                  <a:pt x="3471960" y="2508274"/>
                  <a:pt x="3415548" y="2564688"/>
                  <a:pt x="3415548" y="2634275"/>
                </a:cubicBezTo>
                <a:cubicBezTo>
                  <a:pt x="3415546" y="2703863"/>
                  <a:pt x="3471958" y="2760275"/>
                  <a:pt x="3541548" y="2760275"/>
                </a:cubicBezTo>
                <a:cubicBezTo>
                  <a:pt x="3611136" y="2760275"/>
                  <a:pt x="3667548" y="2703862"/>
                  <a:pt x="3667548" y="2634276"/>
                </a:cubicBezTo>
                <a:cubicBezTo>
                  <a:pt x="3667548" y="2564687"/>
                  <a:pt x="3611136" y="2508275"/>
                  <a:pt x="3541546" y="2508275"/>
                </a:cubicBezTo>
                <a:close/>
                <a:moveTo>
                  <a:pt x="2952004" y="2227971"/>
                </a:moveTo>
                <a:cubicBezTo>
                  <a:pt x="2882416" y="2227972"/>
                  <a:pt x="2826004" y="2284384"/>
                  <a:pt x="2826000" y="2353972"/>
                </a:cubicBezTo>
                <a:cubicBezTo>
                  <a:pt x="2826004" y="2423561"/>
                  <a:pt x="2882416" y="2479971"/>
                  <a:pt x="2952002" y="2479971"/>
                </a:cubicBezTo>
                <a:cubicBezTo>
                  <a:pt x="3021588" y="2479971"/>
                  <a:pt x="3078002" y="2423560"/>
                  <a:pt x="3078004" y="2353972"/>
                </a:cubicBezTo>
                <a:cubicBezTo>
                  <a:pt x="3078002" y="2284383"/>
                  <a:pt x="3021590" y="2227971"/>
                  <a:pt x="2952004" y="2227971"/>
                </a:cubicBezTo>
                <a:close/>
                <a:moveTo>
                  <a:pt x="5231092" y="2188467"/>
                </a:moveTo>
                <a:cubicBezTo>
                  <a:pt x="5226312" y="2203019"/>
                  <a:pt x="5220076" y="2212044"/>
                  <a:pt x="5212386" y="2215543"/>
                </a:cubicBezTo>
                <a:cubicBezTo>
                  <a:pt x="5195152" y="2225408"/>
                  <a:pt x="5177024" y="2234692"/>
                  <a:pt x="5158000" y="2243395"/>
                </a:cubicBezTo>
                <a:cubicBezTo>
                  <a:pt x="5138800" y="2251425"/>
                  <a:pt x="5123816" y="2264232"/>
                  <a:pt x="5113050" y="2281817"/>
                </a:cubicBezTo>
                <a:cubicBezTo>
                  <a:pt x="5110646" y="2298223"/>
                  <a:pt x="5110658" y="2314406"/>
                  <a:pt x="5113088" y="2330363"/>
                </a:cubicBezTo>
                <a:cubicBezTo>
                  <a:pt x="5115418" y="2347632"/>
                  <a:pt x="5122128" y="2365924"/>
                  <a:pt x="5133216" y="2385238"/>
                </a:cubicBezTo>
                <a:cubicBezTo>
                  <a:pt x="5151902" y="2413128"/>
                  <a:pt x="5171496" y="2438180"/>
                  <a:pt x="5191998" y="2460395"/>
                </a:cubicBezTo>
                <a:cubicBezTo>
                  <a:pt x="5200336" y="2469533"/>
                  <a:pt x="5210102" y="2469807"/>
                  <a:pt x="5221296" y="2461216"/>
                </a:cubicBezTo>
                <a:cubicBezTo>
                  <a:pt x="5232612" y="2454909"/>
                  <a:pt x="5245766" y="2446912"/>
                  <a:pt x="5260760" y="2437225"/>
                </a:cubicBezTo>
                <a:cubicBezTo>
                  <a:pt x="5275766" y="2422271"/>
                  <a:pt x="5291792" y="2408168"/>
                  <a:pt x="5308840" y="2394917"/>
                </a:cubicBezTo>
                <a:cubicBezTo>
                  <a:pt x="5312476" y="2390394"/>
                  <a:pt x="5317406" y="2382879"/>
                  <a:pt x="5323630" y="2372371"/>
                </a:cubicBezTo>
                <a:cubicBezTo>
                  <a:pt x="5329852" y="2361864"/>
                  <a:pt x="5326502" y="2360525"/>
                  <a:pt x="5313576" y="2368356"/>
                </a:cubicBezTo>
                <a:cubicBezTo>
                  <a:pt x="5292104" y="2378550"/>
                  <a:pt x="5269604" y="2384599"/>
                  <a:pt x="5246070" y="2386503"/>
                </a:cubicBezTo>
                <a:cubicBezTo>
                  <a:pt x="5227062" y="2390083"/>
                  <a:pt x="5210792" y="2384561"/>
                  <a:pt x="5197266" y="2369936"/>
                </a:cubicBezTo>
                <a:cubicBezTo>
                  <a:pt x="5172880" y="2350362"/>
                  <a:pt x="5155640" y="2328237"/>
                  <a:pt x="5145544" y="2303560"/>
                </a:cubicBezTo>
                <a:cubicBezTo>
                  <a:pt x="5161122" y="2295219"/>
                  <a:pt x="5177304" y="2285382"/>
                  <a:pt x="5194096" y="2274050"/>
                </a:cubicBezTo>
                <a:cubicBezTo>
                  <a:pt x="5222408" y="2259877"/>
                  <a:pt x="5238464" y="2237497"/>
                  <a:pt x="5242264" y="2206909"/>
                </a:cubicBezTo>
                <a:close/>
                <a:moveTo>
                  <a:pt x="625260" y="2161811"/>
                </a:moveTo>
                <a:cubicBezTo>
                  <a:pt x="619094" y="2160765"/>
                  <a:pt x="611410" y="2162043"/>
                  <a:pt x="602210" y="2165644"/>
                </a:cubicBezTo>
                <a:cubicBezTo>
                  <a:pt x="583810" y="2172847"/>
                  <a:pt x="569560" y="2180418"/>
                  <a:pt x="559464" y="2188358"/>
                </a:cubicBezTo>
                <a:cubicBezTo>
                  <a:pt x="539608" y="2200035"/>
                  <a:pt x="521092" y="2217439"/>
                  <a:pt x="503916" y="2240572"/>
                </a:cubicBezTo>
                <a:cubicBezTo>
                  <a:pt x="537752" y="2242870"/>
                  <a:pt x="570298" y="2245386"/>
                  <a:pt x="601552" y="2248119"/>
                </a:cubicBezTo>
                <a:cubicBezTo>
                  <a:pt x="632808" y="2250853"/>
                  <a:pt x="656578" y="2236707"/>
                  <a:pt x="672860" y="2205680"/>
                </a:cubicBezTo>
                <a:cubicBezTo>
                  <a:pt x="664678" y="2190060"/>
                  <a:pt x="653462" y="2178806"/>
                  <a:pt x="639212" y="2171918"/>
                </a:cubicBezTo>
                <a:cubicBezTo>
                  <a:pt x="636078" y="2166225"/>
                  <a:pt x="631428" y="2162856"/>
                  <a:pt x="625260" y="2161811"/>
                </a:cubicBezTo>
                <a:close/>
                <a:moveTo>
                  <a:pt x="5283956" y="2124353"/>
                </a:moveTo>
                <a:lnTo>
                  <a:pt x="5284822" y="2124764"/>
                </a:lnTo>
                <a:lnTo>
                  <a:pt x="5285576" y="2125876"/>
                </a:lnTo>
                <a:close/>
                <a:moveTo>
                  <a:pt x="5305732" y="1997071"/>
                </a:moveTo>
                <a:cubicBezTo>
                  <a:pt x="5312800" y="2006990"/>
                  <a:pt x="5322904" y="2014319"/>
                  <a:pt x="5336050" y="2019061"/>
                </a:cubicBezTo>
                <a:cubicBezTo>
                  <a:pt x="5350554" y="2031972"/>
                  <a:pt x="5365844" y="2044143"/>
                  <a:pt x="5381918" y="2055574"/>
                </a:cubicBezTo>
                <a:cubicBezTo>
                  <a:pt x="5385804" y="2061498"/>
                  <a:pt x="5390656" y="2067162"/>
                  <a:pt x="5396472" y="2072566"/>
                </a:cubicBezTo>
                <a:lnTo>
                  <a:pt x="5404954" y="2079001"/>
                </a:lnTo>
                <a:lnTo>
                  <a:pt x="5378504" y="2075394"/>
                </a:lnTo>
                <a:cubicBezTo>
                  <a:pt x="5366186" y="2072535"/>
                  <a:pt x="5354044" y="2068520"/>
                  <a:pt x="5342082" y="2063349"/>
                </a:cubicBezTo>
                <a:cubicBezTo>
                  <a:pt x="5340072" y="2061671"/>
                  <a:pt x="5338768" y="2056011"/>
                  <a:pt x="5338172" y="2046369"/>
                </a:cubicBezTo>
                <a:cubicBezTo>
                  <a:pt x="5325808" y="2033711"/>
                  <a:pt x="5314184" y="2021047"/>
                  <a:pt x="5303296" y="2008376"/>
                </a:cubicBezTo>
                <a:cubicBezTo>
                  <a:pt x="5302304" y="2007904"/>
                  <a:pt x="5301286" y="2006796"/>
                  <a:pt x="5300240" y="2005050"/>
                </a:cubicBezTo>
                <a:lnTo>
                  <a:pt x="5297380" y="1998700"/>
                </a:lnTo>
                <a:close/>
                <a:moveTo>
                  <a:pt x="634068" y="1943073"/>
                </a:moveTo>
                <a:lnTo>
                  <a:pt x="633782" y="1944385"/>
                </a:lnTo>
                <a:cubicBezTo>
                  <a:pt x="633314" y="1947567"/>
                  <a:pt x="632848" y="1952827"/>
                  <a:pt x="632384" y="1960165"/>
                </a:cubicBezTo>
                <a:cubicBezTo>
                  <a:pt x="631460" y="1974842"/>
                  <a:pt x="631978" y="1986276"/>
                  <a:pt x="633944" y="1994468"/>
                </a:cubicBezTo>
                <a:cubicBezTo>
                  <a:pt x="631488" y="1996654"/>
                  <a:pt x="627352" y="1993489"/>
                  <a:pt x="621538" y="1984973"/>
                </a:cubicBezTo>
                <a:cubicBezTo>
                  <a:pt x="615724" y="1976458"/>
                  <a:pt x="616634" y="1968313"/>
                  <a:pt x="624264" y="1960538"/>
                </a:cubicBezTo>
                <a:close/>
                <a:moveTo>
                  <a:pt x="5335536" y="1932132"/>
                </a:moveTo>
                <a:cubicBezTo>
                  <a:pt x="5323920" y="1931922"/>
                  <a:pt x="5312792" y="1932848"/>
                  <a:pt x="5302156" y="1934912"/>
                </a:cubicBezTo>
                <a:cubicBezTo>
                  <a:pt x="5294988" y="1938048"/>
                  <a:pt x="5287650" y="1941615"/>
                  <a:pt x="5280144" y="1945615"/>
                </a:cubicBezTo>
                <a:cubicBezTo>
                  <a:pt x="5271648" y="1946604"/>
                  <a:pt x="5265766" y="1950567"/>
                  <a:pt x="5262496" y="1957503"/>
                </a:cubicBezTo>
                <a:cubicBezTo>
                  <a:pt x="5259228" y="1964439"/>
                  <a:pt x="5254372" y="1969858"/>
                  <a:pt x="5247930" y="1973761"/>
                </a:cubicBezTo>
                <a:cubicBezTo>
                  <a:pt x="5246428" y="1996729"/>
                  <a:pt x="5256592" y="2006275"/>
                  <a:pt x="5278418" y="2002398"/>
                </a:cubicBezTo>
                <a:lnTo>
                  <a:pt x="5279952" y="2002099"/>
                </a:lnTo>
                <a:lnTo>
                  <a:pt x="5274090" y="2028223"/>
                </a:lnTo>
                <a:cubicBezTo>
                  <a:pt x="5273152" y="2036829"/>
                  <a:pt x="5273250" y="2045263"/>
                  <a:pt x="5274380" y="2053525"/>
                </a:cubicBezTo>
                <a:cubicBezTo>
                  <a:pt x="5274056" y="2057693"/>
                  <a:pt x="5274608" y="2061470"/>
                  <a:pt x="5276036" y="2064855"/>
                </a:cubicBezTo>
                <a:cubicBezTo>
                  <a:pt x="5277466" y="2068239"/>
                  <a:pt x="5277056" y="2067948"/>
                  <a:pt x="5274812" y="2063982"/>
                </a:cubicBezTo>
                <a:cubicBezTo>
                  <a:pt x="5254918" y="2059468"/>
                  <a:pt x="5237340" y="2054641"/>
                  <a:pt x="5222080" y="2049502"/>
                </a:cubicBezTo>
                <a:cubicBezTo>
                  <a:pt x="5221446" y="2044595"/>
                  <a:pt x="5217580" y="2041337"/>
                  <a:pt x="5210478" y="2039727"/>
                </a:cubicBezTo>
                <a:cubicBezTo>
                  <a:pt x="5203378" y="2038117"/>
                  <a:pt x="5198230" y="2034674"/>
                  <a:pt x="5195034" y="2029399"/>
                </a:cubicBezTo>
                <a:cubicBezTo>
                  <a:pt x="5184840" y="2040819"/>
                  <a:pt x="5175316" y="2048658"/>
                  <a:pt x="5166462" y="2052917"/>
                </a:cubicBezTo>
                <a:cubicBezTo>
                  <a:pt x="5145698" y="2058442"/>
                  <a:pt x="5141508" y="2069940"/>
                  <a:pt x="5153892" y="2087411"/>
                </a:cubicBezTo>
                <a:cubicBezTo>
                  <a:pt x="5166316" y="2100530"/>
                  <a:pt x="5178032" y="2110743"/>
                  <a:pt x="5189044" y="2118051"/>
                </a:cubicBezTo>
                <a:lnTo>
                  <a:pt x="5193318" y="2120565"/>
                </a:lnTo>
                <a:lnTo>
                  <a:pt x="5185888" y="2118490"/>
                </a:lnTo>
                <a:cubicBezTo>
                  <a:pt x="5132818" y="2110530"/>
                  <a:pt x="5079696" y="2107594"/>
                  <a:pt x="5026522" y="2109682"/>
                </a:cubicBezTo>
                <a:cubicBezTo>
                  <a:pt x="5019092" y="2109488"/>
                  <a:pt x="5011066" y="2112586"/>
                  <a:pt x="5002446" y="2118977"/>
                </a:cubicBezTo>
                <a:cubicBezTo>
                  <a:pt x="4993644" y="2120226"/>
                  <a:pt x="4988024" y="2124211"/>
                  <a:pt x="4985584" y="2130932"/>
                </a:cubicBezTo>
                <a:cubicBezTo>
                  <a:pt x="4983146" y="2137652"/>
                  <a:pt x="4977416" y="2143746"/>
                  <a:pt x="4968392" y="2149211"/>
                </a:cubicBezTo>
                <a:cubicBezTo>
                  <a:pt x="4981896" y="2162952"/>
                  <a:pt x="4994078" y="2169023"/>
                  <a:pt x="5004944" y="2167425"/>
                </a:cubicBezTo>
                <a:cubicBezTo>
                  <a:pt x="5015808" y="2165827"/>
                  <a:pt x="5026104" y="2165858"/>
                  <a:pt x="5035834" y="2167519"/>
                </a:cubicBezTo>
                <a:cubicBezTo>
                  <a:pt x="5090830" y="2166861"/>
                  <a:pt x="5146780" y="2170604"/>
                  <a:pt x="5203682" y="2178748"/>
                </a:cubicBezTo>
                <a:cubicBezTo>
                  <a:pt x="5237200" y="2182832"/>
                  <a:pt x="5268382" y="2193839"/>
                  <a:pt x="5297228" y="2211769"/>
                </a:cubicBezTo>
                <a:lnTo>
                  <a:pt x="5327092" y="2217176"/>
                </a:lnTo>
                <a:cubicBezTo>
                  <a:pt x="5338580" y="2205409"/>
                  <a:pt x="5345618" y="2189582"/>
                  <a:pt x="5348206" y="2169695"/>
                </a:cubicBezTo>
                <a:cubicBezTo>
                  <a:pt x="5339652" y="2157903"/>
                  <a:pt x="5330356" y="2151411"/>
                  <a:pt x="5320314" y="2150217"/>
                </a:cubicBezTo>
                <a:cubicBezTo>
                  <a:pt x="5315294" y="2149620"/>
                  <a:pt x="5310914" y="2148257"/>
                  <a:pt x="5307174" y="2146126"/>
                </a:cubicBezTo>
                <a:lnTo>
                  <a:pt x="5298260" y="2137797"/>
                </a:lnTo>
                <a:lnTo>
                  <a:pt x="5306392" y="2138100"/>
                </a:lnTo>
                <a:cubicBezTo>
                  <a:pt x="5309478" y="2137520"/>
                  <a:pt x="5312792" y="2136251"/>
                  <a:pt x="5316336" y="2134295"/>
                </a:cubicBezTo>
                <a:cubicBezTo>
                  <a:pt x="5327616" y="2134625"/>
                  <a:pt x="5334814" y="2129977"/>
                  <a:pt x="5337928" y="2120351"/>
                </a:cubicBezTo>
                <a:lnTo>
                  <a:pt x="5344028" y="2094459"/>
                </a:lnTo>
                <a:lnTo>
                  <a:pt x="5354774" y="2101849"/>
                </a:lnTo>
                <a:cubicBezTo>
                  <a:pt x="5358856" y="2104217"/>
                  <a:pt x="5362974" y="2106171"/>
                  <a:pt x="5367132" y="2107712"/>
                </a:cubicBezTo>
                <a:cubicBezTo>
                  <a:pt x="5370016" y="2114401"/>
                  <a:pt x="5377276" y="2119729"/>
                  <a:pt x="5388912" y="2123695"/>
                </a:cubicBezTo>
                <a:cubicBezTo>
                  <a:pt x="5400374" y="2129930"/>
                  <a:pt x="5413380" y="2135921"/>
                  <a:pt x="5427932" y="2141666"/>
                </a:cubicBezTo>
                <a:cubicBezTo>
                  <a:pt x="5441716" y="2152286"/>
                  <a:pt x="5457880" y="2159031"/>
                  <a:pt x="5476426" y="2161902"/>
                </a:cubicBezTo>
                <a:cubicBezTo>
                  <a:pt x="5488592" y="2162542"/>
                  <a:pt x="5495486" y="2155548"/>
                  <a:pt x="5497112" y="2140921"/>
                </a:cubicBezTo>
                <a:lnTo>
                  <a:pt x="5504234" y="2091852"/>
                </a:lnTo>
                <a:cubicBezTo>
                  <a:pt x="5503548" y="2086367"/>
                  <a:pt x="5502456" y="2079987"/>
                  <a:pt x="5500966" y="2072715"/>
                </a:cubicBezTo>
                <a:cubicBezTo>
                  <a:pt x="5486600" y="2062346"/>
                  <a:pt x="5472578" y="2053254"/>
                  <a:pt x="5458898" y="2045440"/>
                </a:cubicBezTo>
                <a:cubicBezTo>
                  <a:pt x="5444594" y="2034311"/>
                  <a:pt x="5428880" y="2023885"/>
                  <a:pt x="5411764" y="2014164"/>
                </a:cubicBezTo>
                <a:cubicBezTo>
                  <a:pt x="5384568" y="2000968"/>
                  <a:pt x="5358734" y="1987905"/>
                  <a:pt x="5334260" y="1974973"/>
                </a:cubicBezTo>
                <a:cubicBezTo>
                  <a:pt x="5334476" y="1973766"/>
                  <a:pt x="5339036" y="1972349"/>
                  <a:pt x="5347944" y="1970721"/>
                </a:cubicBezTo>
                <a:cubicBezTo>
                  <a:pt x="5360188" y="1966190"/>
                  <a:pt x="5373822" y="1961582"/>
                  <a:pt x="5388848" y="1956897"/>
                </a:cubicBezTo>
                <a:cubicBezTo>
                  <a:pt x="5381642" y="1949337"/>
                  <a:pt x="5374542" y="1942711"/>
                  <a:pt x="5367548" y="1937017"/>
                </a:cubicBezTo>
                <a:cubicBezTo>
                  <a:pt x="5356808" y="1935236"/>
                  <a:pt x="5346138" y="1933608"/>
                  <a:pt x="5335536" y="1932132"/>
                </a:cubicBezTo>
                <a:close/>
                <a:moveTo>
                  <a:pt x="5506238" y="1889542"/>
                </a:moveTo>
                <a:cubicBezTo>
                  <a:pt x="5492206" y="1893570"/>
                  <a:pt x="5483412" y="1902684"/>
                  <a:pt x="5479856" y="1916883"/>
                </a:cubicBezTo>
                <a:cubicBezTo>
                  <a:pt x="5476778" y="1936084"/>
                  <a:pt x="5468118" y="1951093"/>
                  <a:pt x="5453874" y="1961912"/>
                </a:cubicBezTo>
                <a:cubicBezTo>
                  <a:pt x="5448488" y="1966808"/>
                  <a:pt x="5441732" y="1967463"/>
                  <a:pt x="5433604" y="1963875"/>
                </a:cubicBezTo>
                <a:cubicBezTo>
                  <a:pt x="5425480" y="1960288"/>
                  <a:pt x="5416456" y="1957676"/>
                  <a:pt x="5406536" y="1956038"/>
                </a:cubicBezTo>
                <a:cubicBezTo>
                  <a:pt x="5393724" y="1958175"/>
                  <a:pt x="5390790" y="1962090"/>
                  <a:pt x="5397732" y="1967782"/>
                </a:cubicBezTo>
                <a:cubicBezTo>
                  <a:pt x="5404674" y="1973474"/>
                  <a:pt x="5408644" y="1978583"/>
                  <a:pt x="5409642" y="1983111"/>
                </a:cubicBezTo>
                <a:cubicBezTo>
                  <a:pt x="5414332" y="1986042"/>
                  <a:pt x="5416932" y="1990819"/>
                  <a:pt x="5417446" y="1997441"/>
                </a:cubicBezTo>
                <a:cubicBezTo>
                  <a:pt x="5417958" y="2004063"/>
                  <a:pt x="5422006" y="2008966"/>
                  <a:pt x="5429586" y="2012150"/>
                </a:cubicBezTo>
                <a:cubicBezTo>
                  <a:pt x="5433290" y="2016180"/>
                  <a:pt x="5437758" y="2018151"/>
                  <a:pt x="5442988" y="2018063"/>
                </a:cubicBezTo>
                <a:cubicBezTo>
                  <a:pt x="5448220" y="2017975"/>
                  <a:pt x="5449636" y="2019800"/>
                  <a:pt x="5447232" y="2023539"/>
                </a:cubicBezTo>
                <a:cubicBezTo>
                  <a:pt x="5465144" y="2037911"/>
                  <a:pt x="5481942" y="2038278"/>
                  <a:pt x="5497624" y="2024640"/>
                </a:cubicBezTo>
                <a:cubicBezTo>
                  <a:pt x="5508260" y="2018836"/>
                  <a:pt x="5514088" y="2011110"/>
                  <a:pt x="5515104" y="2001459"/>
                </a:cubicBezTo>
                <a:cubicBezTo>
                  <a:pt x="5516120" y="1991809"/>
                  <a:pt x="5519720" y="1981668"/>
                  <a:pt x="5525900" y="1971038"/>
                </a:cubicBezTo>
                <a:cubicBezTo>
                  <a:pt x="5520636" y="1965243"/>
                  <a:pt x="5518110" y="1959118"/>
                  <a:pt x="5518318" y="1952662"/>
                </a:cubicBezTo>
                <a:cubicBezTo>
                  <a:pt x="5521408" y="1932211"/>
                  <a:pt x="5517382" y="1911171"/>
                  <a:pt x="5506238" y="1889542"/>
                </a:cubicBezTo>
                <a:close/>
                <a:moveTo>
                  <a:pt x="665384" y="1819566"/>
                </a:moveTo>
                <a:cubicBezTo>
                  <a:pt x="658276" y="1819800"/>
                  <a:pt x="650686" y="1821318"/>
                  <a:pt x="642612" y="1824119"/>
                </a:cubicBezTo>
                <a:cubicBezTo>
                  <a:pt x="610316" y="1835324"/>
                  <a:pt x="592164" y="1855953"/>
                  <a:pt x="588160" y="1886006"/>
                </a:cubicBezTo>
                <a:cubicBezTo>
                  <a:pt x="580486" y="1902286"/>
                  <a:pt x="573220" y="1917480"/>
                  <a:pt x="566362" y="1931590"/>
                </a:cubicBezTo>
                <a:cubicBezTo>
                  <a:pt x="559504" y="1945700"/>
                  <a:pt x="549048" y="1945950"/>
                  <a:pt x="534994" y="1932339"/>
                </a:cubicBezTo>
                <a:cubicBezTo>
                  <a:pt x="487726" y="1900023"/>
                  <a:pt x="453584" y="1909366"/>
                  <a:pt x="432566" y="1960368"/>
                </a:cubicBezTo>
                <a:lnTo>
                  <a:pt x="421852" y="1972250"/>
                </a:lnTo>
                <a:cubicBezTo>
                  <a:pt x="422728" y="1983846"/>
                  <a:pt x="426308" y="1988489"/>
                  <a:pt x="432592" y="1986179"/>
                </a:cubicBezTo>
                <a:cubicBezTo>
                  <a:pt x="438876" y="1983868"/>
                  <a:pt x="445862" y="1986501"/>
                  <a:pt x="453548" y="1994077"/>
                </a:cubicBezTo>
                <a:cubicBezTo>
                  <a:pt x="462250" y="1978765"/>
                  <a:pt x="477060" y="1975461"/>
                  <a:pt x="497980" y="1984165"/>
                </a:cubicBezTo>
                <a:cubicBezTo>
                  <a:pt x="518896" y="1992869"/>
                  <a:pt x="533152" y="2002717"/>
                  <a:pt x="540744" y="2013709"/>
                </a:cubicBezTo>
                <a:lnTo>
                  <a:pt x="530112" y="2141928"/>
                </a:lnTo>
                <a:cubicBezTo>
                  <a:pt x="555966" y="2131828"/>
                  <a:pt x="574930" y="2116104"/>
                  <a:pt x="587004" y="2094756"/>
                </a:cubicBezTo>
                <a:cubicBezTo>
                  <a:pt x="599080" y="2073408"/>
                  <a:pt x="609556" y="2058673"/>
                  <a:pt x="618436" y="2050552"/>
                </a:cubicBezTo>
                <a:cubicBezTo>
                  <a:pt x="639412" y="2059652"/>
                  <a:pt x="647508" y="2079365"/>
                  <a:pt x="642726" y="2109689"/>
                </a:cubicBezTo>
                <a:cubicBezTo>
                  <a:pt x="637944" y="2140013"/>
                  <a:pt x="653804" y="2159222"/>
                  <a:pt x="690308" y="2167316"/>
                </a:cubicBezTo>
                <a:cubicBezTo>
                  <a:pt x="699586" y="2152018"/>
                  <a:pt x="705242" y="2137409"/>
                  <a:pt x="707276" y="2123487"/>
                </a:cubicBezTo>
                <a:cubicBezTo>
                  <a:pt x="709308" y="2109565"/>
                  <a:pt x="716244" y="2110251"/>
                  <a:pt x="728080" y="2125542"/>
                </a:cubicBezTo>
                <a:cubicBezTo>
                  <a:pt x="817676" y="2191580"/>
                  <a:pt x="910294" y="2249227"/>
                  <a:pt x="1005930" y="2298484"/>
                </a:cubicBezTo>
                <a:cubicBezTo>
                  <a:pt x="978866" y="2232350"/>
                  <a:pt x="936704" y="2183093"/>
                  <a:pt x="879444" y="2150714"/>
                </a:cubicBezTo>
                <a:cubicBezTo>
                  <a:pt x="822184" y="2118335"/>
                  <a:pt x="773734" y="2084429"/>
                  <a:pt x="734092" y="2048997"/>
                </a:cubicBezTo>
                <a:cubicBezTo>
                  <a:pt x="749142" y="2038601"/>
                  <a:pt x="756282" y="2022230"/>
                  <a:pt x="755512" y="1999882"/>
                </a:cubicBezTo>
                <a:cubicBezTo>
                  <a:pt x="754740" y="1977534"/>
                  <a:pt x="739220" y="1966797"/>
                  <a:pt x="708944" y="1967671"/>
                </a:cubicBezTo>
                <a:cubicBezTo>
                  <a:pt x="698016" y="1979005"/>
                  <a:pt x="689852" y="1985684"/>
                  <a:pt x="684456" y="1987708"/>
                </a:cubicBezTo>
                <a:cubicBezTo>
                  <a:pt x="679060" y="1989731"/>
                  <a:pt x="680696" y="1983299"/>
                  <a:pt x="689364" y="1968411"/>
                </a:cubicBezTo>
                <a:cubicBezTo>
                  <a:pt x="690152" y="1947779"/>
                  <a:pt x="694988" y="1928455"/>
                  <a:pt x="703868" y="1910438"/>
                </a:cubicBezTo>
                <a:cubicBezTo>
                  <a:pt x="712748" y="1892420"/>
                  <a:pt x="716896" y="1872981"/>
                  <a:pt x="716308" y="1852119"/>
                </a:cubicBezTo>
                <a:cubicBezTo>
                  <a:pt x="703684" y="1829715"/>
                  <a:pt x="686708" y="1818864"/>
                  <a:pt x="665384" y="1819566"/>
                </a:cubicBezTo>
                <a:close/>
                <a:moveTo>
                  <a:pt x="5136056" y="1818498"/>
                </a:moveTo>
                <a:cubicBezTo>
                  <a:pt x="5120384" y="1817032"/>
                  <a:pt x="5108338" y="1823628"/>
                  <a:pt x="5099920" y="1838287"/>
                </a:cubicBezTo>
                <a:cubicBezTo>
                  <a:pt x="5108128" y="1844145"/>
                  <a:pt x="5107224" y="1847197"/>
                  <a:pt x="5097212" y="1847444"/>
                </a:cubicBezTo>
                <a:cubicBezTo>
                  <a:pt x="5084062" y="1860069"/>
                  <a:pt x="5069570" y="1869029"/>
                  <a:pt x="5053736" y="1874325"/>
                </a:cubicBezTo>
                <a:cubicBezTo>
                  <a:pt x="5040584" y="1878430"/>
                  <a:pt x="5028400" y="1884318"/>
                  <a:pt x="5017180" y="1891986"/>
                </a:cubicBezTo>
                <a:cubicBezTo>
                  <a:pt x="5005962" y="1899655"/>
                  <a:pt x="4995176" y="1902848"/>
                  <a:pt x="4984820" y="1901566"/>
                </a:cubicBezTo>
                <a:cubicBezTo>
                  <a:pt x="4967928" y="1903661"/>
                  <a:pt x="4951262" y="1909377"/>
                  <a:pt x="4934822" y="1918714"/>
                </a:cubicBezTo>
                <a:cubicBezTo>
                  <a:pt x="4933296" y="1929309"/>
                  <a:pt x="4928844" y="1937700"/>
                  <a:pt x="4921464" y="1943887"/>
                </a:cubicBezTo>
                <a:cubicBezTo>
                  <a:pt x="4914084" y="1950074"/>
                  <a:pt x="4908500" y="1959131"/>
                  <a:pt x="4904712" y="1971060"/>
                </a:cubicBezTo>
                <a:cubicBezTo>
                  <a:pt x="4906958" y="1980177"/>
                  <a:pt x="4910380" y="1983483"/>
                  <a:pt x="4914980" y="1980980"/>
                </a:cubicBezTo>
                <a:lnTo>
                  <a:pt x="4916278" y="1979707"/>
                </a:lnTo>
                <a:lnTo>
                  <a:pt x="4920972" y="1988665"/>
                </a:lnTo>
                <a:cubicBezTo>
                  <a:pt x="4928306" y="1999054"/>
                  <a:pt x="4937316" y="2001799"/>
                  <a:pt x="4947996" y="1996901"/>
                </a:cubicBezTo>
                <a:cubicBezTo>
                  <a:pt x="4962240" y="1990370"/>
                  <a:pt x="4974838" y="1985537"/>
                  <a:pt x="4985790" y="1982400"/>
                </a:cubicBezTo>
                <a:lnTo>
                  <a:pt x="5095748" y="1919297"/>
                </a:lnTo>
                <a:cubicBezTo>
                  <a:pt x="5101764" y="1916925"/>
                  <a:pt x="5106992" y="1912927"/>
                  <a:pt x="5111436" y="1907302"/>
                </a:cubicBezTo>
                <a:cubicBezTo>
                  <a:pt x="5125948" y="1899699"/>
                  <a:pt x="5138108" y="1887424"/>
                  <a:pt x="5147914" y="1870476"/>
                </a:cubicBezTo>
                <a:cubicBezTo>
                  <a:pt x="5151290" y="1853193"/>
                  <a:pt x="5147336" y="1835867"/>
                  <a:pt x="5136056" y="1818498"/>
                </a:cubicBezTo>
                <a:close/>
                <a:moveTo>
                  <a:pt x="5243182" y="1748828"/>
                </a:moveTo>
                <a:cubicBezTo>
                  <a:pt x="5234448" y="1745756"/>
                  <a:pt x="5225276" y="1749091"/>
                  <a:pt x="5215660" y="1758832"/>
                </a:cubicBezTo>
                <a:cubicBezTo>
                  <a:pt x="5217014" y="1767060"/>
                  <a:pt x="5218744" y="1774373"/>
                  <a:pt x="5220848" y="1780773"/>
                </a:cubicBezTo>
                <a:cubicBezTo>
                  <a:pt x="5223200" y="1789650"/>
                  <a:pt x="5225650" y="1799099"/>
                  <a:pt x="5228194" y="1809121"/>
                </a:cubicBezTo>
                <a:cubicBezTo>
                  <a:pt x="5236020" y="1808574"/>
                  <a:pt x="5238560" y="1809091"/>
                  <a:pt x="5235814" y="1810671"/>
                </a:cubicBezTo>
                <a:cubicBezTo>
                  <a:pt x="5201686" y="1826687"/>
                  <a:pt x="5182920" y="1853497"/>
                  <a:pt x="5179520" y="1891100"/>
                </a:cubicBezTo>
                <a:cubicBezTo>
                  <a:pt x="5178312" y="1893017"/>
                  <a:pt x="5177564" y="1894864"/>
                  <a:pt x="5177280" y="1896642"/>
                </a:cubicBezTo>
                <a:lnTo>
                  <a:pt x="5177710" y="1900726"/>
                </a:lnTo>
                <a:lnTo>
                  <a:pt x="5176026" y="1898260"/>
                </a:lnTo>
                <a:cubicBezTo>
                  <a:pt x="5174936" y="1896111"/>
                  <a:pt x="5173810" y="1893354"/>
                  <a:pt x="5172646" y="1889989"/>
                </a:cubicBezTo>
                <a:cubicBezTo>
                  <a:pt x="5170320" y="1883260"/>
                  <a:pt x="5164996" y="1885009"/>
                  <a:pt x="5156678" y="1895236"/>
                </a:cubicBezTo>
                <a:cubicBezTo>
                  <a:pt x="5149486" y="1904001"/>
                  <a:pt x="5147666" y="1912954"/>
                  <a:pt x="5151220" y="1922096"/>
                </a:cubicBezTo>
                <a:cubicBezTo>
                  <a:pt x="5147098" y="1935117"/>
                  <a:pt x="5149322" y="1947204"/>
                  <a:pt x="5157894" y="1958359"/>
                </a:cubicBezTo>
                <a:cubicBezTo>
                  <a:pt x="5166466" y="1969514"/>
                  <a:pt x="5175302" y="1980320"/>
                  <a:pt x="5184404" y="1990779"/>
                </a:cubicBezTo>
                <a:cubicBezTo>
                  <a:pt x="5209078" y="1985705"/>
                  <a:pt x="5221928" y="1970493"/>
                  <a:pt x="5222950" y="1945141"/>
                </a:cubicBezTo>
                <a:cubicBezTo>
                  <a:pt x="5223758" y="1937942"/>
                  <a:pt x="5225256" y="1929861"/>
                  <a:pt x="5227444" y="1920897"/>
                </a:cubicBezTo>
                <a:cubicBezTo>
                  <a:pt x="5221248" y="1906324"/>
                  <a:pt x="5221588" y="1895925"/>
                  <a:pt x="5228466" y="1889698"/>
                </a:cubicBezTo>
                <a:lnTo>
                  <a:pt x="5231908" y="1887860"/>
                </a:lnTo>
                <a:lnTo>
                  <a:pt x="5232240" y="1889477"/>
                </a:lnTo>
                <a:cubicBezTo>
                  <a:pt x="5233766" y="1891870"/>
                  <a:pt x="5237756" y="1891110"/>
                  <a:pt x="5244214" y="1887199"/>
                </a:cubicBezTo>
                <a:cubicBezTo>
                  <a:pt x="5268868" y="1878983"/>
                  <a:pt x="5293930" y="1873614"/>
                  <a:pt x="5319400" y="1871094"/>
                </a:cubicBezTo>
                <a:cubicBezTo>
                  <a:pt x="5338336" y="1863716"/>
                  <a:pt x="5356474" y="1855665"/>
                  <a:pt x="5373814" y="1846942"/>
                </a:cubicBezTo>
                <a:cubicBezTo>
                  <a:pt x="5387310" y="1842395"/>
                  <a:pt x="5394092" y="1834886"/>
                  <a:pt x="5394160" y="1824413"/>
                </a:cubicBezTo>
                <a:cubicBezTo>
                  <a:pt x="5396014" y="1808998"/>
                  <a:pt x="5394784" y="1794733"/>
                  <a:pt x="5390468" y="1781618"/>
                </a:cubicBezTo>
                <a:cubicBezTo>
                  <a:pt x="5390448" y="1776088"/>
                  <a:pt x="5389082" y="1768225"/>
                  <a:pt x="5386368" y="1758028"/>
                </a:cubicBezTo>
                <a:cubicBezTo>
                  <a:pt x="5345200" y="1753586"/>
                  <a:pt x="5305072" y="1751794"/>
                  <a:pt x="5265984" y="1752652"/>
                </a:cubicBezTo>
                <a:cubicBezTo>
                  <a:pt x="5259514" y="1753174"/>
                  <a:pt x="5251914" y="1751899"/>
                  <a:pt x="5243182" y="1748828"/>
                </a:cubicBezTo>
                <a:close/>
                <a:moveTo>
                  <a:pt x="3370202" y="1158042"/>
                </a:moveTo>
                <a:lnTo>
                  <a:pt x="3651530" y="1700645"/>
                </a:lnTo>
                <a:lnTo>
                  <a:pt x="3484454" y="2159677"/>
                </a:lnTo>
                <a:lnTo>
                  <a:pt x="4304834" y="2015022"/>
                </a:lnTo>
                <a:lnTo>
                  <a:pt x="4790344" y="2386299"/>
                </a:lnTo>
                <a:lnTo>
                  <a:pt x="4461098" y="2901238"/>
                </a:lnTo>
                <a:lnTo>
                  <a:pt x="3967446" y="2988282"/>
                </a:lnTo>
                <a:lnTo>
                  <a:pt x="4502600" y="3626051"/>
                </a:lnTo>
                <a:lnTo>
                  <a:pt x="4423820" y="4232151"/>
                </a:lnTo>
                <a:lnTo>
                  <a:pt x="3813246" y="4204487"/>
                </a:lnTo>
                <a:lnTo>
                  <a:pt x="3498790" y="3829733"/>
                </a:lnTo>
                <a:lnTo>
                  <a:pt x="3220648" y="4593915"/>
                </a:lnTo>
                <a:lnTo>
                  <a:pt x="2656358" y="4828739"/>
                </a:lnTo>
                <a:lnTo>
                  <a:pt x="2375032" y="4286136"/>
                </a:lnTo>
                <a:lnTo>
                  <a:pt x="2534084" y="3849137"/>
                </a:lnTo>
                <a:lnTo>
                  <a:pt x="1722570" y="3992229"/>
                </a:lnTo>
                <a:lnTo>
                  <a:pt x="1237064" y="3620953"/>
                </a:lnTo>
                <a:lnTo>
                  <a:pt x="1566308" y="3106015"/>
                </a:lnTo>
                <a:lnTo>
                  <a:pt x="2056578" y="3019567"/>
                </a:lnTo>
                <a:lnTo>
                  <a:pt x="1511748" y="2370267"/>
                </a:lnTo>
                <a:lnTo>
                  <a:pt x="1590530" y="1764168"/>
                </a:lnTo>
                <a:lnTo>
                  <a:pt x="2201104" y="1791831"/>
                </a:lnTo>
                <a:lnTo>
                  <a:pt x="2521656" y="2173851"/>
                </a:lnTo>
                <a:lnTo>
                  <a:pt x="2805912" y="1392866"/>
                </a:lnTo>
                <a:close/>
                <a:moveTo>
                  <a:pt x="1798516" y="1070434"/>
                </a:moveTo>
                <a:cubicBezTo>
                  <a:pt x="1786982" y="1069677"/>
                  <a:pt x="1775460" y="1072162"/>
                  <a:pt x="1763952" y="1077890"/>
                </a:cubicBezTo>
                <a:cubicBezTo>
                  <a:pt x="1708630" y="1123043"/>
                  <a:pt x="1668310" y="1175141"/>
                  <a:pt x="1642990" y="1234185"/>
                </a:cubicBezTo>
                <a:cubicBezTo>
                  <a:pt x="1641194" y="1245999"/>
                  <a:pt x="1648934" y="1249751"/>
                  <a:pt x="1666212" y="1245440"/>
                </a:cubicBezTo>
                <a:cubicBezTo>
                  <a:pt x="1683492" y="1241130"/>
                  <a:pt x="1696928" y="1236045"/>
                  <a:pt x="1706520" y="1230188"/>
                </a:cubicBezTo>
                <a:cubicBezTo>
                  <a:pt x="1727492" y="1207689"/>
                  <a:pt x="1751956" y="1185838"/>
                  <a:pt x="1779910" y="1164638"/>
                </a:cubicBezTo>
                <a:cubicBezTo>
                  <a:pt x="1807864" y="1143437"/>
                  <a:pt x="1825614" y="1116034"/>
                  <a:pt x="1833160" y="1082431"/>
                </a:cubicBezTo>
                <a:cubicBezTo>
                  <a:pt x="1821600" y="1075190"/>
                  <a:pt x="1810052" y="1071190"/>
                  <a:pt x="1798516" y="1070434"/>
                </a:cubicBezTo>
                <a:close/>
                <a:moveTo>
                  <a:pt x="3006000" y="1058110"/>
                </a:moveTo>
                <a:cubicBezTo>
                  <a:pt x="1930212" y="1058110"/>
                  <a:pt x="1058112" y="1930210"/>
                  <a:pt x="1058112" y="3006000"/>
                </a:cubicBezTo>
                <a:cubicBezTo>
                  <a:pt x="1058112" y="4081790"/>
                  <a:pt x="1930212" y="4953890"/>
                  <a:pt x="3006000" y="4953890"/>
                </a:cubicBezTo>
                <a:cubicBezTo>
                  <a:pt x="4081792" y="4953890"/>
                  <a:pt x="4953892" y="4081790"/>
                  <a:pt x="4953892" y="3006000"/>
                </a:cubicBezTo>
                <a:cubicBezTo>
                  <a:pt x="4953892" y="1930210"/>
                  <a:pt x="4081792" y="1058110"/>
                  <a:pt x="3006000" y="1058110"/>
                </a:cubicBezTo>
                <a:close/>
                <a:moveTo>
                  <a:pt x="1381516" y="1032193"/>
                </a:moveTo>
                <a:cubicBezTo>
                  <a:pt x="1393758" y="1062351"/>
                  <a:pt x="1409588" y="1087097"/>
                  <a:pt x="1429008" y="1106432"/>
                </a:cubicBezTo>
                <a:cubicBezTo>
                  <a:pt x="1448426" y="1125766"/>
                  <a:pt x="1464086" y="1149197"/>
                  <a:pt x="1475988" y="1176726"/>
                </a:cubicBezTo>
                <a:cubicBezTo>
                  <a:pt x="1494792" y="1206054"/>
                  <a:pt x="1508584" y="1234319"/>
                  <a:pt x="1517364" y="1261520"/>
                </a:cubicBezTo>
                <a:cubicBezTo>
                  <a:pt x="1526144" y="1288721"/>
                  <a:pt x="1549488" y="1309307"/>
                  <a:pt x="1587394" y="1323278"/>
                </a:cubicBezTo>
                <a:cubicBezTo>
                  <a:pt x="1620040" y="1322275"/>
                  <a:pt x="1628564" y="1307498"/>
                  <a:pt x="1612966" y="1278945"/>
                </a:cubicBezTo>
                <a:cubicBezTo>
                  <a:pt x="1581252" y="1202274"/>
                  <a:pt x="1541776" y="1129324"/>
                  <a:pt x="1494538" y="1060096"/>
                </a:cubicBezTo>
                <a:cubicBezTo>
                  <a:pt x="1477038" y="1051588"/>
                  <a:pt x="1458996" y="1047217"/>
                  <a:pt x="1440408" y="1046983"/>
                </a:cubicBezTo>
                <a:cubicBezTo>
                  <a:pt x="1421820" y="1046748"/>
                  <a:pt x="1402190" y="1041818"/>
                  <a:pt x="1381516" y="1032193"/>
                </a:cubicBezTo>
                <a:close/>
                <a:moveTo>
                  <a:pt x="3006000" y="1008000"/>
                </a:moveTo>
                <a:cubicBezTo>
                  <a:pt x="4109466" y="1008000"/>
                  <a:pt x="5004000" y="1902535"/>
                  <a:pt x="5004000" y="3006000"/>
                </a:cubicBezTo>
                <a:cubicBezTo>
                  <a:pt x="5004000" y="4109465"/>
                  <a:pt x="4109466" y="5004000"/>
                  <a:pt x="3006000" y="5004000"/>
                </a:cubicBezTo>
                <a:cubicBezTo>
                  <a:pt x="1902536" y="5004000"/>
                  <a:pt x="1008000" y="4109465"/>
                  <a:pt x="1008000" y="3006000"/>
                </a:cubicBezTo>
                <a:cubicBezTo>
                  <a:pt x="1008000" y="1902535"/>
                  <a:pt x="1902536" y="1008000"/>
                  <a:pt x="3006000" y="1008000"/>
                </a:cubicBezTo>
                <a:close/>
                <a:moveTo>
                  <a:pt x="3006000" y="950798"/>
                </a:moveTo>
                <a:cubicBezTo>
                  <a:pt x="1870944" y="950798"/>
                  <a:pt x="950800" y="1870943"/>
                  <a:pt x="950800" y="3006000"/>
                </a:cubicBezTo>
                <a:cubicBezTo>
                  <a:pt x="950800" y="4141057"/>
                  <a:pt x="1870944" y="5061202"/>
                  <a:pt x="3006000" y="5061202"/>
                </a:cubicBezTo>
                <a:cubicBezTo>
                  <a:pt x="4141058" y="5061202"/>
                  <a:pt x="5061204" y="4141057"/>
                  <a:pt x="5061204" y="3006000"/>
                </a:cubicBezTo>
                <a:cubicBezTo>
                  <a:pt x="5061204" y="1870943"/>
                  <a:pt x="4141058" y="950798"/>
                  <a:pt x="3006000" y="950798"/>
                </a:cubicBezTo>
                <a:close/>
                <a:moveTo>
                  <a:pt x="1591938" y="898493"/>
                </a:moveTo>
                <a:cubicBezTo>
                  <a:pt x="1584776" y="894779"/>
                  <a:pt x="1573960" y="895043"/>
                  <a:pt x="1559488" y="899283"/>
                </a:cubicBezTo>
                <a:lnTo>
                  <a:pt x="1552056" y="904834"/>
                </a:lnTo>
                <a:cubicBezTo>
                  <a:pt x="1540152" y="918580"/>
                  <a:pt x="1530944" y="935362"/>
                  <a:pt x="1524432" y="955181"/>
                </a:cubicBezTo>
                <a:cubicBezTo>
                  <a:pt x="1517918" y="975000"/>
                  <a:pt x="1512024" y="993908"/>
                  <a:pt x="1506752" y="1011904"/>
                </a:cubicBezTo>
                <a:cubicBezTo>
                  <a:pt x="1528616" y="1012180"/>
                  <a:pt x="1546610" y="1007789"/>
                  <a:pt x="1560740" y="998732"/>
                </a:cubicBezTo>
                <a:cubicBezTo>
                  <a:pt x="1574868" y="989675"/>
                  <a:pt x="1580706" y="993053"/>
                  <a:pt x="1578252" y="1008866"/>
                </a:cubicBezTo>
                <a:cubicBezTo>
                  <a:pt x="1570932" y="1034443"/>
                  <a:pt x="1560850" y="1055531"/>
                  <a:pt x="1548004" y="1072130"/>
                </a:cubicBezTo>
                <a:cubicBezTo>
                  <a:pt x="1569946" y="1074595"/>
                  <a:pt x="1587066" y="1073508"/>
                  <a:pt x="1599364" y="1068870"/>
                </a:cubicBezTo>
                <a:cubicBezTo>
                  <a:pt x="1611664" y="1064232"/>
                  <a:pt x="1615476" y="1070252"/>
                  <a:pt x="1610800" y="1086929"/>
                </a:cubicBezTo>
                <a:cubicBezTo>
                  <a:pt x="1601600" y="1118301"/>
                  <a:pt x="1609048" y="1140040"/>
                  <a:pt x="1633148" y="1152143"/>
                </a:cubicBezTo>
                <a:cubicBezTo>
                  <a:pt x="1657246" y="1164247"/>
                  <a:pt x="1677872" y="1156694"/>
                  <a:pt x="1695030" y="1129485"/>
                </a:cubicBezTo>
                <a:cubicBezTo>
                  <a:pt x="1709180" y="1115270"/>
                  <a:pt x="1725374" y="1097699"/>
                  <a:pt x="1743612" y="1076772"/>
                </a:cubicBezTo>
                <a:cubicBezTo>
                  <a:pt x="1761848" y="1055845"/>
                  <a:pt x="1752040" y="1039485"/>
                  <a:pt x="1714184" y="1027694"/>
                </a:cubicBezTo>
                <a:cubicBezTo>
                  <a:pt x="1699138" y="1015294"/>
                  <a:pt x="1691024" y="1001745"/>
                  <a:pt x="1689844" y="987047"/>
                </a:cubicBezTo>
                <a:cubicBezTo>
                  <a:pt x="1688666" y="972349"/>
                  <a:pt x="1699044" y="969644"/>
                  <a:pt x="1720978" y="978930"/>
                </a:cubicBezTo>
                <a:cubicBezTo>
                  <a:pt x="1730314" y="1004760"/>
                  <a:pt x="1746760" y="1006312"/>
                  <a:pt x="1770316" y="983586"/>
                </a:cubicBezTo>
                <a:cubicBezTo>
                  <a:pt x="1775650" y="972330"/>
                  <a:pt x="1776132" y="959580"/>
                  <a:pt x="1771758" y="945335"/>
                </a:cubicBezTo>
                <a:cubicBezTo>
                  <a:pt x="1767384" y="931090"/>
                  <a:pt x="1755948" y="920737"/>
                  <a:pt x="1737450" y="914273"/>
                </a:cubicBezTo>
                <a:cubicBezTo>
                  <a:pt x="1712842" y="918188"/>
                  <a:pt x="1691064" y="926401"/>
                  <a:pt x="1672112" y="938911"/>
                </a:cubicBezTo>
                <a:cubicBezTo>
                  <a:pt x="1653160" y="951420"/>
                  <a:pt x="1652872" y="970468"/>
                  <a:pt x="1671250" y="996054"/>
                </a:cubicBezTo>
                <a:cubicBezTo>
                  <a:pt x="1679112" y="1006579"/>
                  <a:pt x="1681900" y="1019761"/>
                  <a:pt x="1679616" y="1035599"/>
                </a:cubicBezTo>
                <a:cubicBezTo>
                  <a:pt x="1677332" y="1051436"/>
                  <a:pt x="1673470" y="1058723"/>
                  <a:pt x="1668028" y="1057458"/>
                </a:cubicBezTo>
                <a:cubicBezTo>
                  <a:pt x="1667712" y="1043160"/>
                  <a:pt x="1665988" y="1024685"/>
                  <a:pt x="1662860" y="1002031"/>
                </a:cubicBezTo>
                <a:cubicBezTo>
                  <a:pt x="1659730" y="979378"/>
                  <a:pt x="1645080" y="969989"/>
                  <a:pt x="1618906" y="973864"/>
                </a:cubicBezTo>
                <a:cubicBezTo>
                  <a:pt x="1607640" y="962335"/>
                  <a:pt x="1602156" y="944902"/>
                  <a:pt x="1602456" y="921566"/>
                </a:cubicBezTo>
                <a:cubicBezTo>
                  <a:pt x="1602606" y="909898"/>
                  <a:pt x="1599100" y="902207"/>
                  <a:pt x="1591938" y="898493"/>
                </a:cubicBezTo>
                <a:close/>
                <a:moveTo>
                  <a:pt x="4282590" y="792607"/>
                </a:moveTo>
                <a:cubicBezTo>
                  <a:pt x="4245384" y="790778"/>
                  <a:pt x="4212362" y="795466"/>
                  <a:pt x="4183524" y="806672"/>
                </a:cubicBezTo>
                <a:cubicBezTo>
                  <a:pt x="4154686" y="817878"/>
                  <a:pt x="4134488" y="840729"/>
                  <a:pt x="4122932" y="875226"/>
                </a:cubicBezTo>
                <a:cubicBezTo>
                  <a:pt x="4156934" y="886026"/>
                  <a:pt x="4187728" y="881034"/>
                  <a:pt x="4215314" y="860253"/>
                </a:cubicBezTo>
                <a:cubicBezTo>
                  <a:pt x="4242898" y="839471"/>
                  <a:pt x="4265324" y="816923"/>
                  <a:pt x="4282590" y="792607"/>
                </a:cubicBezTo>
                <a:close/>
                <a:moveTo>
                  <a:pt x="4458362" y="743832"/>
                </a:moveTo>
                <a:cubicBezTo>
                  <a:pt x="4450732" y="742285"/>
                  <a:pt x="4447088" y="752523"/>
                  <a:pt x="4447430" y="774544"/>
                </a:cubicBezTo>
                <a:cubicBezTo>
                  <a:pt x="4443416" y="799545"/>
                  <a:pt x="4449472" y="819738"/>
                  <a:pt x="4465602" y="835123"/>
                </a:cubicBezTo>
                <a:cubicBezTo>
                  <a:pt x="4481732" y="850508"/>
                  <a:pt x="4499012" y="845865"/>
                  <a:pt x="4517446" y="821193"/>
                </a:cubicBezTo>
                <a:cubicBezTo>
                  <a:pt x="4537132" y="810893"/>
                  <a:pt x="4553206" y="813086"/>
                  <a:pt x="4565670" y="827774"/>
                </a:cubicBezTo>
                <a:cubicBezTo>
                  <a:pt x="4578134" y="842462"/>
                  <a:pt x="4570984" y="851728"/>
                  <a:pt x="4544224" y="855573"/>
                </a:cubicBezTo>
                <a:cubicBezTo>
                  <a:pt x="4468238" y="868316"/>
                  <a:pt x="4393680" y="857114"/>
                  <a:pt x="4320552" y="821965"/>
                </a:cubicBezTo>
                <a:cubicBezTo>
                  <a:pt x="4330650" y="838963"/>
                  <a:pt x="4341994" y="852641"/>
                  <a:pt x="4354582" y="862997"/>
                </a:cubicBezTo>
                <a:cubicBezTo>
                  <a:pt x="4367172" y="873354"/>
                  <a:pt x="4365082" y="873740"/>
                  <a:pt x="4348316" y="864156"/>
                </a:cubicBezTo>
                <a:cubicBezTo>
                  <a:pt x="4337754" y="860585"/>
                  <a:pt x="4322834" y="857077"/>
                  <a:pt x="4303552" y="853629"/>
                </a:cubicBezTo>
                <a:cubicBezTo>
                  <a:pt x="4284270" y="850181"/>
                  <a:pt x="4284492" y="858344"/>
                  <a:pt x="4304220" y="878116"/>
                </a:cubicBezTo>
                <a:cubicBezTo>
                  <a:pt x="4344848" y="912870"/>
                  <a:pt x="4392348" y="933763"/>
                  <a:pt x="4446724" y="940795"/>
                </a:cubicBezTo>
                <a:cubicBezTo>
                  <a:pt x="4501098" y="947827"/>
                  <a:pt x="4544134" y="965844"/>
                  <a:pt x="4575830" y="994847"/>
                </a:cubicBezTo>
                <a:cubicBezTo>
                  <a:pt x="4534448" y="994070"/>
                  <a:pt x="4491512" y="986518"/>
                  <a:pt x="4447022" y="972192"/>
                </a:cubicBezTo>
                <a:cubicBezTo>
                  <a:pt x="4402532" y="957866"/>
                  <a:pt x="4359454" y="945413"/>
                  <a:pt x="4317788" y="934832"/>
                </a:cubicBezTo>
                <a:cubicBezTo>
                  <a:pt x="4305598" y="932343"/>
                  <a:pt x="4293166" y="935037"/>
                  <a:pt x="4280494" y="942913"/>
                </a:cubicBezTo>
                <a:cubicBezTo>
                  <a:pt x="4267822" y="950790"/>
                  <a:pt x="4259776" y="962705"/>
                  <a:pt x="4256358" y="978660"/>
                </a:cubicBezTo>
                <a:lnTo>
                  <a:pt x="4386848" y="1015502"/>
                </a:lnTo>
                <a:cubicBezTo>
                  <a:pt x="4354464" y="1036181"/>
                  <a:pt x="4320816" y="1055167"/>
                  <a:pt x="4285900" y="1072458"/>
                </a:cubicBezTo>
                <a:cubicBezTo>
                  <a:pt x="4260104" y="1065303"/>
                  <a:pt x="4232160" y="1057524"/>
                  <a:pt x="4202070" y="1049121"/>
                </a:cubicBezTo>
                <a:cubicBezTo>
                  <a:pt x="4171980" y="1040719"/>
                  <a:pt x="4151472" y="1021860"/>
                  <a:pt x="4140550" y="992544"/>
                </a:cubicBezTo>
                <a:cubicBezTo>
                  <a:pt x="4130666" y="994395"/>
                  <a:pt x="4125744" y="1004906"/>
                  <a:pt x="4125786" y="1024080"/>
                </a:cubicBezTo>
                <a:cubicBezTo>
                  <a:pt x="4125828" y="1043254"/>
                  <a:pt x="4133784" y="1056283"/>
                  <a:pt x="4149656" y="1063168"/>
                </a:cubicBezTo>
                <a:cubicBezTo>
                  <a:pt x="4167028" y="1085470"/>
                  <a:pt x="4190000" y="1100587"/>
                  <a:pt x="4218576" y="1108516"/>
                </a:cubicBezTo>
                <a:cubicBezTo>
                  <a:pt x="4247152" y="1116446"/>
                  <a:pt x="4270472" y="1125340"/>
                  <a:pt x="4288532" y="1135197"/>
                </a:cubicBezTo>
                <a:cubicBezTo>
                  <a:pt x="4272346" y="1165611"/>
                  <a:pt x="4249518" y="1191017"/>
                  <a:pt x="4220044" y="1211414"/>
                </a:cubicBezTo>
                <a:cubicBezTo>
                  <a:pt x="4190572" y="1231811"/>
                  <a:pt x="4158482" y="1232492"/>
                  <a:pt x="4123776" y="1213458"/>
                </a:cubicBezTo>
                <a:cubicBezTo>
                  <a:pt x="4097922" y="1195122"/>
                  <a:pt x="4088650" y="1203933"/>
                  <a:pt x="4095958" y="1239890"/>
                </a:cubicBezTo>
                <a:cubicBezTo>
                  <a:pt x="4127042" y="1274074"/>
                  <a:pt x="4161232" y="1290028"/>
                  <a:pt x="4198524" y="1287750"/>
                </a:cubicBezTo>
                <a:cubicBezTo>
                  <a:pt x="4235818" y="1285472"/>
                  <a:pt x="4265036" y="1266382"/>
                  <a:pt x="4286184" y="1230480"/>
                </a:cubicBezTo>
                <a:cubicBezTo>
                  <a:pt x="4298126" y="1215305"/>
                  <a:pt x="4310514" y="1198943"/>
                  <a:pt x="4323348" y="1181394"/>
                </a:cubicBezTo>
                <a:cubicBezTo>
                  <a:pt x="4336184" y="1163844"/>
                  <a:pt x="4350624" y="1161961"/>
                  <a:pt x="4366672" y="1175745"/>
                </a:cubicBezTo>
                <a:cubicBezTo>
                  <a:pt x="4381812" y="1195835"/>
                  <a:pt x="4404414" y="1207458"/>
                  <a:pt x="4434476" y="1210613"/>
                </a:cubicBezTo>
                <a:cubicBezTo>
                  <a:pt x="4464540" y="1213768"/>
                  <a:pt x="4476936" y="1198138"/>
                  <a:pt x="4471666" y="1163723"/>
                </a:cubicBezTo>
                <a:cubicBezTo>
                  <a:pt x="4454634" y="1137730"/>
                  <a:pt x="4431682" y="1120498"/>
                  <a:pt x="4402812" y="1112027"/>
                </a:cubicBezTo>
                <a:cubicBezTo>
                  <a:pt x="4373944" y="1103555"/>
                  <a:pt x="4352324" y="1093769"/>
                  <a:pt x="4337958" y="1082669"/>
                </a:cubicBezTo>
                <a:cubicBezTo>
                  <a:pt x="4357512" y="1079028"/>
                  <a:pt x="4383338" y="1074241"/>
                  <a:pt x="4415434" y="1068309"/>
                </a:cubicBezTo>
                <a:cubicBezTo>
                  <a:pt x="4447532" y="1062376"/>
                  <a:pt x="4470660" y="1048679"/>
                  <a:pt x="4484822" y="1027217"/>
                </a:cubicBezTo>
                <a:cubicBezTo>
                  <a:pt x="4506992" y="1031642"/>
                  <a:pt x="4532324" y="1039046"/>
                  <a:pt x="4560820" y="1049429"/>
                </a:cubicBezTo>
                <a:cubicBezTo>
                  <a:pt x="4589318" y="1059811"/>
                  <a:pt x="4617744" y="1058306"/>
                  <a:pt x="4646102" y="1044913"/>
                </a:cubicBezTo>
                <a:cubicBezTo>
                  <a:pt x="4642550" y="998504"/>
                  <a:pt x="4620184" y="965867"/>
                  <a:pt x="4579008" y="947000"/>
                </a:cubicBezTo>
                <a:cubicBezTo>
                  <a:pt x="4537830" y="928134"/>
                  <a:pt x="4505386" y="911320"/>
                  <a:pt x="4481676" y="896559"/>
                </a:cubicBezTo>
                <a:cubicBezTo>
                  <a:pt x="4501440" y="904151"/>
                  <a:pt x="4529518" y="910047"/>
                  <a:pt x="4565914" y="914247"/>
                </a:cubicBezTo>
                <a:cubicBezTo>
                  <a:pt x="4602308" y="918448"/>
                  <a:pt x="4624956" y="901579"/>
                  <a:pt x="4633852" y="863639"/>
                </a:cubicBezTo>
                <a:lnTo>
                  <a:pt x="4616460" y="824634"/>
                </a:lnTo>
                <a:cubicBezTo>
                  <a:pt x="4575846" y="802672"/>
                  <a:pt x="4535884" y="789302"/>
                  <a:pt x="4496572" y="784522"/>
                </a:cubicBezTo>
                <a:cubicBezTo>
                  <a:pt x="4490786" y="773580"/>
                  <a:pt x="4481036" y="761842"/>
                  <a:pt x="4467320" y="749306"/>
                </a:cubicBezTo>
                <a:cubicBezTo>
                  <a:pt x="4463890" y="746172"/>
                  <a:pt x="4460904" y="744347"/>
                  <a:pt x="4458362" y="743832"/>
                </a:cubicBezTo>
                <a:close/>
                <a:moveTo>
                  <a:pt x="1612080" y="704550"/>
                </a:moveTo>
                <a:cubicBezTo>
                  <a:pt x="1596652" y="706982"/>
                  <a:pt x="1581600" y="713174"/>
                  <a:pt x="1566926" y="723128"/>
                </a:cubicBezTo>
                <a:cubicBezTo>
                  <a:pt x="1529122" y="750720"/>
                  <a:pt x="1498988" y="784331"/>
                  <a:pt x="1476528" y="823963"/>
                </a:cubicBezTo>
                <a:lnTo>
                  <a:pt x="1417028" y="932899"/>
                </a:lnTo>
                <a:cubicBezTo>
                  <a:pt x="1394638" y="923496"/>
                  <a:pt x="1389718" y="928731"/>
                  <a:pt x="1402268" y="948603"/>
                </a:cubicBezTo>
                <a:cubicBezTo>
                  <a:pt x="1414816" y="968476"/>
                  <a:pt x="1429528" y="976198"/>
                  <a:pt x="1446400" y="971769"/>
                </a:cubicBezTo>
                <a:cubicBezTo>
                  <a:pt x="1484282" y="955424"/>
                  <a:pt x="1510474" y="927124"/>
                  <a:pt x="1524976" y="886869"/>
                </a:cubicBezTo>
                <a:cubicBezTo>
                  <a:pt x="1539476" y="846614"/>
                  <a:pt x="1559110" y="811690"/>
                  <a:pt x="1583876" y="782096"/>
                </a:cubicBezTo>
                <a:cubicBezTo>
                  <a:pt x="1595952" y="754076"/>
                  <a:pt x="1613468" y="747461"/>
                  <a:pt x="1636432" y="762250"/>
                </a:cubicBezTo>
                <a:cubicBezTo>
                  <a:pt x="1659396" y="777039"/>
                  <a:pt x="1676134" y="796053"/>
                  <a:pt x="1686644" y="819291"/>
                </a:cubicBezTo>
                <a:cubicBezTo>
                  <a:pt x="1722060" y="866707"/>
                  <a:pt x="1759088" y="913163"/>
                  <a:pt x="1797734" y="958657"/>
                </a:cubicBezTo>
                <a:cubicBezTo>
                  <a:pt x="1836380" y="1004150"/>
                  <a:pt x="1869036" y="1049073"/>
                  <a:pt x="1895700" y="1093424"/>
                </a:cubicBezTo>
                <a:cubicBezTo>
                  <a:pt x="1890972" y="1099295"/>
                  <a:pt x="1877420" y="1102654"/>
                  <a:pt x="1855048" y="1103501"/>
                </a:cubicBezTo>
                <a:cubicBezTo>
                  <a:pt x="1832678" y="1104349"/>
                  <a:pt x="1834052" y="1109876"/>
                  <a:pt x="1859172" y="1120083"/>
                </a:cubicBezTo>
                <a:cubicBezTo>
                  <a:pt x="1885250" y="1125274"/>
                  <a:pt x="1911408" y="1133503"/>
                  <a:pt x="1937648" y="1144771"/>
                </a:cubicBezTo>
                <a:cubicBezTo>
                  <a:pt x="1963886" y="1156039"/>
                  <a:pt x="1992204" y="1156826"/>
                  <a:pt x="2022600" y="1147131"/>
                </a:cubicBezTo>
                <a:cubicBezTo>
                  <a:pt x="2000986" y="1100909"/>
                  <a:pt x="1972942" y="1061633"/>
                  <a:pt x="1938466" y="1029302"/>
                </a:cubicBezTo>
                <a:cubicBezTo>
                  <a:pt x="1903992" y="996971"/>
                  <a:pt x="1872404" y="962836"/>
                  <a:pt x="1843710" y="926897"/>
                </a:cubicBezTo>
                <a:cubicBezTo>
                  <a:pt x="1794540" y="882591"/>
                  <a:pt x="1752096" y="831667"/>
                  <a:pt x="1716380" y="774123"/>
                </a:cubicBezTo>
                <a:cubicBezTo>
                  <a:pt x="1710832" y="740579"/>
                  <a:pt x="1691874" y="718717"/>
                  <a:pt x="1659504" y="708537"/>
                </a:cubicBezTo>
                <a:cubicBezTo>
                  <a:pt x="1643318" y="703447"/>
                  <a:pt x="1627510" y="702118"/>
                  <a:pt x="1612080" y="704550"/>
                </a:cubicBezTo>
                <a:close/>
                <a:moveTo>
                  <a:pt x="4389602" y="674742"/>
                </a:moveTo>
                <a:cubicBezTo>
                  <a:pt x="4357900" y="683782"/>
                  <a:pt x="4334084" y="702236"/>
                  <a:pt x="4318158" y="730103"/>
                </a:cubicBezTo>
                <a:cubicBezTo>
                  <a:pt x="4302232" y="757971"/>
                  <a:pt x="4302772" y="785076"/>
                  <a:pt x="4319782" y="811418"/>
                </a:cubicBezTo>
                <a:cubicBezTo>
                  <a:pt x="4354784" y="805813"/>
                  <a:pt x="4388382" y="789430"/>
                  <a:pt x="4420576" y="762268"/>
                </a:cubicBezTo>
                <a:cubicBezTo>
                  <a:pt x="4405248" y="752203"/>
                  <a:pt x="4392134" y="745707"/>
                  <a:pt x="4381236" y="742781"/>
                </a:cubicBezTo>
                <a:cubicBezTo>
                  <a:pt x="4370338" y="739856"/>
                  <a:pt x="4367956" y="729428"/>
                  <a:pt x="4374088" y="711499"/>
                </a:cubicBezTo>
                <a:close/>
                <a:moveTo>
                  <a:pt x="3105684" y="240990"/>
                </a:moveTo>
                <a:cubicBezTo>
                  <a:pt x="3111672" y="252236"/>
                  <a:pt x="3114168" y="261026"/>
                  <a:pt x="3113168" y="267360"/>
                </a:cubicBezTo>
                <a:cubicBezTo>
                  <a:pt x="3120932" y="271240"/>
                  <a:pt x="3126904" y="277346"/>
                  <a:pt x="3131080" y="285679"/>
                </a:cubicBezTo>
                <a:cubicBezTo>
                  <a:pt x="3134592" y="293743"/>
                  <a:pt x="3135100" y="301926"/>
                  <a:pt x="3132612" y="310229"/>
                </a:cubicBezTo>
                <a:cubicBezTo>
                  <a:pt x="3135644" y="337891"/>
                  <a:pt x="3137892" y="365493"/>
                  <a:pt x="3139360" y="393035"/>
                </a:cubicBezTo>
                <a:cubicBezTo>
                  <a:pt x="3138872" y="404823"/>
                  <a:pt x="3138884" y="419027"/>
                  <a:pt x="3139396" y="435648"/>
                </a:cubicBezTo>
                <a:cubicBezTo>
                  <a:pt x="3140888" y="456706"/>
                  <a:pt x="3141004" y="473795"/>
                  <a:pt x="3139744" y="486916"/>
                </a:cubicBezTo>
                <a:cubicBezTo>
                  <a:pt x="3126548" y="471482"/>
                  <a:pt x="3104682" y="463768"/>
                  <a:pt x="3074146" y="463777"/>
                </a:cubicBezTo>
                <a:cubicBezTo>
                  <a:pt x="3059414" y="460280"/>
                  <a:pt x="3043914" y="460156"/>
                  <a:pt x="3027646" y="463403"/>
                </a:cubicBezTo>
                <a:cubicBezTo>
                  <a:pt x="3011380" y="466650"/>
                  <a:pt x="2998142" y="467854"/>
                  <a:pt x="2987934" y="467015"/>
                </a:cubicBezTo>
                <a:cubicBezTo>
                  <a:pt x="2987934" y="465833"/>
                  <a:pt x="2992060" y="462732"/>
                  <a:pt x="3000314" y="457713"/>
                </a:cubicBezTo>
                <a:cubicBezTo>
                  <a:pt x="3014274" y="448232"/>
                  <a:pt x="3029310" y="441723"/>
                  <a:pt x="3045422" y="438186"/>
                </a:cubicBezTo>
                <a:cubicBezTo>
                  <a:pt x="3056056" y="431476"/>
                  <a:pt x="3064444" y="426144"/>
                  <a:pt x="3070588" y="422189"/>
                </a:cubicBezTo>
                <a:cubicBezTo>
                  <a:pt x="3078066" y="427061"/>
                  <a:pt x="3088904" y="430271"/>
                  <a:pt x="3103100" y="431818"/>
                </a:cubicBezTo>
                <a:cubicBezTo>
                  <a:pt x="3117296" y="433366"/>
                  <a:pt x="3127412" y="426015"/>
                  <a:pt x="3133448" y="409765"/>
                </a:cubicBezTo>
                <a:cubicBezTo>
                  <a:pt x="3136582" y="374490"/>
                  <a:pt x="3121040" y="357643"/>
                  <a:pt x="3086822" y="359224"/>
                </a:cubicBezTo>
                <a:cubicBezTo>
                  <a:pt x="3074066" y="359672"/>
                  <a:pt x="3060556" y="356148"/>
                  <a:pt x="3046290" y="348651"/>
                </a:cubicBezTo>
                <a:cubicBezTo>
                  <a:pt x="3033950" y="359632"/>
                  <a:pt x="3018866" y="364621"/>
                  <a:pt x="3001038" y="363618"/>
                </a:cubicBezTo>
                <a:cubicBezTo>
                  <a:pt x="2999064" y="376287"/>
                  <a:pt x="3005430" y="384774"/>
                  <a:pt x="3020132" y="389080"/>
                </a:cubicBezTo>
                <a:cubicBezTo>
                  <a:pt x="3029856" y="390593"/>
                  <a:pt x="3030496" y="394034"/>
                  <a:pt x="3022052" y="399402"/>
                </a:cubicBezTo>
                <a:cubicBezTo>
                  <a:pt x="3009196" y="417495"/>
                  <a:pt x="2993016" y="433923"/>
                  <a:pt x="2973510" y="448684"/>
                </a:cubicBezTo>
                <a:cubicBezTo>
                  <a:pt x="2966114" y="453004"/>
                  <a:pt x="2961108" y="460232"/>
                  <a:pt x="2958492" y="470369"/>
                </a:cubicBezTo>
                <a:lnTo>
                  <a:pt x="2958684" y="471337"/>
                </a:lnTo>
                <a:lnTo>
                  <a:pt x="2955038" y="467525"/>
                </a:lnTo>
                <a:cubicBezTo>
                  <a:pt x="2937762" y="456203"/>
                  <a:pt x="2921708" y="450333"/>
                  <a:pt x="2906872" y="449917"/>
                </a:cubicBezTo>
                <a:cubicBezTo>
                  <a:pt x="2906496" y="438257"/>
                  <a:pt x="2905572" y="426307"/>
                  <a:pt x="2904100" y="414068"/>
                </a:cubicBezTo>
                <a:cubicBezTo>
                  <a:pt x="2900920" y="398170"/>
                  <a:pt x="2892532" y="389000"/>
                  <a:pt x="2878934" y="386559"/>
                </a:cubicBezTo>
                <a:cubicBezTo>
                  <a:pt x="2872136" y="385339"/>
                  <a:pt x="2865536" y="383693"/>
                  <a:pt x="2859138" y="381621"/>
                </a:cubicBezTo>
                <a:lnTo>
                  <a:pt x="2855824" y="380285"/>
                </a:lnTo>
                <a:lnTo>
                  <a:pt x="2880320" y="370116"/>
                </a:lnTo>
                <a:cubicBezTo>
                  <a:pt x="2889714" y="366875"/>
                  <a:pt x="2899054" y="364317"/>
                  <a:pt x="2908336" y="362441"/>
                </a:cubicBezTo>
                <a:cubicBezTo>
                  <a:pt x="2924100" y="360286"/>
                  <a:pt x="2937904" y="355603"/>
                  <a:pt x="2949754" y="348392"/>
                </a:cubicBezTo>
                <a:cubicBezTo>
                  <a:pt x="2966706" y="341593"/>
                  <a:pt x="2971660" y="329765"/>
                  <a:pt x="2964616" y="312907"/>
                </a:cubicBezTo>
                <a:cubicBezTo>
                  <a:pt x="2958856" y="297732"/>
                  <a:pt x="2949344" y="285480"/>
                  <a:pt x="2936076" y="276149"/>
                </a:cubicBezTo>
                <a:cubicBezTo>
                  <a:pt x="2931398" y="261712"/>
                  <a:pt x="2920804" y="257639"/>
                  <a:pt x="2904296" y="263930"/>
                </a:cubicBezTo>
                <a:cubicBezTo>
                  <a:pt x="2901256" y="264121"/>
                  <a:pt x="2895460" y="262726"/>
                  <a:pt x="2886912" y="259744"/>
                </a:cubicBezTo>
                <a:cubicBezTo>
                  <a:pt x="2874794" y="271860"/>
                  <a:pt x="2872722" y="280953"/>
                  <a:pt x="2880692" y="287023"/>
                </a:cubicBezTo>
                <a:cubicBezTo>
                  <a:pt x="2871028" y="295780"/>
                  <a:pt x="2861220" y="305590"/>
                  <a:pt x="2851268" y="316451"/>
                </a:cubicBezTo>
                <a:cubicBezTo>
                  <a:pt x="2848540" y="320016"/>
                  <a:pt x="2843880" y="321053"/>
                  <a:pt x="2837292" y="319563"/>
                </a:cubicBezTo>
                <a:cubicBezTo>
                  <a:pt x="2827952" y="335178"/>
                  <a:pt x="2814380" y="344917"/>
                  <a:pt x="2796568" y="348780"/>
                </a:cubicBezTo>
                <a:cubicBezTo>
                  <a:pt x="2789872" y="362164"/>
                  <a:pt x="2790014" y="369163"/>
                  <a:pt x="2796990" y="369776"/>
                </a:cubicBezTo>
                <a:cubicBezTo>
                  <a:pt x="2803968" y="370390"/>
                  <a:pt x="2806460" y="372629"/>
                  <a:pt x="2804470" y="376495"/>
                </a:cubicBezTo>
                <a:cubicBezTo>
                  <a:pt x="2810736" y="378295"/>
                  <a:pt x="2816212" y="379459"/>
                  <a:pt x="2820898" y="379985"/>
                </a:cubicBezTo>
                <a:lnTo>
                  <a:pt x="2831170" y="379695"/>
                </a:lnTo>
                <a:lnTo>
                  <a:pt x="2823220" y="394957"/>
                </a:lnTo>
                <a:cubicBezTo>
                  <a:pt x="2819696" y="401697"/>
                  <a:pt x="2823702" y="404815"/>
                  <a:pt x="2835244" y="404312"/>
                </a:cubicBezTo>
                <a:cubicBezTo>
                  <a:pt x="2842602" y="406286"/>
                  <a:pt x="2846932" y="412034"/>
                  <a:pt x="2848232" y="421554"/>
                </a:cubicBezTo>
                <a:cubicBezTo>
                  <a:pt x="2849532" y="431075"/>
                  <a:pt x="2850898" y="439832"/>
                  <a:pt x="2852328" y="447824"/>
                </a:cubicBezTo>
                <a:cubicBezTo>
                  <a:pt x="2850258" y="453842"/>
                  <a:pt x="2845244" y="457736"/>
                  <a:pt x="2837288" y="459509"/>
                </a:cubicBezTo>
                <a:cubicBezTo>
                  <a:pt x="2829332" y="461281"/>
                  <a:pt x="2821988" y="464331"/>
                  <a:pt x="2815258" y="468659"/>
                </a:cubicBezTo>
                <a:cubicBezTo>
                  <a:pt x="2803234" y="470051"/>
                  <a:pt x="2792920" y="472455"/>
                  <a:pt x="2784316" y="475871"/>
                </a:cubicBezTo>
                <a:cubicBezTo>
                  <a:pt x="2792788" y="483576"/>
                  <a:pt x="2794224" y="487782"/>
                  <a:pt x="2788630" y="488490"/>
                </a:cubicBezTo>
                <a:cubicBezTo>
                  <a:pt x="2755518" y="501644"/>
                  <a:pt x="2721020" y="510131"/>
                  <a:pt x="2685136" y="513950"/>
                </a:cubicBezTo>
                <a:cubicBezTo>
                  <a:pt x="2679690" y="513706"/>
                  <a:pt x="2678202" y="512353"/>
                  <a:pt x="2680670" y="509892"/>
                </a:cubicBezTo>
                <a:cubicBezTo>
                  <a:pt x="2686976" y="495690"/>
                  <a:pt x="2691968" y="478357"/>
                  <a:pt x="2695644" y="457893"/>
                </a:cubicBezTo>
                <a:cubicBezTo>
                  <a:pt x="2679424" y="470542"/>
                  <a:pt x="2667648" y="481908"/>
                  <a:pt x="2660316" y="491990"/>
                </a:cubicBezTo>
                <a:cubicBezTo>
                  <a:pt x="2650294" y="501963"/>
                  <a:pt x="2646782" y="513461"/>
                  <a:pt x="2649778" y="526486"/>
                </a:cubicBezTo>
                <a:cubicBezTo>
                  <a:pt x="2647290" y="541623"/>
                  <a:pt x="2651782" y="554441"/>
                  <a:pt x="2663254" y="564939"/>
                </a:cubicBezTo>
                <a:cubicBezTo>
                  <a:pt x="2674908" y="565531"/>
                  <a:pt x="2684594" y="564751"/>
                  <a:pt x="2692316" y="562597"/>
                </a:cubicBezTo>
                <a:cubicBezTo>
                  <a:pt x="2743018" y="548288"/>
                  <a:pt x="2794396" y="534871"/>
                  <a:pt x="2846456" y="522347"/>
                </a:cubicBezTo>
                <a:cubicBezTo>
                  <a:pt x="2848392" y="521902"/>
                  <a:pt x="2849112" y="522628"/>
                  <a:pt x="2848612" y="524526"/>
                </a:cubicBezTo>
                <a:cubicBezTo>
                  <a:pt x="2851606" y="534018"/>
                  <a:pt x="2848512" y="542532"/>
                  <a:pt x="2839332" y="550067"/>
                </a:cubicBezTo>
                <a:cubicBezTo>
                  <a:pt x="2830150" y="557602"/>
                  <a:pt x="2822774" y="565677"/>
                  <a:pt x="2817204" y="574291"/>
                </a:cubicBezTo>
                <a:cubicBezTo>
                  <a:pt x="2780004" y="609504"/>
                  <a:pt x="2751122" y="649933"/>
                  <a:pt x="2730560" y="695580"/>
                </a:cubicBezTo>
                <a:cubicBezTo>
                  <a:pt x="2734366" y="706818"/>
                  <a:pt x="2741092" y="716119"/>
                  <a:pt x="2750738" y="723482"/>
                </a:cubicBezTo>
                <a:cubicBezTo>
                  <a:pt x="2769012" y="735971"/>
                  <a:pt x="2786614" y="735379"/>
                  <a:pt x="2803540" y="721706"/>
                </a:cubicBezTo>
                <a:cubicBezTo>
                  <a:pt x="2818422" y="715248"/>
                  <a:pt x="2830426" y="707129"/>
                  <a:pt x="2839552" y="697347"/>
                </a:cubicBezTo>
                <a:cubicBezTo>
                  <a:pt x="2839648" y="699451"/>
                  <a:pt x="2839198" y="703844"/>
                  <a:pt x="2838204" y="710528"/>
                </a:cubicBezTo>
                <a:cubicBezTo>
                  <a:pt x="2837208" y="717212"/>
                  <a:pt x="2839512" y="723025"/>
                  <a:pt x="2845108" y="727969"/>
                </a:cubicBezTo>
                <a:cubicBezTo>
                  <a:pt x="2845564" y="737160"/>
                  <a:pt x="2849384" y="746839"/>
                  <a:pt x="2856570" y="757005"/>
                </a:cubicBezTo>
                <a:cubicBezTo>
                  <a:pt x="2864874" y="763575"/>
                  <a:pt x="2873388" y="764366"/>
                  <a:pt x="2882108" y="759379"/>
                </a:cubicBezTo>
                <a:cubicBezTo>
                  <a:pt x="2892738" y="759376"/>
                  <a:pt x="2898884" y="753155"/>
                  <a:pt x="2900548" y="740717"/>
                </a:cubicBezTo>
                <a:lnTo>
                  <a:pt x="2900516" y="633156"/>
                </a:lnTo>
                <a:cubicBezTo>
                  <a:pt x="2911212" y="612722"/>
                  <a:pt x="2921714" y="591216"/>
                  <a:pt x="2932028" y="568639"/>
                </a:cubicBezTo>
                <a:cubicBezTo>
                  <a:pt x="2934342" y="559923"/>
                  <a:pt x="2936162" y="550715"/>
                  <a:pt x="2937484" y="541015"/>
                </a:cubicBezTo>
                <a:cubicBezTo>
                  <a:pt x="2939104" y="538744"/>
                  <a:pt x="2941688" y="532908"/>
                  <a:pt x="2945236" y="523504"/>
                </a:cubicBezTo>
                <a:cubicBezTo>
                  <a:pt x="2948786" y="514101"/>
                  <a:pt x="2943796" y="513466"/>
                  <a:pt x="2930264" y="521598"/>
                </a:cubicBezTo>
                <a:cubicBezTo>
                  <a:pt x="2918560" y="539929"/>
                  <a:pt x="2908172" y="556299"/>
                  <a:pt x="2899096" y="570708"/>
                </a:cubicBezTo>
                <a:cubicBezTo>
                  <a:pt x="2896044" y="561557"/>
                  <a:pt x="2900248" y="552435"/>
                  <a:pt x="2911708" y="543344"/>
                </a:cubicBezTo>
                <a:cubicBezTo>
                  <a:pt x="2922168" y="535411"/>
                  <a:pt x="2924156" y="524945"/>
                  <a:pt x="2917676" y="511945"/>
                </a:cubicBezTo>
                <a:cubicBezTo>
                  <a:pt x="2929994" y="508418"/>
                  <a:pt x="2942332" y="502274"/>
                  <a:pt x="2954688" y="493516"/>
                </a:cubicBezTo>
                <a:lnTo>
                  <a:pt x="2958688" y="489714"/>
                </a:lnTo>
                <a:lnTo>
                  <a:pt x="2965320" y="505250"/>
                </a:lnTo>
                <a:cubicBezTo>
                  <a:pt x="2973902" y="518791"/>
                  <a:pt x="2987760" y="524999"/>
                  <a:pt x="3006892" y="523874"/>
                </a:cubicBezTo>
                <a:cubicBezTo>
                  <a:pt x="3045018" y="527849"/>
                  <a:pt x="3084316" y="529576"/>
                  <a:pt x="3124790" y="529057"/>
                </a:cubicBezTo>
                <a:lnTo>
                  <a:pt x="3137910" y="524589"/>
                </a:lnTo>
                <a:lnTo>
                  <a:pt x="3137912" y="530029"/>
                </a:lnTo>
                <a:cubicBezTo>
                  <a:pt x="3130396" y="536231"/>
                  <a:pt x="3120376" y="541190"/>
                  <a:pt x="3107852" y="544909"/>
                </a:cubicBezTo>
                <a:cubicBezTo>
                  <a:pt x="3075684" y="558713"/>
                  <a:pt x="3044372" y="574109"/>
                  <a:pt x="3013912" y="591095"/>
                </a:cubicBezTo>
                <a:cubicBezTo>
                  <a:pt x="3006096" y="595431"/>
                  <a:pt x="3000186" y="597600"/>
                  <a:pt x="2996186" y="597601"/>
                </a:cubicBezTo>
                <a:cubicBezTo>
                  <a:pt x="3001668" y="585630"/>
                  <a:pt x="2996448" y="584663"/>
                  <a:pt x="2980528" y="594700"/>
                </a:cubicBezTo>
                <a:cubicBezTo>
                  <a:pt x="2973830" y="599814"/>
                  <a:pt x="2971332" y="610153"/>
                  <a:pt x="2973036" y="625718"/>
                </a:cubicBezTo>
                <a:cubicBezTo>
                  <a:pt x="2989988" y="642041"/>
                  <a:pt x="3006540" y="641949"/>
                  <a:pt x="3022696" y="625442"/>
                </a:cubicBezTo>
                <a:cubicBezTo>
                  <a:pt x="3043896" y="613498"/>
                  <a:pt x="3062060" y="603786"/>
                  <a:pt x="3077196" y="596304"/>
                </a:cubicBezTo>
                <a:cubicBezTo>
                  <a:pt x="3099124" y="586067"/>
                  <a:pt x="3118450" y="577358"/>
                  <a:pt x="3135172" y="570178"/>
                </a:cubicBezTo>
                <a:cubicBezTo>
                  <a:pt x="3137008" y="577448"/>
                  <a:pt x="3136436" y="588652"/>
                  <a:pt x="3133454" y="603790"/>
                </a:cubicBezTo>
                <a:cubicBezTo>
                  <a:pt x="3130964" y="638890"/>
                  <a:pt x="3129974" y="675907"/>
                  <a:pt x="3130484" y="714840"/>
                </a:cubicBezTo>
                <a:cubicBezTo>
                  <a:pt x="3129990" y="730469"/>
                  <a:pt x="3130740" y="745411"/>
                  <a:pt x="3132736" y="759667"/>
                </a:cubicBezTo>
                <a:cubicBezTo>
                  <a:pt x="3131248" y="778225"/>
                  <a:pt x="3132254" y="795631"/>
                  <a:pt x="3135752" y="811886"/>
                </a:cubicBezTo>
                <a:cubicBezTo>
                  <a:pt x="3135756" y="825729"/>
                  <a:pt x="3140988" y="838150"/>
                  <a:pt x="3151454" y="849149"/>
                </a:cubicBezTo>
                <a:cubicBezTo>
                  <a:pt x="3153884" y="857379"/>
                  <a:pt x="3160380" y="865803"/>
                  <a:pt x="3170940" y="874420"/>
                </a:cubicBezTo>
                <a:cubicBezTo>
                  <a:pt x="3180912" y="859328"/>
                  <a:pt x="3186404" y="844416"/>
                  <a:pt x="3187416" y="829684"/>
                </a:cubicBezTo>
                <a:cubicBezTo>
                  <a:pt x="3191466" y="806370"/>
                  <a:pt x="3193234" y="782164"/>
                  <a:pt x="3192720" y="757066"/>
                </a:cubicBezTo>
                <a:cubicBezTo>
                  <a:pt x="3193720" y="733865"/>
                  <a:pt x="3193206" y="709878"/>
                  <a:pt x="3191176" y="685105"/>
                </a:cubicBezTo>
                <a:cubicBezTo>
                  <a:pt x="3190736" y="677247"/>
                  <a:pt x="3191258" y="668853"/>
                  <a:pt x="3192740" y="659923"/>
                </a:cubicBezTo>
                <a:cubicBezTo>
                  <a:pt x="3191734" y="640262"/>
                  <a:pt x="3192452" y="620386"/>
                  <a:pt x="3194890" y="600296"/>
                </a:cubicBezTo>
                <a:cubicBezTo>
                  <a:pt x="3195384" y="582310"/>
                  <a:pt x="3196782" y="567351"/>
                  <a:pt x="3199080" y="555420"/>
                </a:cubicBezTo>
                <a:cubicBezTo>
                  <a:pt x="3237504" y="545805"/>
                  <a:pt x="3277508" y="533975"/>
                  <a:pt x="3319096" y="519930"/>
                </a:cubicBezTo>
                <a:cubicBezTo>
                  <a:pt x="3326668" y="512864"/>
                  <a:pt x="3335636" y="506991"/>
                  <a:pt x="3346000" y="502313"/>
                </a:cubicBezTo>
                <a:cubicBezTo>
                  <a:pt x="3339742" y="487520"/>
                  <a:pt x="3330892" y="479219"/>
                  <a:pt x="3319456" y="477413"/>
                </a:cubicBezTo>
                <a:cubicBezTo>
                  <a:pt x="3310024" y="473256"/>
                  <a:pt x="3300344" y="471751"/>
                  <a:pt x="3290414" y="472897"/>
                </a:cubicBezTo>
                <a:cubicBezTo>
                  <a:pt x="3271408" y="482919"/>
                  <a:pt x="3249224" y="490287"/>
                  <a:pt x="3223864" y="495001"/>
                </a:cubicBezTo>
                <a:cubicBezTo>
                  <a:pt x="3229350" y="499818"/>
                  <a:pt x="3230560" y="501913"/>
                  <a:pt x="3227492" y="501287"/>
                </a:cubicBezTo>
                <a:cubicBezTo>
                  <a:pt x="3224424" y="500660"/>
                  <a:pt x="3221040" y="500098"/>
                  <a:pt x="3217340" y="499599"/>
                </a:cubicBezTo>
                <a:cubicBezTo>
                  <a:pt x="3205160" y="506301"/>
                  <a:pt x="3196778" y="510042"/>
                  <a:pt x="3192198" y="510821"/>
                </a:cubicBezTo>
                <a:cubicBezTo>
                  <a:pt x="3190500" y="481406"/>
                  <a:pt x="3190148" y="449699"/>
                  <a:pt x="3191148" y="415703"/>
                </a:cubicBezTo>
                <a:cubicBezTo>
                  <a:pt x="3189070" y="392478"/>
                  <a:pt x="3186832" y="369146"/>
                  <a:pt x="3184436" y="345708"/>
                </a:cubicBezTo>
                <a:cubicBezTo>
                  <a:pt x="3185418" y="333865"/>
                  <a:pt x="3185380" y="321276"/>
                  <a:pt x="3184320" y="307941"/>
                </a:cubicBezTo>
                <a:cubicBezTo>
                  <a:pt x="3181316" y="295448"/>
                  <a:pt x="3177344" y="281797"/>
                  <a:pt x="3172402" y="266987"/>
                </a:cubicBezTo>
                <a:cubicBezTo>
                  <a:pt x="3159736" y="251639"/>
                  <a:pt x="3145852" y="244718"/>
                  <a:pt x="3130748" y="246222"/>
                </a:cubicBezTo>
                <a:cubicBezTo>
                  <a:pt x="3126262" y="243921"/>
                  <a:pt x="3117908" y="242178"/>
                  <a:pt x="3105684" y="240990"/>
                </a:cubicBezTo>
                <a:close/>
                <a:moveTo>
                  <a:pt x="3006000" y="144000"/>
                </a:moveTo>
                <a:cubicBezTo>
                  <a:pt x="4586640" y="144000"/>
                  <a:pt x="5868000" y="1425361"/>
                  <a:pt x="5868000" y="3006000"/>
                </a:cubicBezTo>
                <a:cubicBezTo>
                  <a:pt x="5868000" y="4586639"/>
                  <a:pt x="4586640" y="5868000"/>
                  <a:pt x="3006000" y="5868000"/>
                </a:cubicBezTo>
                <a:cubicBezTo>
                  <a:pt x="1425362" y="5868000"/>
                  <a:pt x="144000" y="4586639"/>
                  <a:pt x="144000" y="3006000"/>
                </a:cubicBezTo>
                <a:cubicBezTo>
                  <a:pt x="144000" y="1425361"/>
                  <a:pt x="1425362" y="144000"/>
                  <a:pt x="3006000" y="144000"/>
                </a:cubicBezTo>
                <a:close/>
                <a:moveTo>
                  <a:pt x="3006000" y="54529"/>
                </a:moveTo>
                <a:cubicBezTo>
                  <a:pt x="1375948" y="54529"/>
                  <a:pt x="54530" y="1375948"/>
                  <a:pt x="54530" y="3006000"/>
                </a:cubicBezTo>
                <a:cubicBezTo>
                  <a:pt x="54530" y="4636052"/>
                  <a:pt x="1375948" y="5957471"/>
                  <a:pt x="3006000" y="5957471"/>
                </a:cubicBezTo>
                <a:cubicBezTo>
                  <a:pt x="4636052" y="5957471"/>
                  <a:pt x="5957472" y="4636052"/>
                  <a:pt x="5957472" y="3006000"/>
                </a:cubicBezTo>
                <a:cubicBezTo>
                  <a:pt x="5957472" y="1375948"/>
                  <a:pt x="4636052" y="54529"/>
                  <a:pt x="3006000" y="54529"/>
                </a:cubicBezTo>
                <a:close/>
                <a:moveTo>
                  <a:pt x="3006000" y="0"/>
                </a:moveTo>
                <a:cubicBezTo>
                  <a:pt x="4666168" y="0"/>
                  <a:pt x="6012000" y="1345832"/>
                  <a:pt x="6012000" y="3006000"/>
                </a:cubicBezTo>
                <a:cubicBezTo>
                  <a:pt x="6012000" y="4666168"/>
                  <a:pt x="4666168" y="6012000"/>
                  <a:pt x="3006000" y="6012000"/>
                </a:cubicBezTo>
                <a:cubicBezTo>
                  <a:pt x="1345832" y="6012000"/>
                  <a:pt x="0" y="4666168"/>
                  <a:pt x="0" y="3006000"/>
                </a:cubicBezTo>
                <a:cubicBezTo>
                  <a:pt x="0" y="1345832"/>
                  <a:pt x="1345832" y="0"/>
                  <a:pt x="3006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dirty="0">
              <a:solidFill>
                <a:schemeClr val="tx1"/>
              </a:solidFill>
            </a:endParaRP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E2A95259-D263-450F-8AD8-2AC7535B2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42141" y="2444962"/>
            <a:ext cx="2466975" cy="600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41794B23-32AA-497C-AE79-9339ACF8E6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42141" y="3212889"/>
            <a:ext cx="5768709" cy="600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zh-CN" altLang="en-US" dirty="0"/>
              <a:t>输入章节标题</a:t>
            </a:r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D8DA090E-7964-49AF-81C9-7C3E367EB5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2140" y="3928931"/>
            <a:ext cx="5768709" cy="6000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7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zh-CN" altLang="en-US" dirty="0"/>
              <a:t>关键词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3C193C7-6F99-46C3-B453-E8ADB651C522}"/>
              </a:ext>
            </a:extLst>
          </p:cNvPr>
          <p:cNvSpPr txBox="1"/>
          <p:nvPr userDrawn="1"/>
        </p:nvSpPr>
        <p:spPr>
          <a:xfrm>
            <a:off x="11516136" y="2453925"/>
            <a:ext cx="374536" cy="1950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200" b="0" i="0" kern="1200" dirty="0">
                <a:solidFill>
                  <a:schemeClr val="bg1">
                    <a:lumMod val="95000"/>
                  </a:schemeClr>
                </a:solidFill>
                <a:effectLst/>
                <a:latin typeface="+mn-ea"/>
                <a:ea typeface="+mn-ea"/>
                <a:cs typeface="+mn-cs"/>
              </a:rPr>
              <a:t>博学笃志  </a:t>
            </a:r>
            <a:endParaRPr lang="en-US" altLang="zh-CN" sz="1200" b="0" i="0" kern="1200" dirty="0">
              <a:solidFill>
                <a:schemeClr val="bg1">
                  <a:lumMod val="95000"/>
                </a:schemeClr>
              </a:solidFill>
              <a:effectLst/>
              <a:latin typeface="+mn-ea"/>
              <a:ea typeface="+mn-ea"/>
              <a:cs typeface="+mn-cs"/>
            </a:endParaRPr>
          </a:p>
          <a:p>
            <a:pPr algn="l">
              <a:lnSpc>
                <a:spcPct val="120000"/>
              </a:lnSpc>
              <a:spcBef>
                <a:spcPts val="800"/>
              </a:spcBef>
            </a:pPr>
            <a:r>
              <a:rPr lang="zh-CN" altLang="en-US" sz="1200" b="0" i="0" kern="1200" dirty="0">
                <a:solidFill>
                  <a:schemeClr val="bg1">
                    <a:lumMod val="95000"/>
                  </a:schemeClr>
                </a:solidFill>
                <a:effectLst/>
                <a:latin typeface="+mn-ea"/>
                <a:ea typeface="+mn-ea"/>
                <a:cs typeface="+mn-cs"/>
              </a:rPr>
              <a:t>格物明德</a:t>
            </a:r>
            <a:endParaRPr lang="zh-CN" altLang="en-US" sz="900" spc="10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0636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_第1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28D388BD-1A23-4BE7-8699-26002363A5FC}"/>
              </a:ext>
            </a:extLst>
          </p:cNvPr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3C7FCE4-6C52-47AE-976C-37B238AD8582}"/>
              </a:ext>
            </a:extLst>
          </p:cNvPr>
          <p:cNvSpPr txBox="1"/>
          <p:nvPr userDrawn="1"/>
        </p:nvSpPr>
        <p:spPr>
          <a:xfrm>
            <a:off x="425675" y="6474097"/>
            <a:ext cx="1964352" cy="313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30000"/>
              </a:lnSpc>
            </a:pPr>
            <a:r>
              <a:rPr lang="zh-CN" altLang="en-US" sz="12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rPr>
              <a:t>博学笃志 格物明德</a:t>
            </a:r>
            <a:endParaRPr lang="zh-CN" altLang="en-US" sz="900" spc="1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9050ED10-0EA3-4E42-BBC6-270F77F73247}"/>
              </a:ext>
            </a:extLst>
          </p:cNvPr>
          <p:cNvSpPr>
            <a:spLocks noChangeAspect="1"/>
          </p:cNvSpPr>
          <p:nvPr userDrawn="1"/>
        </p:nvSpPr>
        <p:spPr>
          <a:xfrm>
            <a:off x="9962751" y="291578"/>
            <a:ext cx="414000" cy="414000"/>
          </a:xfrm>
          <a:custGeom>
            <a:avLst/>
            <a:gdLst>
              <a:gd name="connsiteX0" fmla="*/ 2778176 w 6012000"/>
              <a:gd name="connsiteY0" fmla="*/ 5336855 h 6012000"/>
              <a:gd name="connsiteX1" fmla="*/ 2774892 w 6012000"/>
              <a:gd name="connsiteY1" fmla="*/ 5344894 h 6012000"/>
              <a:gd name="connsiteX2" fmla="*/ 2779566 w 6012000"/>
              <a:gd name="connsiteY2" fmla="*/ 5345241 h 6012000"/>
              <a:gd name="connsiteX3" fmla="*/ 2802252 w 6012000"/>
              <a:gd name="connsiteY3" fmla="*/ 5351743 h 6012000"/>
              <a:gd name="connsiteX4" fmla="*/ 2807166 w 6012000"/>
              <a:gd name="connsiteY4" fmla="*/ 5365428 h 6012000"/>
              <a:gd name="connsiteX5" fmla="*/ 2798432 w 6012000"/>
              <a:gd name="connsiteY5" fmla="*/ 5398580 h 6012000"/>
              <a:gd name="connsiteX6" fmla="*/ 2731896 w 6012000"/>
              <a:gd name="connsiteY6" fmla="*/ 5576747 h 6012000"/>
              <a:gd name="connsiteX7" fmla="*/ 2714800 w 6012000"/>
              <a:gd name="connsiteY7" fmla="*/ 5613978 h 6012000"/>
              <a:gd name="connsiteX8" fmla="*/ 2701124 w 6012000"/>
              <a:gd name="connsiteY8" fmla="*/ 5623259 h 6012000"/>
              <a:gd name="connsiteX9" fmla="*/ 2677518 w 6012000"/>
              <a:gd name="connsiteY9" fmla="*/ 5624636 h 6012000"/>
              <a:gd name="connsiteX10" fmla="*/ 2674010 w 6012000"/>
              <a:gd name="connsiteY10" fmla="*/ 5632658 h 6012000"/>
              <a:gd name="connsiteX11" fmla="*/ 2907324 w 6012000"/>
              <a:gd name="connsiteY11" fmla="*/ 5650017 h 6012000"/>
              <a:gd name="connsiteX12" fmla="*/ 2942064 w 6012000"/>
              <a:gd name="connsiteY12" fmla="*/ 5568208 h 6012000"/>
              <a:gd name="connsiteX13" fmla="*/ 2933828 w 6012000"/>
              <a:gd name="connsiteY13" fmla="*/ 5567594 h 6012000"/>
              <a:gd name="connsiteX14" fmla="*/ 2882988 w 6012000"/>
              <a:gd name="connsiteY14" fmla="*/ 5617538 h 6012000"/>
              <a:gd name="connsiteX15" fmla="*/ 2812274 w 6012000"/>
              <a:gd name="connsiteY15" fmla="*/ 5627723 h 6012000"/>
              <a:gd name="connsiteX16" fmla="*/ 2785560 w 6012000"/>
              <a:gd name="connsiteY16" fmla="*/ 5625735 h 6012000"/>
              <a:gd name="connsiteX17" fmla="*/ 2766868 w 6012000"/>
              <a:gd name="connsiteY17" fmla="*/ 5621210 h 6012000"/>
              <a:gd name="connsiteX18" fmla="*/ 2762064 w 6012000"/>
              <a:gd name="connsiteY18" fmla="*/ 5610555 h 6012000"/>
              <a:gd name="connsiteX19" fmla="*/ 2767934 w 6012000"/>
              <a:gd name="connsiteY19" fmla="*/ 5588830 h 6012000"/>
              <a:gd name="connsiteX20" fmla="*/ 2804536 w 6012000"/>
              <a:gd name="connsiteY20" fmla="*/ 5491040 h 6012000"/>
              <a:gd name="connsiteX21" fmla="*/ 2833254 w 6012000"/>
              <a:gd name="connsiteY21" fmla="*/ 5493177 h 6012000"/>
              <a:gd name="connsiteX22" fmla="*/ 2861656 w 6012000"/>
              <a:gd name="connsiteY22" fmla="*/ 5498089 h 6012000"/>
              <a:gd name="connsiteX23" fmla="*/ 2871704 w 6012000"/>
              <a:gd name="connsiteY23" fmla="*/ 5507455 h 6012000"/>
              <a:gd name="connsiteX24" fmla="*/ 2874456 w 6012000"/>
              <a:gd name="connsiteY24" fmla="*/ 5523106 h 6012000"/>
              <a:gd name="connsiteX25" fmla="*/ 2868694 w 6012000"/>
              <a:gd name="connsiteY25" fmla="*/ 5546407 h 6012000"/>
              <a:gd name="connsiteX26" fmla="*/ 2877598 w 6012000"/>
              <a:gd name="connsiteY26" fmla="*/ 5547069 h 6012000"/>
              <a:gd name="connsiteX27" fmla="*/ 2916694 w 6012000"/>
              <a:gd name="connsiteY27" fmla="*/ 5439839 h 6012000"/>
              <a:gd name="connsiteX28" fmla="*/ 2908456 w 6012000"/>
              <a:gd name="connsiteY28" fmla="*/ 5439226 h 6012000"/>
              <a:gd name="connsiteX29" fmla="*/ 2882538 w 6012000"/>
              <a:gd name="connsiteY29" fmla="*/ 5471660 h 6012000"/>
              <a:gd name="connsiteX30" fmla="*/ 2837992 w 6012000"/>
              <a:gd name="connsiteY30" fmla="*/ 5477636 h 6012000"/>
              <a:gd name="connsiteX31" fmla="*/ 2809720 w 6012000"/>
              <a:gd name="connsiteY31" fmla="*/ 5475532 h 6012000"/>
              <a:gd name="connsiteX32" fmla="*/ 2853106 w 6012000"/>
              <a:gd name="connsiteY32" fmla="*/ 5358772 h 6012000"/>
              <a:gd name="connsiteX33" fmla="*/ 2891396 w 6012000"/>
              <a:gd name="connsiteY33" fmla="*/ 5361621 h 6012000"/>
              <a:gd name="connsiteX34" fmla="*/ 2940300 w 6012000"/>
              <a:gd name="connsiteY34" fmla="*/ 5369289 h 6012000"/>
              <a:gd name="connsiteX35" fmla="*/ 2961180 w 6012000"/>
              <a:gd name="connsiteY35" fmla="*/ 5386513 h 6012000"/>
              <a:gd name="connsiteX36" fmla="*/ 2965494 w 6012000"/>
              <a:gd name="connsiteY36" fmla="*/ 5406757 h 6012000"/>
              <a:gd name="connsiteX37" fmla="*/ 2962660 w 6012000"/>
              <a:gd name="connsiteY37" fmla="*/ 5423783 h 6012000"/>
              <a:gd name="connsiteX38" fmla="*/ 2970898 w 6012000"/>
              <a:gd name="connsiteY38" fmla="*/ 5424397 h 6012000"/>
              <a:gd name="connsiteX39" fmla="*/ 2995014 w 6012000"/>
              <a:gd name="connsiteY39" fmla="*/ 5352989 h 6012000"/>
              <a:gd name="connsiteX40" fmla="*/ 2545840 w 6012000"/>
              <a:gd name="connsiteY40" fmla="*/ 5316595 h 6012000"/>
              <a:gd name="connsiteX41" fmla="*/ 2576018 w 6012000"/>
              <a:gd name="connsiteY41" fmla="*/ 5321648 h 6012000"/>
              <a:gd name="connsiteX42" fmla="*/ 2642676 w 6012000"/>
              <a:gd name="connsiteY42" fmla="*/ 5360877 h 6012000"/>
              <a:gd name="connsiteX43" fmla="*/ 2652078 w 6012000"/>
              <a:gd name="connsiteY43" fmla="*/ 5442268 h 6012000"/>
              <a:gd name="connsiteX44" fmla="*/ 2620034 w 6012000"/>
              <a:gd name="connsiteY44" fmla="*/ 5520360 h 6012000"/>
              <a:gd name="connsiteX45" fmla="*/ 2566248 w 6012000"/>
              <a:gd name="connsiteY45" fmla="*/ 5567985 h 6012000"/>
              <a:gd name="connsiteX46" fmla="*/ 2513780 w 6012000"/>
              <a:gd name="connsiteY46" fmla="*/ 5579576 h 6012000"/>
              <a:gd name="connsiteX47" fmla="*/ 2448532 w 6012000"/>
              <a:gd name="connsiteY47" fmla="*/ 5574077 h 6012000"/>
              <a:gd name="connsiteX48" fmla="*/ 2430526 w 6012000"/>
              <a:gd name="connsiteY48" fmla="*/ 5568471 h 6012000"/>
              <a:gd name="connsiteX49" fmla="*/ 2425150 w 6012000"/>
              <a:gd name="connsiteY49" fmla="*/ 5562857 h 6012000"/>
              <a:gd name="connsiteX50" fmla="*/ 2424192 w 6012000"/>
              <a:gd name="connsiteY50" fmla="*/ 5555613 h 6012000"/>
              <a:gd name="connsiteX51" fmla="*/ 2437522 w 6012000"/>
              <a:gd name="connsiteY51" fmla="*/ 5526162 h 6012000"/>
              <a:gd name="connsiteX52" fmla="*/ 2330148 w 6012000"/>
              <a:gd name="connsiteY52" fmla="*/ 5314138 h 6012000"/>
              <a:gd name="connsiteX53" fmla="*/ 2281956 w 6012000"/>
              <a:gd name="connsiteY53" fmla="*/ 5424033 h 6012000"/>
              <a:gd name="connsiteX54" fmla="*/ 2209608 w 6012000"/>
              <a:gd name="connsiteY54" fmla="*/ 5400348 h 6012000"/>
              <a:gd name="connsiteX55" fmla="*/ 2473968 w 6012000"/>
              <a:gd name="connsiteY55" fmla="*/ 5285324 h 6012000"/>
              <a:gd name="connsiteX56" fmla="*/ 2469738 w 6012000"/>
              <a:gd name="connsiteY56" fmla="*/ 5292908 h 6012000"/>
              <a:gd name="connsiteX57" fmla="*/ 2474556 w 6012000"/>
              <a:gd name="connsiteY57" fmla="*/ 5293860 h 6012000"/>
              <a:gd name="connsiteX58" fmla="*/ 2495986 w 6012000"/>
              <a:gd name="connsiteY58" fmla="*/ 5302873 h 6012000"/>
              <a:gd name="connsiteX59" fmla="*/ 2499084 w 6012000"/>
              <a:gd name="connsiteY59" fmla="*/ 5317139 h 6012000"/>
              <a:gd name="connsiteX60" fmla="*/ 2486372 w 6012000"/>
              <a:gd name="connsiteY60" fmla="*/ 5349217 h 6012000"/>
              <a:gd name="connsiteX61" fmla="*/ 2398320 w 6012000"/>
              <a:gd name="connsiteY61" fmla="*/ 5518414 h 6012000"/>
              <a:gd name="connsiteX62" fmla="*/ 2376770 w 6012000"/>
              <a:gd name="connsiteY62" fmla="*/ 5552613 h 6012000"/>
              <a:gd name="connsiteX63" fmla="*/ 2361858 w 6012000"/>
              <a:gd name="connsiteY63" fmla="*/ 5560133 h 6012000"/>
              <a:gd name="connsiteX64" fmla="*/ 2338036 w 6012000"/>
              <a:gd name="connsiteY64" fmla="*/ 5558612 h 6012000"/>
              <a:gd name="connsiteX65" fmla="*/ 2333588 w 6012000"/>
              <a:gd name="connsiteY65" fmla="*/ 5566152 h 6012000"/>
              <a:gd name="connsiteX66" fmla="*/ 2459298 w 6012000"/>
              <a:gd name="connsiteY66" fmla="*/ 5590996 h 6012000"/>
              <a:gd name="connsiteX67" fmla="*/ 2537176 w 6012000"/>
              <a:gd name="connsiteY67" fmla="*/ 5596488 h 6012000"/>
              <a:gd name="connsiteX68" fmla="*/ 2599500 w 6012000"/>
              <a:gd name="connsiteY68" fmla="*/ 5578198 h 6012000"/>
              <a:gd name="connsiteX69" fmla="*/ 2645362 w 6012000"/>
              <a:gd name="connsiteY69" fmla="*/ 5549373 h 6012000"/>
              <a:gd name="connsiteX70" fmla="*/ 2676620 w 6012000"/>
              <a:gd name="connsiteY70" fmla="*/ 5509810 h 6012000"/>
              <a:gd name="connsiteX71" fmla="*/ 2697772 w 6012000"/>
              <a:gd name="connsiteY71" fmla="*/ 5455166 h 6012000"/>
              <a:gd name="connsiteX72" fmla="*/ 2693044 w 6012000"/>
              <a:gd name="connsiteY72" fmla="*/ 5388126 h 6012000"/>
              <a:gd name="connsiteX73" fmla="*/ 2655316 w 6012000"/>
              <a:gd name="connsiteY73" fmla="*/ 5335499 h 6012000"/>
              <a:gd name="connsiteX74" fmla="*/ 2568798 w 6012000"/>
              <a:gd name="connsiteY74" fmla="*/ 5304065 h 6012000"/>
              <a:gd name="connsiteX75" fmla="*/ 3608232 w 6012000"/>
              <a:gd name="connsiteY75" fmla="*/ 5279402 h 6012000"/>
              <a:gd name="connsiteX76" fmla="*/ 3514690 w 6012000"/>
              <a:gd name="connsiteY76" fmla="*/ 5296551 h 6012000"/>
              <a:gd name="connsiteX77" fmla="*/ 3513984 w 6012000"/>
              <a:gd name="connsiteY77" fmla="*/ 5305078 h 6012000"/>
              <a:gd name="connsiteX78" fmla="*/ 3541708 w 6012000"/>
              <a:gd name="connsiteY78" fmla="*/ 5304648 h 6012000"/>
              <a:gd name="connsiteX79" fmla="*/ 3547898 w 6012000"/>
              <a:gd name="connsiteY79" fmla="*/ 5311797 h 6012000"/>
              <a:gd name="connsiteX80" fmla="*/ 3533186 w 6012000"/>
              <a:gd name="connsiteY80" fmla="*/ 5355348 h 6012000"/>
              <a:gd name="connsiteX81" fmla="*/ 3491066 w 6012000"/>
              <a:gd name="connsiteY81" fmla="*/ 5445003 h 6012000"/>
              <a:gd name="connsiteX82" fmla="*/ 3452058 w 6012000"/>
              <a:gd name="connsiteY82" fmla="*/ 5368405 h 6012000"/>
              <a:gd name="connsiteX83" fmla="*/ 3440054 w 6012000"/>
              <a:gd name="connsiteY83" fmla="*/ 5338831 h 6012000"/>
              <a:gd name="connsiteX84" fmla="*/ 3441156 w 6012000"/>
              <a:gd name="connsiteY84" fmla="*/ 5327508 h 6012000"/>
              <a:gd name="connsiteX85" fmla="*/ 3447934 w 6012000"/>
              <a:gd name="connsiteY85" fmla="*/ 5319911 h 6012000"/>
              <a:gd name="connsiteX86" fmla="*/ 3470946 w 6012000"/>
              <a:gd name="connsiteY86" fmla="*/ 5312968 h 6012000"/>
              <a:gd name="connsiteX87" fmla="*/ 3472092 w 6012000"/>
              <a:gd name="connsiteY87" fmla="*/ 5304361 h 6012000"/>
              <a:gd name="connsiteX88" fmla="*/ 3362080 w 6012000"/>
              <a:gd name="connsiteY88" fmla="*/ 5324529 h 6012000"/>
              <a:gd name="connsiteX89" fmla="*/ 3361374 w 6012000"/>
              <a:gd name="connsiteY89" fmla="*/ 5333056 h 6012000"/>
              <a:gd name="connsiteX90" fmla="*/ 3361450 w 6012000"/>
              <a:gd name="connsiteY90" fmla="*/ 5333066 h 6012000"/>
              <a:gd name="connsiteX91" fmla="*/ 3303446 w 6012000"/>
              <a:gd name="connsiteY91" fmla="*/ 5336296 h 6012000"/>
              <a:gd name="connsiteX92" fmla="*/ 3141580 w 6012000"/>
              <a:gd name="connsiteY92" fmla="*/ 5589468 h 6012000"/>
              <a:gd name="connsiteX93" fmla="*/ 3100164 w 6012000"/>
              <a:gd name="connsiteY93" fmla="*/ 5347616 h 6012000"/>
              <a:gd name="connsiteX94" fmla="*/ 3025048 w 6012000"/>
              <a:gd name="connsiteY94" fmla="*/ 5351799 h 6012000"/>
              <a:gd name="connsiteX95" fmla="*/ 3023278 w 6012000"/>
              <a:gd name="connsiteY95" fmla="*/ 5360170 h 6012000"/>
              <a:gd name="connsiteX96" fmla="*/ 3048256 w 6012000"/>
              <a:gd name="connsiteY96" fmla="*/ 5363027 h 6012000"/>
              <a:gd name="connsiteX97" fmla="*/ 3062868 w 6012000"/>
              <a:gd name="connsiteY97" fmla="*/ 5372499 h 6012000"/>
              <a:gd name="connsiteX98" fmla="*/ 3009662 w 6012000"/>
              <a:gd name="connsiteY98" fmla="*/ 5601509 h 6012000"/>
              <a:gd name="connsiteX99" fmla="*/ 2996664 w 6012000"/>
              <a:gd name="connsiteY99" fmla="*/ 5637112 h 6012000"/>
              <a:gd name="connsiteX100" fmla="*/ 2965410 w 6012000"/>
              <a:gd name="connsiteY100" fmla="*/ 5650032 h 6012000"/>
              <a:gd name="connsiteX101" fmla="*/ 2959392 w 6012000"/>
              <a:gd name="connsiteY101" fmla="*/ 5650367 h 6012000"/>
              <a:gd name="connsiteX102" fmla="*/ 2957400 w 6012000"/>
              <a:gd name="connsiteY102" fmla="*/ 5658751 h 6012000"/>
              <a:gd name="connsiteX103" fmla="*/ 3057034 w 6012000"/>
              <a:gd name="connsiteY103" fmla="*/ 5653203 h 6012000"/>
              <a:gd name="connsiteX104" fmla="*/ 3059028 w 6012000"/>
              <a:gd name="connsiteY104" fmla="*/ 5644819 h 6012000"/>
              <a:gd name="connsiteX105" fmla="*/ 3029500 w 6012000"/>
              <a:gd name="connsiteY105" fmla="*/ 5640538 h 6012000"/>
              <a:gd name="connsiteX106" fmla="*/ 3022780 w 6012000"/>
              <a:gd name="connsiteY106" fmla="*/ 5628280 h 6012000"/>
              <a:gd name="connsiteX107" fmla="*/ 3027902 w 6012000"/>
              <a:gd name="connsiteY107" fmla="*/ 5595798 h 6012000"/>
              <a:gd name="connsiteX108" fmla="*/ 3071430 w 6012000"/>
              <a:gd name="connsiteY108" fmla="*/ 5405783 h 6012000"/>
              <a:gd name="connsiteX109" fmla="*/ 3113428 w 6012000"/>
              <a:gd name="connsiteY109" fmla="*/ 5650063 h 6012000"/>
              <a:gd name="connsiteX110" fmla="*/ 3122344 w 6012000"/>
              <a:gd name="connsiteY110" fmla="*/ 5649566 h 6012000"/>
              <a:gd name="connsiteX111" fmla="*/ 3284964 w 6012000"/>
              <a:gd name="connsiteY111" fmla="*/ 5393893 h 6012000"/>
              <a:gd name="connsiteX112" fmla="*/ 3244792 w 6012000"/>
              <a:gd name="connsiteY112" fmla="*/ 5571870 h 6012000"/>
              <a:gd name="connsiteX113" fmla="*/ 3231974 w 6012000"/>
              <a:gd name="connsiteY113" fmla="*/ 5616743 h 6012000"/>
              <a:gd name="connsiteX114" fmla="*/ 3220354 w 6012000"/>
              <a:gd name="connsiteY114" fmla="*/ 5630917 h 6012000"/>
              <a:gd name="connsiteX115" fmla="*/ 3194772 w 6012000"/>
              <a:gd name="connsiteY115" fmla="*/ 5637261 h 6012000"/>
              <a:gd name="connsiteX116" fmla="*/ 3188754 w 6012000"/>
              <a:gd name="connsiteY116" fmla="*/ 5637595 h 6012000"/>
              <a:gd name="connsiteX117" fmla="*/ 3186984 w 6012000"/>
              <a:gd name="connsiteY117" fmla="*/ 5645967 h 6012000"/>
              <a:gd name="connsiteX118" fmla="*/ 3314258 w 6012000"/>
              <a:gd name="connsiteY118" fmla="*/ 5638880 h 6012000"/>
              <a:gd name="connsiteX119" fmla="*/ 3315804 w 6012000"/>
              <a:gd name="connsiteY119" fmla="*/ 5630521 h 6012000"/>
              <a:gd name="connsiteX120" fmla="*/ 3310456 w 6012000"/>
              <a:gd name="connsiteY120" fmla="*/ 5630819 h 6012000"/>
              <a:gd name="connsiteX121" fmla="*/ 3283348 w 6012000"/>
              <a:gd name="connsiteY121" fmla="*/ 5625844 h 6012000"/>
              <a:gd name="connsiteX122" fmla="*/ 3276596 w 6012000"/>
              <a:gd name="connsiteY122" fmla="*/ 5613028 h 6012000"/>
              <a:gd name="connsiteX123" fmla="*/ 3280036 w 6012000"/>
              <a:gd name="connsiteY123" fmla="*/ 5586453 h 6012000"/>
              <a:gd name="connsiteX124" fmla="*/ 3325308 w 6012000"/>
              <a:gd name="connsiteY124" fmla="*/ 5391646 h 6012000"/>
              <a:gd name="connsiteX125" fmla="*/ 3336710 w 6012000"/>
              <a:gd name="connsiteY125" fmla="*/ 5357474 h 6012000"/>
              <a:gd name="connsiteX126" fmla="*/ 3349550 w 6012000"/>
              <a:gd name="connsiteY126" fmla="*/ 5345132 h 6012000"/>
              <a:gd name="connsiteX127" fmla="*/ 3377684 w 6012000"/>
              <a:gd name="connsiteY127" fmla="*/ 5340435 h 6012000"/>
              <a:gd name="connsiteX128" fmla="*/ 3377392 w 6012000"/>
              <a:gd name="connsiteY128" fmla="*/ 5335212 h 6012000"/>
              <a:gd name="connsiteX129" fmla="*/ 3387786 w 6012000"/>
              <a:gd name="connsiteY129" fmla="*/ 5336611 h 6012000"/>
              <a:gd name="connsiteX130" fmla="*/ 3409686 w 6012000"/>
              <a:gd name="connsiteY130" fmla="*/ 5367549 h 6012000"/>
              <a:gd name="connsiteX131" fmla="*/ 3460364 w 6012000"/>
              <a:gd name="connsiteY131" fmla="*/ 5464476 h 6012000"/>
              <a:gd name="connsiteX132" fmla="*/ 3450176 w 6012000"/>
              <a:gd name="connsiteY132" fmla="*/ 5556222 h 6012000"/>
              <a:gd name="connsiteX133" fmla="*/ 3441448 w 6012000"/>
              <a:gd name="connsiteY133" fmla="*/ 5595271 h 6012000"/>
              <a:gd name="connsiteX134" fmla="*/ 3428668 w 6012000"/>
              <a:gd name="connsiteY134" fmla="*/ 5608508 h 6012000"/>
              <a:gd name="connsiteX135" fmla="*/ 3404418 w 6012000"/>
              <a:gd name="connsiteY135" fmla="*/ 5616131 h 6012000"/>
              <a:gd name="connsiteX136" fmla="*/ 3403274 w 6012000"/>
              <a:gd name="connsiteY136" fmla="*/ 5624739 h 6012000"/>
              <a:gd name="connsiteX137" fmla="*/ 3528656 w 6012000"/>
              <a:gd name="connsiteY137" fmla="*/ 5601752 h 6012000"/>
              <a:gd name="connsiteX138" fmla="*/ 3529362 w 6012000"/>
              <a:gd name="connsiteY138" fmla="*/ 5593224 h 6012000"/>
              <a:gd name="connsiteX139" fmla="*/ 3503366 w 6012000"/>
              <a:gd name="connsiteY139" fmla="*/ 5595040 h 6012000"/>
              <a:gd name="connsiteX140" fmla="*/ 3493426 w 6012000"/>
              <a:gd name="connsiteY140" fmla="*/ 5590962 h 6012000"/>
              <a:gd name="connsiteX141" fmla="*/ 3489010 w 6012000"/>
              <a:gd name="connsiteY141" fmla="*/ 5581104 h 6012000"/>
              <a:gd name="connsiteX142" fmla="*/ 3490130 w 6012000"/>
              <a:gd name="connsiteY142" fmla="*/ 5541407 h 6012000"/>
              <a:gd name="connsiteX143" fmla="*/ 3498602 w 6012000"/>
              <a:gd name="connsiteY143" fmla="*/ 5463822 h 6012000"/>
              <a:gd name="connsiteX144" fmla="*/ 3553066 w 6012000"/>
              <a:gd name="connsiteY144" fmla="*/ 5349887 h 6012000"/>
              <a:gd name="connsiteX145" fmla="*/ 3576286 w 6012000"/>
              <a:gd name="connsiteY145" fmla="*/ 5308182 h 6012000"/>
              <a:gd name="connsiteX146" fmla="*/ 3589984 w 6012000"/>
              <a:gd name="connsiteY146" fmla="*/ 5295003 h 6012000"/>
              <a:gd name="connsiteX147" fmla="*/ 3607966 w 6012000"/>
              <a:gd name="connsiteY147" fmla="*/ 5287848 h 6012000"/>
              <a:gd name="connsiteX148" fmla="*/ 2387860 w 6012000"/>
              <a:gd name="connsiteY148" fmla="*/ 5254811 h 6012000"/>
              <a:gd name="connsiteX149" fmla="*/ 2139466 w 6012000"/>
              <a:gd name="connsiteY149" fmla="*/ 5432352 h 6012000"/>
              <a:gd name="connsiteX150" fmla="*/ 2089930 w 6012000"/>
              <a:gd name="connsiteY150" fmla="*/ 5462762 h 6012000"/>
              <a:gd name="connsiteX151" fmla="*/ 2058804 w 6012000"/>
              <a:gd name="connsiteY151" fmla="*/ 5464200 h 6012000"/>
              <a:gd name="connsiteX152" fmla="*/ 2053900 w 6012000"/>
              <a:gd name="connsiteY152" fmla="*/ 5471285 h 6012000"/>
              <a:gd name="connsiteX153" fmla="*/ 2138978 w 6012000"/>
              <a:gd name="connsiteY153" fmla="*/ 5499138 h 6012000"/>
              <a:gd name="connsiteX154" fmla="*/ 2143882 w 6012000"/>
              <a:gd name="connsiteY154" fmla="*/ 5492052 h 6012000"/>
              <a:gd name="connsiteX155" fmla="*/ 2127372 w 6012000"/>
              <a:gd name="connsiteY155" fmla="*/ 5480775 h 6012000"/>
              <a:gd name="connsiteX156" fmla="*/ 2125676 w 6012000"/>
              <a:gd name="connsiteY156" fmla="*/ 5467300 h 6012000"/>
              <a:gd name="connsiteX157" fmla="*/ 2131798 w 6012000"/>
              <a:gd name="connsiteY157" fmla="*/ 5457207 h 6012000"/>
              <a:gd name="connsiteX158" fmla="*/ 2150602 w 6012000"/>
              <a:gd name="connsiteY158" fmla="*/ 5442104 h 6012000"/>
              <a:gd name="connsiteX159" fmla="*/ 2192870 w 6012000"/>
              <a:gd name="connsiteY159" fmla="*/ 5412016 h 6012000"/>
              <a:gd name="connsiteX160" fmla="*/ 2275188 w 6012000"/>
              <a:gd name="connsiteY160" fmla="*/ 5438966 h 6012000"/>
              <a:gd name="connsiteX161" fmla="*/ 2259846 w 6012000"/>
              <a:gd name="connsiteY161" fmla="*/ 5474346 h 6012000"/>
              <a:gd name="connsiteX162" fmla="*/ 2245250 w 6012000"/>
              <a:gd name="connsiteY162" fmla="*/ 5503863 h 6012000"/>
              <a:gd name="connsiteX163" fmla="*/ 2231328 w 6012000"/>
              <a:gd name="connsiteY163" fmla="*/ 5514104 h 6012000"/>
              <a:gd name="connsiteX164" fmla="*/ 2206894 w 6012000"/>
              <a:gd name="connsiteY164" fmla="*/ 5512682 h 6012000"/>
              <a:gd name="connsiteX165" fmla="*/ 2202014 w 6012000"/>
              <a:gd name="connsiteY165" fmla="*/ 5511084 h 6012000"/>
              <a:gd name="connsiteX166" fmla="*/ 2197110 w 6012000"/>
              <a:gd name="connsiteY166" fmla="*/ 5518170 h 6012000"/>
              <a:gd name="connsiteX167" fmla="*/ 2310404 w 6012000"/>
              <a:gd name="connsiteY167" fmla="*/ 5555260 h 6012000"/>
              <a:gd name="connsiteX168" fmla="*/ 2315308 w 6012000"/>
              <a:gd name="connsiteY168" fmla="*/ 5548175 h 6012000"/>
              <a:gd name="connsiteX169" fmla="*/ 2293048 w 6012000"/>
              <a:gd name="connsiteY169" fmla="*/ 5537599 h 6012000"/>
              <a:gd name="connsiteX170" fmla="*/ 2285108 w 6012000"/>
              <a:gd name="connsiteY170" fmla="*/ 5524899 h 6012000"/>
              <a:gd name="connsiteX171" fmla="*/ 2286164 w 6012000"/>
              <a:gd name="connsiteY171" fmla="*/ 5510915 h 6012000"/>
              <a:gd name="connsiteX172" fmla="*/ 2295084 w 6012000"/>
              <a:gd name="connsiteY172" fmla="*/ 5489406 h 6012000"/>
              <a:gd name="connsiteX173" fmla="*/ 2395286 w 6012000"/>
              <a:gd name="connsiteY173" fmla="*/ 5257241 h 6012000"/>
              <a:gd name="connsiteX174" fmla="*/ 3883896 w 6012000"/>
              <a:gd name="connsiteY174" fmla="*/ 5197085 h 6012000"/>
              <a:gd name="connsiteX175" fmla="*/ 3909016 w 6012000"/>
              <a:gd name="connsiteY175" fmla="*/ 5206694 h 6012000"/>
              <a:gd name="connsiteX176" fmla="*/ 3942420 w 6012000"/>
              <a:gd name="connsiteY176" fmla="*/ 5251776 h 6012000"/>
              <a:gd name="connsiteX177" fmla="*/ 3955158 w 6012000"/>
              <a:gd name="connsiteY177" fmla="*/ 5341217 h 6012000"/>
              <a:gd name="connsiteX178" fmla="*/ 3939350 w 6012000"/>
              <a:gd name="connsiteY178" fmla="*/ 5429711 h 6012000"/>
              <a:gd name="connsiteX179" fmla="*/ 3912542 w 6012000"/>
              <a:gd name="connsiteY179" fmla="*/ 5475789 h 6012000"/>
              <a:gd name="connsiteX180" fmla="*/ 3878392 w 6012000"/>
              <a:gd name="connsiteY180" fmla="*/ 5498651 h 6012000"/>
              <a:gd name="connsiteX181" fmla="*/ 3823078 w 6012000"/>
              <a:gd name="connsiteY181" fmla="*/ 5492447 h 6012000"/>
              <a:gd name="connsiteX182" fmla="*/ 3788848 w 6012000"/>
              <a:gd name="connsiteY182" fmla="*/ 5445053 h 6012000"/>
              <a:gd name="connsiteX183" fmla="*/ 3776434 w 6012000"/>
              <a:gd name="connsiteY183" fmla="*/ 5349214 h 6012000"/>
              <a:gd name="connsiteX184" fmla="*/ 3789854 w 6012000"/>
              <a:gd name="connsiteY184" fmla="*/ 5274611 h 6012000"/>
              <a:gd name="connsiteX185" fmla="*/ 3817532 w 6012000"/>
              <a:gd name="connsiteY185" fmla="*/ 5226325 h 6012000"/>
              <a:gd name="connsiteX186" fmla="*/ 3854918 w 6012000"/>
              <a:gd name="connsiteY186" fmla="*/ 5201241 h 6012000"/>
              <a:gd name="connsiteX187" fmla="*/ 3883896 w 6012000"/>
              <a:gd name="connsiteY187" fmla="*/ 5197085 h 6012000"/>
              <a:gd name="connsiteX188" fmla="*/ 3911900 w 6012000"/>
              <a:gd name="connsiteY188" fmla="*/ 5179588 h 6012000"/>
              <a:gd name="connsiteX189" fmla="*/ 3857260 w 6012000"/>
              <a:gd name="connsiteY189" fmla="*/ 5185233 h 6012000"/>
              <a:gd name="connsiteX190" fmla="*/ 3797958 w 6012000"/>
              <a:gd name="connsiteY190" fmla="*/ 5222292 h 6012000"/>
              <a:gd name="connsiteX191" fmla="*/ 3755360 w 6012000"/>
              <a:gd name="connsiteY191" fmla="*/ 5282899 h 6012000"/>
              <a:gd name="connsiteX192" fmla="*/ 3732696 w 6012000"/>
              <a:gd name="connsiteY192" fmla="*/ 5364477 h 6012000"/>
              <a:gd name="connsiteX193" fmla="*/ 3741650 w 6012000"/>
              <a:gd name="connsiteY193" fmla="*/ 5450292 h 6012000"/>
              <a:gd name="connsiteX194" fmla="*/ 3768860 w 6012000"/>
              <a:gd name="connsiteY194" fmla="*/ 5492963 h 6012000"/>
              <a:gd name="connsiteX195" fmla="*/ 3815434 w 6012000"/>
              <a:gd name="connsiteY195" fmla="*/ 5519830 h 6012000"/>
              <a:gd name="connsiteX196" fmla="*/ 3875840 w 6012000"/>
              <a:gd name="connsiteY196" fmla="*/ 5514734 h 6012000"/>
              <a:gd name="connsiteX197" fmla="*/ 3955100 w 6012000"/>
              <a:gd name="connsiteY197" fmla="*/ 5456562 h 6012000"/>
              <a:gd name="connsiteX198" fmla="*/ 3997144 w 6012000"/>
              <a:gd name="connsiteY198" fmla="*/ 5354906 h 6012000"/>
              <a:gd name="connsiteX199" fmla="*/ 3989392 w 6012000"/>
              <a:gd name="connsiteY199" fmla="*/ 5249225 h 6012000"/>
              <a:gd name="connsiteX200" fmla="*/ 3959158 w 6012000"/>
              <a:gd name="connsiteY200" fmla="*/ 5203722 h 6012000"/>
              <a:gd name="connsiteX201" fmla="*/ 3911900 w 6012000"/>
              <a:gd name="connsiteY201" fmla="*/ 5179588 h 6012000"/>
              <a:gd name="connsiteX202" fmla="*/ 2025796 w 6012000"/>
              <a:gd name="connsiteY202" fmla="*/ 5145250 h 6012000"/>
              <a:gd name="connsiteX203" fmla="*/ 1928760 w 6012000"/>
              <a:gd name="connsiteY203" fmla="*/ 5181642 h 6012000"/>
              <a:gd name="connsiteX204" fmla="*/ 1864264 w 6012000"/>
              <a:gd name="connsiteY204" fmla="*/ 5258106 h 6012000"/>
              <a:gd name="connsiteX205" fmla="*/ 1852522 w 6012000"/>
              <a:gd name="connsiteY205" fmla="*/ 5319310 h 6012000"/>
              <a:gd name="connsiteX206" fmla="*/ 1873786 w 6012000"/>
              <a:gd name="connsiteY206" fmla="*/ 5377169 h 6012000"/>
              <a:gd name="connsiteX207" fmla="*/ 1926898 w 6012000"/>
              <a:gd name="connsiteY207" fmla="*/ 5418734 h 6012000"/>
              <a:gd name="connsiteX208" fmla="*/ 1999686 w 6012000"/>
              <a:gd name="connsiteY208" fmla="*/ 5432006 h 6012000"/>
              <a:gd name="connsiteX209" fmla="*/ 2073220 w 6012000"/>
              <a:gd name="connsiteY209" fmla="*/ 5402602 h 6012000"/>
              <a:gd name="connsiteX210" fmla="*/ 2063690 w 6012000"/>
              <a:gd name="connsiteY210" fmla="*/ 5398210 h 6012000"/>
              <a:gd name="connsiteX211" fmla="*/ 2004990 w 6012000"/>
              <a:gd name="connsiteY211" fmla="*/ 5418103 h 6012000"/>
              <a:gd name="connsiteX212" fmla="*/ 1949016 w 6012000"/>
              <a:gd name="connsiteY212" fmla="*/ 5407544 h 6012000"/>
              <a:gd name="connsiteX213" fmla="*/ 1899378 w 6012000"/>
              <a:gd name="connsiteY213" fmla="*/ 5355779 h 6012000"/>
              <a:gd name="connsiteX214" fmla="*/ 1905454 w 6012000"/>
              <a:gd name="connsiteY214" fmla="*/ 5281271 h 6012000"/>
              <a:gd name="connsiteX215" fmla="*/ 1957278 w 6012000"/>
              <a:gd name="connsiteY215" fmla="*/ 5211503 h 6012000"/>
              <a:gd name="connsiteX216" fmla="*/ 2044600 w 6012000"/>
              <a:gd name="connsiteY216" fmla="*/ 5164980 h 6012000"/>
              <a:gd name="connsiteX217" fmla="*/ 2117216 w 6012000"/>
              <a:gd name="connsiteY217" fmla="*/ 5174362 h 6012000"/>
              <a:gd name="connsiteX218" fmla="*/ 2140128 w 6012000"/>
              <a:gd name="connsiteY218" fmla="*/ 5189717 h 6012000"/>
              <a:gd name="connsiteX219" fmla="*/ 2153532 w 6012000"/>
              <a:gd name="connsiteY219" fmla="*/ 5209169 h 6012000"/>
              <a:gd name="connsiteX220" fmla="*/ 2156864 w 6012000"/>
              <a:gd name="connsiteY220" fmla="*/ 5230738 h 6012000"/>
              <a:gd name="connsiteX221" fmla="*/ 2151528 w 6012000"/>
              <a:gd name="connsiteY221" fmla="*/ 5254581 h 6012000"/>
              <a:gd name="connsiteX222" fmla="*/ 2142058 w 6012000"/>
              <a:gd name="connsiteY222" fmla="*/ 5277256 h 6012000"/>
              <a:gd name="connsiteX223" fmla="*/ 2149358 w 6012000"/>
              <a:gd name="connsiteY223" fmla="*/ 5280621 h 6012000"/>
              <a:gd name="connsiteX224" fmla="*/ 2210860 w 6012000"/>
              <a:gd name="connsiteY224" fmla="*/ 5201056 h 6012000"/>
              <a:gd name="connsiteX225" fmla="*/ 2203358 w 6012000"/>
              <a:gd name="connsiteY225" fmla="*/ 5197598 h 6012000"/>
              <a:gd name="connsiteX226" fmla="*/ 2185866 w 6012000"/>
              <a:gd name="connsiteY226" fmla="*/ 5203547 h 6012000"/>
              <a:gd name="connsiteX227" fmla="*/ 2176418 w 6012000"/>
              <a:gd name="connsiteY227" fmla="*/ 5201650 h 6012000"/>
              <a:gd name="connsiteX228" fmla="*/ 2162472 w 6012000"/>
              <a:gd name="connsiteY228" fmla="*/ 5190306 h 6012000"/>
              <a:gd name="connsiteX229" fmla="*/ 2121856 w 6012000"/>
              <a:gd name="connsiteY229" fmla="*/ 5160031 h 6012000"/>
              <a:gd name="connsiteX230" fmla="*/ 2025796 w 6012000"/>
              <a:gd name="connsiteY230" fmla="*/ 5145250 h 6012000"/>
              <a:gd name="connsiteX231" fmla="*/ 1830658 w 6012000"/>
              <a:gd name="connsiteY231" fmla="*/ 5097062 h 6012000"/>
              <a:gd name="connsiteX232" fmla="*/ 1758704 w 6012000"/>
              <a:gd name="connsiteY232" fmla="*/ 5193093 h 6012000"/>
              <a:gd name="connsiteX233" fmla="*/ 1693652 w 6012000"/>
              <a:gd name="connsiteY233" fmla="*/ 5153554 h 6012000"/>
              <a:gd name="connsiteX234" fmla="*/ 1900366 w 6012000"/>
              <a:gd name="connsiteY234" fmla="*/ 5052437 h 6012000"/>
              <a:gd name="connsiteX235" fmla="*/ 1618066 w 6012000"/>
              <a:gd name="connsiteY235" fmla="*/ 5168741 h 6012000"/>
              <a:gd name="connsiteX236" fmla="*/ 1562904 w 6012000"/>
              <a:gd name="connsiteY236" fmla="*/ 5187071 h 6012000"/>
              <a:gd name="connsiteX237" fmla="*/ 1532270 w 6012000"/>
              <a:gd name="connsiteY237" fmla="*/ 5181383 h 6012000"/>
              <a:gd name="connsiteX238" fmla="*/ 1525880 w 6012000"/>
              <a:gd name="connsiteY238" fmla="*/ 5187165 h 6012000"/>
              <a:gd name="connsiteX239" fmla="*/ 1602378 w 6012000"/>
              <a:gd name="connsiteY239" fmla="*/ 5233662 h 6012000"/>
              <a:gd name="connsiteX240" fmla="*/ 1608768 w 6012000"/>
              <a:gd name="connsiteY240" fmla="*/ 5227879 h 6012000"/>
              <a:gd name="connsiteX241" fmla="*/ 1595260 w 6012000"/>
              <a:gd name="connsiteY241" fmla="*/ 5213138 h 6012000"/>
              <a:gd name="connsiteX242" fmla="*/ 1596678 w 6012000"/>
              <a:gd name="connsiteY242" fmla="*/ 5199631 h 6012000"/>
              <a:gd name="connsiteX243" fmla="*/ 1604938 w 6012000"/>
              <a:gd name="connsiteY243" fmla="*/ 5191198 h 6012000"/>
              <a:gd name="connsiteX244" fmla="*/ 1626688 w 6012000"/>
              <a:gd name="connsiteY244" fmla="*/ 5180774 h 6012000"/>
              <a:gd name="connsiteX245" fmla="*/ 1674696 w 6012000"/>
              <a:gd name="connsiteY245" fmla="*/ 5161102 h 6012000"/>
              <a:gd name="connsiteX246" fmla="*/ 1748714 w 6012000"/>
              <a:gd name="connsiteY246" fmla="*/ 5206092 h 6012000"/>
              <a:gd name="connsiteX247" fmla="*/ 1725718 w 6012000"/>
              <a:gd name="connsiteY247" fmla="*/ 5237048 h 6012000"/>
              <a:gd name="connsiteX248" fmla="*/ 1704784 w 6012000"/>
              <a:gd name="connsiteY248" fmla="*/ 5262465 h 6012000"/>
              <a:gd name="connsiteX249" fmla="*/ 1688894 w 6012000"/>
              <a:gd name="connsiteY249" fmla="*/ 5269266 h 6012000"/>
              <a:gd name="connsiteX250" fmla="*/ 1665426 w 6012000"/>
              <a:gd name="connsiteY250" fmla="*/ 5262317 h 6012000"/>
              <a:gd name="connsiteX251" fmla="*/ 1661038 w 6012000"/>
              <a:gd name="connsiteY251" fmla="*/ 5259650 h 6012000"/>
              <a:gd name="connsiteX252" fmla="*/ 1654650 w 6012000"/>
              <a:gd name="connsiteY252" fmla="*/ 5265433 h 6012000"/>
              <a:gd name="connsiteX253" fmla="*/ 1756518 w 6012000"/>
              <a:gd name="connsiteY253" fmla="*/ 5327351 h 6012000"/>
              <a:gd name="connsiteX254" fmla="*/ 1762908 w 6012000"/>
              <a:gd name="connsiteY254" fmla="*/ 5321568 h 6012000"/>
              <a:gd name="connsiteX255" fmla="*/ 1743642 w 6012000"/>
              <a:gd name="connsiteY255" fmla="*/ 5306201 h 6012000"/>
              <a:gd name="connsiteX256" fmla="*/ 1738804 w 6012000"/>
              <a:gd name="connsiteY256" fmla="*/ 5292026 h 6012000"/>
              <a:gd name="connsiteX257" fmla="*/ 1743016 w 6012000"/>
              <a:gd name="connsiteY257" fmla="*/ 5278650 h 6012000"/>
              <a:gd name="connsiteX258" fmla="*/ 1756600 w 6012000"/>
              <a:gd name="connsiteY258" fmla="*/ 5259738 h 6012000"/>
              <a:gd name="connsiteX259" fmla="*/ 1907042 w 6012000"/>
              <a:gd name="connsiteY259" fmla="*/ 5056495 h 6012000"/>
              <a:gd name="connsiteX260" fmla="*/ 4209536 w 6012000"/>
              <a:gd name="connsiteY260" fmla="*/ 5026447 h 6012000"/>
              <a:gd name="connsiteX261" fmla="*/ 3999436 w 6012000"/>
              <a:gd name="connsiteY261" fmla="*/ 5131390 h 6012000"/>
              <a:gd name="connsiteX262" fmla="*/ 4000730 w 6012000"/>
              <a:gd name="connsiteY262" fmla="*/ 5139976 h 6012000"/>
              <a:gd name="connsiteX263" fmla="*/ 4021898 w 6012000"/>
              <a:gd name="connsiteY263" fmla="*/ 5131648 h 6012000"/>
              <a:gd name="connsiteX264" fmla="*/ 4032330 w 6012000"/>
              <a:gd name="connsiteY264" fmla="*/ 5133300 h 6012000"/>
              <a:gd name="connsiteX265" fmla="*/ 4039366 w 6012000"/>
              <a:gd name="connsiteY265" fmla="*/ 5140891 h 6012000"/>
              <a:gd name="connsiteX266" fmla="*/ 4049036 w 6012000"/>
              <a:gd name="connsiteY266" fmla="*/ 5174739 h 6012000"/>
              <a:gd name="connsiteX267" fmla="*/ 4082804 w 6012000"/>
              <a:gd name="connsiteY267" fmla="*/ 5361748 h 6012000"/>
              <a:gd name="connsiteX268" fmla="*/ 4086882 w 6012000"/>
              <a:gd name="connsiteY268" fmla="*/ 5401884 h 6012000"/>
              <a:gd name="connsiteX269" fmla="*/ 4079686 w 6012000"/>
              <a:gd name="connsiteY269" fmla="*/ 5416957 h 6012000"/>
              <a:gd name="connsiteX270" fmla="*/ 4060312 w 6012000"/>
              <a:gd name="connsiteY270" fmla="*/ 5430127 h 6012000"/>
              <a:gd name="connsiteX271" fmla="*/ 4061408 w 6012000"/>
              <a:gd name="connsiteY271" fmla="*/ 5438813 h 6012000"/>
              <a:gd name="connsiteX272" fmla="*/ 4168454 w 6012000"/>
              <a:gd name="connsiteY272" fmla="*/ 5385345 h 6012000"/>
              <a:gd name="connsiteX273" fmla="*/ 4167160 w 6012000"/>
              <a:gd name="connsiteY273" fmla="*/ 5376758 h 6012000"/>
              <a:gd name="connsiteX274" fmla="*/ 4137606 w 6012000"/>
              <a:gd name="connsiteY274" fmla="*/ 5384782 h 6012000"/>
              <a:gd name="connsiteX275" fmla="*/ 4126428 w 6012000"/>
              <a:gd name="connsiteY275" fmla="*/ 5376142 h 6012000"/>
              <a:gd name="connsiteX276" fmla="*/ 4118354 w 6012000"/>
              <a:gd name="connsiteY276" fmla="*/ 5343991 h 6012000"/>
              <a:gd name="connsiteX277" fmla="*/ 4101120 w 6012000"/>
              <a:gd name="connsiteY277" fmla="*/ 5250537 h 6012000"/>
              <a:gd name="connsiteX278" fmla="*/ 4137068 w 6012000"/>
              <a:gd name="connsiteY278" fmla="*/ 5232581 h 6012000"/>
              <a:gd name="connsiteX279" fmla="*/ 4170668 w 6012000"/>
              <a:gd name="connsiteY279" fmla="*/ 5224158 h 6012000"/>
              <a:gd name="connsiteX280" fmla="*/ 4188182 w 6012000"/>
              <a:gd name="connsiteY280" fmla="*/ 5238991 h 6012000"/>
              <a:gd name="connsiteX281" fmla="*/ 4195062 w 6012000"/>
              <a:gd name="connsiteY281" fmla="*/ 5260260 h 6012000"/>
              <a:gd name="connsiteX282" fmla="*/ 4203052 w 6012000"/>
              <a:gd name="connsiteY282" fmla="*/ 5256269 h 6012000"/>
              <a:gd name="connsiteX283" fmla="*/ 4181932 w 6012000"/>
              <a:gd name="connsiteY283" fmla="*/ 5143545 h 6012000"/>
              <a:gd name="connsiteX284" fmla="*/ 4174344 w 6012000"/>
              <a:gd name="connsiteY284" fmla="*/ 5147335 h 6012000"/>
              <a:gd name="connsiteX285" fmla="*/ 4165640 w 6012000"/>
              <a:gd name="connsiteY285" fmla="*/ 5191110 h 6012000"/>
              <a:gd name="connsiteX286" fmla="*/ 4133482 w 6012000"/>
              <a:gd name="connsiteY286" fmla="*/ 5216406 h 6012000"/>
              <a:gd name="connsiteX287" fmla="*/ 4097932 w 6012000"/>
              <a:gd name="connsiteY287" fmla="*/ 5234162 h 6012000"/>
              <a:gd name="connsiteX288" fmla="*/ 4076318 w 6012000"/>
              <a:gd name="connsiteY288" fmla="*/ 5110955 h 6012000"/>
              <a:gd name="connsiteX289" fmla="*/ 4129642 w 6012000"/>
              <a:gd name="connsiteY289" fmla="*/ 5084320 h 6012000"/>
              <a:gd name="connsiteX290" fmla="*/ 4166388 w 6012000"/>
              <a:gd name="connsiteY290" fmla="*/ 5068461 h 6012000"/>
              <a:gd name="connsiteX291" fmla="*/ 4190498 w 6012000"/>
              <a:gd name="connsiteY291" fmla="*/ 5070018 h 6012000"/>
              <a:gd name="connsiteX292" fmla="*/ 4208212 w 6012000"/>
              <a:gd name="connsiteY292" fmla="*/ 5087248 h 6012000"/>
              <a:gd name="connsiteX293" fmla="*/ 4216190 w 6012000"/>
              <a:gd name="connsiteY293" fmla="*/ 5108715 h 6012000"/>
              <a:gd name="connsiteX294" fmla="*/ 4223780 w 6012000"/>
              <a:gd name="connsiteY294" fmla="*/ 5104925 h 6012000"/>
              <a:gd name="connsiteX295" fmla="*/ 4452722 w 6012000"/>
              <a:gd name="connsiteY295" fmla="*/ 4847762 h 6012000"/>
              <a:gd name="connsiteX296" fmla="*/ 4445752 w 6012000"/>
              <a:gd name="connsiteY296" fmla="*/ 4852597 h 6012000"/>
              <a:gd name="connsiteX297" fmla="*/ 4444908 w 6012000"/>
              <a:gd name="connsiteY297" fmla="*/ 4870571 h 6012000"/>
              <a:gd name="connsiteX298" fmla="*/ 4437644 w 6012000"/>
              <a:gd name="connsiteY298" fmla="*/ 4879685 h 6012000"/>
              <a:gd name="connsiteX299" fmla="*/ 4431576 w 6012000"/>
              <a:gd name="connsiteY299" fmla="*/ 4883079 h 6012000"/>
              <a:gd name="connsiteX300" fmla="*/ 4416656 w 6012000"/>
              <a:gd name="connsiteY300" fmla="*/ 4886636 h 6012000"/>
              <a:gd name="connsiteX301" fmla="*/ 4390838 w 6012000"/>
              <a:gd name="connsiteY301" fmla="*/ 4893677 h 6012000"/>
              <a:gd name="connsiteX302" fmla="*/ 4369994 w 6012000"/>
              <a:gd name="connsiteY302" fmla="*/ 4905146 h 6012000"/>
              <a:gd name="connsiteX303" fmla="*/ 4332952 w 6012000"/>
              <a:gd name="connsiteY303" fmla="*/ 4958281 h 6012000"/>
              <a:gd name="connsiteX304" fmla="*/ 4344426 w 6012000"/>
              <a:gd name="connsiteY304" fmla="*/ 5016343 h 6012000"/>
              <a:gd name="connsiteX305" fmla="*/ 4374494 w 6012000"/>
              <a:gd name="connsiteY305" fmla="*/ 5041673 h 6012000"/>
              <a:gd name="connsiteX306" fmla="*/ 4416750 w 6012000"/>
              <a:gd name="connsiteY306" fmla="*/ 5052846 h 6012000"/>
              <a:gd name="connsiteX307" fmla="*/ 4499944 w 6012000"/>
              <a:gd name="connsiteY307" fmla="*/ 5074472 h 6012000"/>
              <a:gd name="connsiteX308" fmla="*/ 4521408 w 6012000"/>
              <a:gd name="connsiteY308" fmla="*/ 5093273 h 6012000"/>
              <a:gd name="connsiteX309" fmla="*/ 4532538 w 6012000"/>
              <a:gd name="connsiteY309" fmla="*/ 5135952 h 6012000"/>
              <a:gd name="connsiteX310" fmla="*/ 4506276 w 6012000"/>
              <a:gd name="connsiteY310" fmla="*/ 5176039 h 6012000"/>
              <a:gd name="connsiteX311" fmla="*/ 4453420 w 6012000"/>
              <a:gd name="connsiteY311" fmla="*/ 5189337 h 6012000"/>
              <a:gd name="connsiteX312" fmla="*/ 4408996 w 6012000"/>
              <a:gd name="connsiteY312" fmla="*/ 5159565 h 6012000"/>
              <a:gd name="connsiteX313" fmla="*/ 4394884 w 6012000"/>
              <a:gd name="connsiteY313" fmla="*/ 5136479 h 6012000"/>
              <a:gd name="connsiteX314" fmla="*/ 4388648 w 6012000"/>
              <a:gd name="connsiteY314" fmla="*/ 5140805 h 6012000"/>
              <a:gd name="connsiteX315" fmla="*/ 4432104 w 6012000"/>
              <a:gd name="connsiteY315" fmla="*/ 5247322 h 6012000"/>
              <a:gd name="connsiteX316" fmla="*/ 4439074 w 6012000"/>
              <a:gd name="connsiteY316" fmla="*/ 5242487 h 6012000"/>
              <a:gd name="connsiteX317" fmla="*/ 4445770 w 6012000"/>
              <a:gd name="connsiteY317" fmla="*/ 5216107 h 6012000"/>
              <a:gd name="connsiteX318" fmla="*/ 4459602 w 6012000"/>
              <a:gd name="connsiteY318" fmla="*/ 5210588 h 6012000"/>
              <a:gd name="connsiteX319" fmla="*/ 4496922 w 6012000"/>
              <a:gd name="connsiteY319" fmla="*/ 5199372 h 6012000"/>
              <a:gd name="connsiteX320" fmla="*/ 4518868 w 6012000"/>
              <a:gd name="connsiteY320" fmla="*/ 5187139 h 6012000"/>
              <a:gd name="connsiteX321" fmla="*/ 4553028 w 6012000"/>
              <a:gd name="connsiteY321" fmla="*/ 5149043 h 6012000"/>
              <a:gd name="connsiteX322" fmla="*/ 4562714 w 6012000"/>
              <a:gd name="connsiteY322" fmla="*/ 5101707 h 6012000"/>
              <a:gd name="connsiteX323" fmla="*/ 4547328 w 6012000"/>
              <a:gd name="connsiteY323" fmla="*/ 5058178 h 6012000"/>
              <a:gd name="connsiteX324" fmla="*/ 4517436 w 6012000"/>
              <a:gd name="connsiteY324" fmla="*/ 5032317 h 6012000"/>
              <a:gd name="connsiteX325" fmla="*/ 4453440 w 6012000"/>
              <a:gd name="connsiteY325" fmla="*/ 5015849 h 6012000"/>
              <a:gd name="connsiteX326" fmla="*/ 4392066 w 6012000"/>
              <a:gd name="connsiteY326" fmla="*/ 5002181 h 6012000"/>
              <a:gd name="connsiteX327" fmla="*/ 4367468 w 6012000"/>
              <a:gd name="connsiteY327" fmla="*/ 4982973 h 6012000"/>
              <a:gd name="connsiteX328" fmla="*/ 4361450 w 6012000"/>
              <a:gd name="connsiteY328" fmla="*/ 4948838 h 6012000"/>
              <a:gd name="connsiteX329" fmla="*/ 4384688 w 6012000"/>
              <a:gd name="connsiteY329" fmla="*/ 4916146 h 6012000"/>
              <a:gd name="connsiteX330" fmla="*/ 4433190 w 6012000"/>
              <a:gd name="connsiteY330" fmla="*/ 4903423 h 6012000"/>
              <a:gd name="connsiteX331" fmla="*/ 4473058 w 6012000"/>
              <a:gd name="connsiteY331" fmla="*/ 4929563 h 6012000"/>
              <a:gd name="connsiteX332" fmla="*/ 4484666 w 6012000"/>
              <a:gd name="connsiteY332" fmla="*/ 4947865 h 6012000"/>
              <a:gd name="connsiteX333" fmla="*/ 4490902 w 6012000"/>
              <a:gd name="connsiteY333" fmla="*/ 4943539 h 6012000"/>
              <a:gd name="connsiteX334" fmla="*/ 1485942 w 6012000"/>
              <a:gd name="connsiteY334" fmla="*/ 4767285 h 6012000"/>
              <a:gd name="connsiteX335" fmla="*/ 1478596 w 6012000"/>
              <a:gd name="connsiteY335" fmla="*/ 4771918 h 6012000"/>
              <a:gd name="connsiteX336" fmla="*/ 1482198 w 6012000"/>
              <a:gd name="connsiteY336" fmla="*/ 4774918 h 6012000"/>
              <a:gd name="connsiteX337" fmla="*/ 1496882 w 6012000"/>
              <a:gd name="connsiteY337" fmla="*/ 4793393 h 6012000"/>
              <a:gd name="connsiteX338" fmla="*/ 1492926 w 6012000"/>
              <a:gd name="connsiteY338" fmla="*/ 4807386 h 6012000"/>
              <a:gd name="connsiteX339" fmla="*/ 1466550 w 6012000"/>
              <a:gd name="connsiteY339" fmla="*/ 4829288 h 6012000"/>
              <a:gd name="connsiteX340" fmla="*/ 1308856 w 6012000"/>
              <a:gd name="connsiteY340" fmla="*/ 4935602 h 6012000"/>
              <a:gd name="connsiteX341" fmla="*/ 1273304 w 6012000"/>
              <a:gd name="connsiteY341" fmla="*/ 4955962 h 6012000"/>
              <a:gd name="connsiteX342" fmla="*/ 1256782 w 6012000"/>
              <a:gd name="connsiteY342" fmla="*/ 4955566 h 6012000"/>
              <a:gd name="connsiteX343" fmla="*/ 1236770 w 6012000"/>
              <a:gd name="connsiteY343" fmla="*/ 4942967 h 6012000"/>
              <a:gd name="connsiteX344" fmla="*/ 1229254 w 6012000"/>
              <a:gd name="connsiteY344" fmla="*/ 4947456 h 6012000"/>
              <a:gd name="connsiteX345" fmla="*/ 1409024 w 6012000"/>
              <a:gd name="connsiteY345" fmla="*/ 5097185 h 6012000"/>
              <a:gd name="connsiteX346" fmla="*/ 1484844 w 6012000"/>
              <a:gd name="connsiteY346" fmla="*/ 5050803 h 6012000"/>
              <a:gd name="connsiteX347" fmla="*/ 1478498 w 6012000"/>
              <a:gd name="connsiteY347" fmla="*/ 5045517 h 6012000"/>
              <a:gd name="connsiteX348" fmla="*/ 1408100 w 6012000"/>
              <a:gd name="connsiteY348" fmla="*/ 5056611 h 6012000"/>
              <a:gd name="connsiteX349" fmla="*/ 1344636 w 6012000"/>
              <a:gd name="connsiteY349" fmla="*/ 5023800 h 6012000"/>
              <a:gd name="connsiteX350" fmla="*/ 1324052 w 6012000"/>
              <a:gd name="connsiteY350" fmla="*/ 5006655 h 6012000"/>
              <a:gd name="connsiteX351" fmla="*/ 1311472 w 6012000"/>
              <a:gd name="connsiteY351" fmla="*/ 4992110 h 6012000"/>
              <a:gd name="connsiteX352" fmla="*/ 1313754 w 6012000"/>
              <a:gd name="connsiteY352" fmla="*/ 4980647 h 6012000"/>
              <a:gd name="connsiteX353" fmla="*/ 1331158 w 6012000"/>
              <a:gd name="connsiteY353" fmla="*/ 4966380 h 6012000"/>
              <a:gd name="connsiteX354" fmla="*/ 1417778 w 6012000"/>
              <a:gd name="connsiteY354" fmla="*/ 4908076 h 6012000"/>
              <a:gd name="connsiteX355" fmla="*/ 1439908 w 6012000"/>
              <a:gd name="connsiteY355" fmla="*/ 4926506 h 6012000"/>
              <a:gd name="connsiteX356" fmla="*/ 1460164 w 6012000"/>
              <a:gd name="connsiteY356" fmla="*/ 4947009 h 6012000"/>
              <a:gd name="connsiteX357" fmla="*/ 1462896 w 6012000"/>
              <a:gd name="connsiteY357" fmla="*/ 4960471 h 6012000"/>
              <a:gd name="connsiteX358" fmla="*/ 1456040 w 6012000"/>
              <a:gd name="connsiteY358" fmla="*/ 4974808 h 6012000"/>
              <a:gd name="connsiteX359" fmla="*/ 1437808 w 6012000"/>
              <a:gd name="connsiteY359" fmla="*/ 4990419 h 6012000"/>
              <a:gd name="connsiteX360" fmla="*/ 1444670 w 6012000"/>
              <a:gd name="connsiteY360" fmla="*/ 4996134 h 6012000"/>
              <a:gd name="connsiteX361" fmla="*/ 1538806 w 6012000"/>
              <a:gd name="connsiteY361" fmla="*/ 4931597 h 6012000"/>
              <a:gd name="connsiteX362" fmla="*/ 1532460 w 6012000"/>
              <a:gd name="connsiteY362" fmla="*/ 4926310 h 6012000"/>
              <a:gd name="connsiteX363" fmla="*/ 1492518 w 6012000"/>
              <a:gd name="connsiteY363" fmla="*/ 4937640 h 6012000"/>
              <a:gd name="connsiteX364" fmla="*/ 1452796 w 6012000"/>
              <a:gd name="connsiteY364" fmla="*/ 4916613 h 6012000"/>
              <a:gd name="connsiteX365" fmla="*/ 1431010 w 6012000"/>
              <a:gd name="connsiteY365" fmla="*/ 4898468 h 6012000"/>
              <a:gd name="connsiteX366" fmla="*/ 1534178 w 6012000"/>
              <a:gd name="connsiteY366" fmla="*/ 4828670 h 6012000"/>
              <a:gd name="connsiteX367" fmla="*/ 1563682 w 6012000"/>
              <a:gd name="connsiteY367" fmla="*/ 4853243 h 6012000"/>
              <a:gd name="connsiteX368" fmla="*/ 1599020 w 6012000"/>
              <a:gd name="connsiteY368" fmla="*/ 4887906 h 6012000"/>
              <a:gd name="connsiteX369" fmla="*/ 1606000 w 6012000"/>
              <a:gd name="connsiteY369" fmla="*/ 4914057 h 6012000"/>
              <a:gd name="connsiteX370" fmla="*/ 1597746 w 6012000"/>
              <a:gd name="connsiteY370" fmla="*/ 4933039 h 6012000"/>
              <a:gd name="connsiteX371" fmla="*/ 1585544 w 6012000"/>
              <a:gd name="connsiteY371" fmla="*/ 4945247 h 6012000"/>
              <a:gd name="connsiteX372" fmla="*/ 1591890 w 6012000"/>
              <a:gd name="connsiteY372" fmla="*/ 4950533 h 6012000"/>
              <a:gd name="connsiteX373" fmla="*/ 1653018 w 6012000"/>
              <a:gd name="connsiteY373" fmla="*/ 4906442 h 6012000"/>
              <a:gd name="connsiteX374" fmla="*/ 4663600 w 6012000"/>
              <a:gd name="connsiteY374" fmla="*/ 4664326 h 6012000"/>
              <a:gd name="connsiteX375" fmla="*/ 4657328 w 6012000"/>
              <a:gd name="connsiteY375" fmla="*/ 4669702 h 6012000"/>
              <a:gd name="connsiteX376" fmla="*/ 4655440 w 6012000"/>
              <a:gd name="connsiteY376" fmla="*/ 4688080 h 6012000"/>
              <a:gd name="connsiteX377" fmla="*/ 4649774 w 6012000"/>
              <a:gd name="connsiteY377" fmla="*/ 4695877 h 6012000"/>
              <a:gd name="connsiteX378" fmla="*/ 4633648 w 6012000"/>
              <a:gd name="connsiteY378" fmla="*/ 4703819 h 6012000"/>
              <a:gd name="connsiteX379" fmla="*/ 4589190 w 6012000"/>
              <a:gd name="connsiteY379" fmla="*/ 4728105 h 6012000"/>
              <a:gd name="connsiteX380" fmla="*/ 4535688 w 6012000"/>
              <a:gd name="connsiteY380" fmla="*/ 4809246 h 6012000"/>
              <a:gd name="connsiteX381" fmla="*/ 4528290 w 6012000"/>
              <a:gd name="connsiteY381" fmla="*/ 4912615 h 6012000"/>
              <a:gd name="connsiteX382" fmla="*/ 4570880 w 6012000"/>
              <a:gd name="connsiteY382" fmla="*/ 5003128 h 6012000"/>
              <a:gd name="connsiteX383" fmla="*/ 4621608 w 6012000"/>
              <a:gd name="connsiteY383" fmla="*/ 5039328 h 6012000"/>
              <a:gd name="connsiteX384" fmla="*/ 4683064 w 6012000"/>
              <a:gd name="connsiteY384" fmla="*/ 5044135 h 6012000"/>
              <a:gd name="connsiteX385" fmla="*/ 4742994 w 6012000"/>
              <a:gd name="connsiteY385" fmla="*/ 5013202 h 6012000"/>
              <a:gd name="connsiteX386" fmla="*/ 4785418 w 6012000"/>
              <a:gd name="connsiteY386" fmla="*/ 4952583 h 6012000"/>
              <a:gd name="connsiteX387" fmla="*/ 4789366 w 6012000"/>
              <a:gd name="connsiteY387" fmla="*/ 4873488 h 6012000"/>
              <a:gd name="connsiteX388" fmla="*/ 4781400 w 6012000"/>
              <a:gd name="connsiteY388" fmla="*/ 4880316 h 6012000"/>
              <a:gd name="connsiteX389" fmla="*/ 4774994 w 6012000"/>
              <a:gd name="connsiteY389" fmla="*/ 4941965 h 6012000"/>
              <a:gd name="connsiteX390" fmla="*/ 4742050 w 6012000"/>
              <a:gd name="connsiteY390" fmla="*/ 4988432 h 6012000"/>
              <a:gd name="connsiteX391" fmla="*/ 4674300 w 6012000"/>
              <a:gd name="connsiteY391" fmla="*/ 5011955 h 6012000"/>
              <a:gd name="connsiteX392" fmla="*/ 4609116 w 6012000"/>
              <a:gd name="connsiteY392" fmla="*/ 4975354 h 6012000"/>
              <a:gd name="connsiteX393" fmla="*/ 4567322 w 6012000"/>
              <a:gd name="connsiteY393" fmla="*/ 4899153 h 6012000"/>
              <a:gd name="connsiteX394" fmla="*/ 4561464 w 6012000"/>
              <a:gd name="connsiteY394" fmla="*/ 4800384 h 6012000"/>
              <a:gd name="connsiteX395" fmla="*/ 4600280 w 6012000"/>
              <a:gd name="connsiteY395" fmla="*/ 4738299 h 6012000"/>
              <a:gd name="connsiteX396" fmla="*/ 4623792 w 6012000"/>
              <a:gd name="connsiteY396" fmla="*/ 4723880 h 6012000"/>
              <a:gd name="connsiteX397" fmla="*/ 4647060 w 6012000"/>
              <a:gd name="connsiteY397" fmla="*/ 4719812 h 6012000"/>
              <a:gd name="connsiteX398" fmla="*/ 4668054 w 6012000"/>
              <a:gd name="connsiteY398" fmla="*/ 4725781 h 6012000"/>
              <a:gd name="connsiteX399" fmla="*/ 4687498 w 6012000"/>
              <a:gd name="connsiteY399" fmla="*/ 4740576 h 6012000"/>
              <a:gd name="connsiteX400" fmla="*/ 4704158 w 6012000"/>
              <a:gd name="connsiteY400" fmla="*/ 4758640 h 6012000"/>
              <a:gd name="connsiteX401" fmla="*/ 4710260 w 6012000"/>
              <a:gd name="connsiteY401" fmla="*/ 4753410 h 6012000"/>
              <a:gd name="connsiteX402" fmla="*/ 1335780 w 6012000"/>
              <a:gd name="connsiteY402" fmla="*/ 4645129 h 6012000"/>
              <a:gd name="connsiteX403" fmla="*/ 1280570 w 6012000"/>
              <a:gd name="connsiteY403" fmla="*/ 4666454 h 6012000"/>
              <a:gd name="connsiteX404" fmla="*/ 1260812 w 6012000"/>
              <a:gd name="connsiteY404" fmla="*/ 4700444 h 6012000"/>
              <a:gd name="connsiteX405" fmla="*/ 1257100 w 6012000"/>
              <a:gd name="connsiteY405" fmla="*/ 4743993 h 6012000"/>
              <a:gd name="connsiteX406" fmla="*/ 1250162 w 6012000"/>
              <a:gd name="connsiteY406" fmla="*/ 4829672 h 6012000"/>
              <a:gd name="connsiteX407" fmla="*/ 1235348 w 6012000"/>
              <a:gd name="connsiteY407" fmla="*/ 4854060 h 6012000"/>
              <a:gd name="connsiteX408" fmla="*/ 1195232 w 6012000"/>
              <a:gd name="connsiteY408" fmla="*/ 4872389 h 6012000"/>
              <a:gd name="connsiteX409" fmla="*/ 1151214 w 6012000"/>
              <a:gd name="connsiteY409" fmla="*/ 4853443 h 6012000"/>
              <a:gd name="connsiteX410" fmla="*/ 1128990 w 6012000"/>
              <a:gd name="connsiteY410" fmla="*/ 4803676 h 6012000"/>
              <a:gd name="connsiteX411" fmla="*/ 1150646 w 6012000"/>
              <a:gd name="connsiteY411" fmla="*/ 4754779 h 6012000"/>
              <a:gd name="connsiteX412" fmla="*/ 1170948 w 6012000"/>
              <a:gd name="connsiteY412" fmla="*/ 4736893 h 6012000"/>
              <a:gd name="connsiteX413" fmla="*/ 1165612 w 6012000"/>
              <a:gd name="connsiteY413" fmla="*/ 4731497 h 6012000"/>
              <a:gd name="connsiteX414" fmla="*/ 1068194 w 6012000"/>
              <a:gd name="connsiteY414" fmla="*/ 4792689 h 6012000"/>
              <a:gd name="connsiteX415" fmla="*/ 1074160 w 6012000"/>
              <a:gd name="connsiteY415" fmla="*/ 4798720 h 6012000"/>
              <a:gd name="connsiteX416" fmla="*/ 1101302 w 6012000"/>
              <a:gd name="connsiteY416" fmla="*/ 4800762 h 6012000"/>
              <a:gd name="connsiteX417" fmla="*/ 1109126 w 6012000"/>
              <a:gd name="connsiteY417" fmla="*/ 4813434 h 6012000"/>
              <a:gd name="connsiteX418" fmla="*/ 1126616 w 6012000"/>
              <a:gd name="connsiteY418" fmla="*/ 4848258 h 6012000"/>
              <a:gd name="connsiteX419" fmla="*/ 1142452 w 6012000"/>
              <a:gd name="connsiteY419" fmla="*/ 4867760 h 6012000"/>
              <a:gd name="connsiteX420" fmla="*/ 1185874 w 6012000"/>
              <a:gd name="connsiteY420" fmla="*/ 4894833 h 6012000"/>
              <a:gd name="connsiteX421" fmla="*/ 1234172 w 6012000"/>
              <a:gd name="connsiteY421" fmla="*/ 4896201 h 6012000"/>
              <a:gd name="connsiteX422" fmla="*/ 1274392 w 6012000"/>
              <a:gd name="connsiteY422" fmla="*/ 4873531 h 6012000"/>
              <a:gd name="connsiteX423" fmla="*/ 1294702 w 6012000"/>
              <a:gd name="connsiteY423" fmla="*/ 4839623 h 6012000"/>
              <a:gd name="connsiteX424" fmla="*/ 1299876 w 6012000"/>
              <a:gd name="connsiteY424" fmla="*/ 4773745 h 6012000"/>
              <a:gd name="connsiteX425" fmla="*/ 1302744 w 6012000"/>
              <a:gd name="connsiteY425" fmla="*/ 4710933 h 6012000"/>
              <a:gd name="connsiteX426" fmla="*/ 1317418 w 6012000"/>
              <a:gd name="connsiteY426" fmla="*/ 4683388 h 6012000"/>
              <a:gd name="connsiteX427" fmla="*/ 1350000 w 6012000"/>
              <a:gd name="connsiteY427" fmla="*/ 4671568 h 6012000"/>
              <a:gd name="connsiteX428" fmla="*/ 1386214 w 6012000"/>
              <a:gd name="connsiteY428" fmla="*/ 4688814 h 6012000"/>
              <a:gd name="connsiteX429" fmla="*/ 1407118 w 6012000"/>
              <a:gd name="connsiteY429" fmla="*/ 4734392 h 6012000"/>
              <a:gd name="connsiteX430" fmla="*/ 1388254 w 6012000"/>
              <a:gd name="connsiteY430" fmla="*/ 4778173 h 6012000"/>
              <a:gd name="connsiteX431" fmla="*/ 1372230 w 6012000"/>
              <a:gd name="connsiteY431" fmla="*/ 4792767 h 6012000"/>
              <a:gd name="connsiteX432" fmla="*/ 1377568 w 6012000"/>
              <a:gd name="connsiteY432" fmla="*/ 4798163 h 6012000"/>
              <a:gd name="connsiteX433" fmla="*/ 1465316 w 6012000"/>
              <a:gd name="connsiteY433" fmla="*/ 4744022 h 6012000"/>
              <a:gd name="connsiteX434" fmla="*/ 1459350 w 6012000"/>
              <a:gd name="connsiteY434" fmla="*/ 4737991 h 6012000"/>
              <a:gd name="connsiteX435" fmla="*/ 1441500 w 6012000"/>
              <a:gd name="connsiteY435" fmla="*/ 4740262 h 6012000"/>
              <a:gd name="connsiteX436" fmla="*/ 1431270 w 6012000"/>
              <a:gd name="connsiteY436" fmla="*/ 4734681 h 6012000"/>
              <a:gd name="connsiteX437" fmla="*/ 1426878 w 6012000"/>
              <a:gd name="connsiteY437" fmla="*/ 4729290 h 6012000"/>
              <a:gd name="connsiteX438" fmla="*/ 1420800 w 6012000"/>
              <a:gd name="connsiteY438" fmla="*/ 4715207 h 6012000"/>
              <a:gd name="connsiteX439" fmla="*/ 1409408 w 6012000"/>
              <a:gd name="connsiteY439" fmla="*/ 4690993 h 6012000"/>
              <a:gd name="connsiteX440" fmla="*/ 1394512 w 6012000"/>
              <a:gd name="connsiteY440" fmla="*/ 4672442 h 6012000"/>
              <a:gd name="connsiteX441" fmla="*/ 1335780 w 6012000"/>
              <a:gd name="connsiteY441" fmla="*/ 4645129 h 6012000"/>
              <a:gd name="connsiteX442" fmla="*/ 4769920 w 6012000"/>
              <a:gd name="connsiteY442" fmla="*/ 4556743 h 6012000"/>
              <a:gd name="connsiteX443" fmla="*/ 4688024 w 6012000"/>
              <a:gd name="connsiteY443" fmla="*/ 4640273 h 6012000"/>
              <a:gd name="connsiteX444" fmla="*/ 4692048 w 6012000"/>
              <a:gd name="connsiteY444" fmla="*/ 4647968 h 6012000"/>
              <a:gd name="connsiteX445" fmla="*/ 4709738 w 6012000"/>
              <a:gd name="connsiteY445" fmla="*/ 4632954 h 6012000"/>
              <a:gd name="connsiteX446" fmla="*/ 4720296 w 6012000"/>
              <a:gd name="connsiteY446" fmla="*/ 4630956 h 6012000"/>
              <a:gd name="connsiteX447" fmla="*/ 4729340 w 6012000"/>
              <a:gd name="connsiteY447" fmla="*/ 4635760 h 6012000"/>
              <a:gd name="connsiteX448" fmla="*/ 4749200 w 6012000"/>
              <a:gd name="connsiteY448" fmla="*/ 4664611 h 6012000"/>
              <a:gd name="connsiteX449" fmla="*/ 4842712 w 6012000"/>
              <a:gd name="connsiteY449" fmla="*/ 4830076 h 6012000"/>
              <a:gd name="connsiteX450" fmla="*/ 4858864 w 6012000"/>
              <a:gd name="connsiteY450" fmla="*/ 4867172 h 6012000"/>
              <a:gd name="connsiteX451" fmla="*/ 4856196 w 6012000"/>
              <a:gd name="connsiteY451" fmla="*/ 4884880 h 6012000"/>
              <a:gd name="connsiteX452" fmla="*/ 4841080 w 6012000"/>
              <a:gd name="connsiteY452" fmla="*/ 4904762 h 6012000"/>
              <a:gd name="connsiteX453" fmla="*/ 4844790 w 6012000"/>
              <a:gd name="connsiteY453" fmla="*/ 4912776 h 6012000"/>
              <a:gd name="connsiteX454" fmla="*/ 4932000 w 6012000"/>
              <a:gd name="connsiteY454" fmla="*/ 4823827 h 6012000"/>
              <a:gd name="connsiteX455" fmla="*/ 4927822 w 6012000"/>
              <a:gd name="connsiteY455" fmla="*/ 4816291 h 6012000"/>
              <a:gd name="connsiteX456" fmla="*/ 4907456 w 6012000"/>
              <a:gd name="connsiteY456" fmla="*/ 4832121 h 6012000"/>
              <a:gd name="connsiteX457" fmla="*/ 4896900 w 6012000"/>
              <a:gd name="connsiteY457" fmla="*/ 4834277 h 6012000"/>
              <a:gd name="connsiteX458" fmla="*/ 4888172 w 6012000"/>
              <a:gd name="connsiteY458" fmla="*/ 4829627 h 6012000"/>
              <a:gd name="connsiteX459" fmla="*/ 4870218 w 6012000"/>
              <a:gd name="connsiteY459" fmla="*/ 4802021 h 6012000"/>
              <a:gd name="connsiteX460" fmla="*/ 4776552 w 6012000"/>
              <a:gd name="connsiteY460" fmla="*/ 4636715 h 6012000"/>
              <a:gd name="connsiteX461" fmla="*/ 4759864 w 6012000"/>
              <a:gd name="connsiteY461" fmla="*/ 4601439 h 6012000"/>
              <a:gd name="connsiteX462" fmla="*/ 4761484 w 6012000"/>
              <a:gd name="connsiteY462" fmla="*/ 4581611 h 6012000"/>
              <a:gd name="connsiteX463" fmla="*/ 4774100 w 6012000"/>
              <a:gd name="connsiteY463" fmla="*/ 4564280 h 6012000"/>
              <a:gd name="connsiteX464" fmla="*/ 1169446 w 6012000"/>
              <a:gd name="connsiteY464" fmla="*/ 4430951 h 6012000"/>
              <a:gd name="connsiteX465" fmla="*/ 1161352 w 6012000"/>
              <a:gd name="connsiteY465" fmla="*/ 4434097 h 6012000"/>
              <a:gd name="connsiteX466" fmla="*/ 1164316 w 6012000"/>
              <a:gd name="connsiteY466" fmla="*/ 4437730 h 6012000"/>
              <a:gd name="connsiteX467" fmla="*/ 1175206 w 6012000"/>
              <a:gd name="connsiteY467" fmla="*/ 4458666 h 6012000"/>
              <a:gd name="connsiteX468" fmla="*/ 1168654 w 6012000"/>
              <a:gd name="connsiteY468" fmla="*/ 4471647 h 6012000"/>
              <a:gd name="connsiteX469" fmla="*/ 1138584 w 6012000"/>
              <a:gd name="connsiteY469" fmla="*/ 4488116 h 6012000"/>
              <a:gd name="connsiteX470" fmla="*/ 963506 w 6012000"/>
              <a:gd name="connsiteY470" fmla="*/ 4562399 h 6012000"/>
              <a:gd name="connsiteX471" fmla="*/ 924724 w 6012000"/>
              <a:gd name="connsiteY471" fmla="*/ 4575604 h 6012000"/>
              <a:gd name="connsiteX472" fmla="*/ 908580 w 6012000"/>
              <a:gd name="connsiteY472" fmla="*/ 4572065 h 6012000"/>
              <a:gd name="connsiteX473" fmla="*/ 891340 w 6012000"/>
              <a:gd name="connsiteY473" fmla="*/ 4555879 h 6012000"/>
              <a:gd name="connsiteX474" fmla="*/ 883106 w 6012000"/>
              <a:gd name="connsiteY474" fmla="*/ 4558853 h 6012000"/>
              <a:gd name="connsiteX475" fmla="*/ 1031016 w 6012000"/>
              <a:gd name="connsiteY475" fmla="*/ 4740122 h 6012000"/>
              <a:gd name="connsiteX476" fmla="*/ 1114290 w 6012000"/>
              <a:gd name="connsiteY476" fmla="*/ 4709054 h 6012000"/>
              <a:gd name="connsiteX477" fmla="*/ 1109068 w 6012000"/>
              <a:gd name="connsiteY477" fmla="*/ 4702654 h 6012000"/>
              <a:gd name="connsiteX478" fmla="*/ 1037846 w 6012000"/>
              <a:gd name="connsiteY478" fmla="*/ 4700117 h 6012000"/>
              <a:gd name="connsiteX479" fmla="*/ 981806 w 6012000"/>
              <a:gd name="connsiteY479" fmla="*/ 4655803 h 6012000"/>
              <a:gd name="connsiteX480" fmla="*/ 964870 w 6012000"/>
              <a:gd name="connsiteY480" fmla="*/ 4635047 h 6012000"/>
              <a:gd name="connsiteX481" fmla="*/ 955296 w 6012000"/>
              <a:gd name="connsiteY481" fmla="*/ 4618369 h 6012000"/>
              <a:gd name="connsiteX482" fmla="*/ 959724 w 6012000"/>
              <a:gd name="connsiteY482" fmla="*/ 4607552 h 6012000"/>
              <a:gd name="connsiteX483" fmla="*/ 979530 w 6012000"/>
              <a:gd name="connsiteY483" fmla="*/ 4596866 h 6012000"/>
              <a:gd name="connsiteX484" fmla="*/ 1075680 w 6012000"/>
              <a:gd name="connsiteY484" fmla="*/ 4556155 h 6012000"/>
              <a:gd name="connsiteX485" fmla="*/ 1093886 w 6012000"/>
              <a:gd name="connsiteY485" fmla="*/ 4578468 h 6012000"/>
              <a:gd name="connsiteX486" fmla="*/ 1109860 w 6012000"/>
              <a:gd name="connsiteY486" fmla="*/ 4602458 h 6012000"/>
              <a:gd name="connsiteX487" fmla="*/ 1109976 w 6012000"/>
              <a:gd name="connsiteY487" fmla="*/ 4616194 h 6012000"/>
              <a:gd name="connsiteX488" fmla="*/ 1100512 w 6012000"/>
              <a:gd name="connsiteY488" fmla="*/ 4628960 h 6012000"/>
              <a:gd name="connsiteX489" fmla="*/ 1079636 w 6012000"/>
              <a:gd name="connsiteY489" fmla="*/ 4640807 h 6012000"/>
              <a:gd name="connsiteX490" fmla="*/ 1085282 w 6012000"/>
              <a:gd name="connsiteY490" fmla="*/ 4647725 h 6012000"/>
              <a:gd name="connsiteX491" fmla="*/ 1190000 w 6012000"/>
              <a:gd name="connsiteY491" fmla="*/ 4602329 h 6012000"/>
              <a:gd name="connsiteX492" fmla="*/ 1184778 w 6012000"/>
              <a:gd name="connsiteY492" fmla="*/ 4595929 h 6012000"/>
              <a:gd name="connsiteX493" fmla="*/ 1143408 w 6012000"/>
              <a:gd name="connsiteY493" fmla="*/ 4599432 h 6012000"/>
              <a:gd name="connsiteX494" fmla="*/ 1108426 w 6012000"/>
              <a:gd name="connsiteY494" fmla="*/ 4571215 h 6012000"/>
              <a:gd name="connsiteX495" fmla="*/ 1090502 w 6012000"/>
              <a:gd name="connsiteY495" fmla="*/ 4549248 h 6012000"/>
              <a:gd name="connsiteX496" fmla="*/ 1205088 w 6012000"/>
              <a:gd name="connsiteY496" fmla="*/ 4500409 h 6012000"/>
              <a:gd name="connsiteX497" fmla="*/ 1229364 w 6012000"/>
              <a:gd name="connsiteY497" fmla="*/ 4530159 h 6012000"/>
              <a:gd name="connsiteX498" fmla="*/ 1257440 w 6012000"/>
              <a:gd name="connsiteY498" fmla="*/ 4570925 h 6012000"/>
              <a:gd name="connsiteX499" fmla="*/ 1259306 w 6012000"/>
              <a:gd name="connsiteY499" fmla="*/ 4597929 h 6012000"/>
              <a:gd name="connsiteX500" fmla="*/ 1247582 w 6012000"/>
              <a:gd name="connsiteY500" fmla="*/ 4614987 h 6012000"/>
              <a:gd name="connsiteX501" fmla="*/ 1233274 w 6012000"/>
              <a:gd name="connsiteY501" fmla="*/ 4624644 h 6012000"/>
              <a:gd name="connsiteX502" fmla="*/ 1238496 w 6012000"/>
              <a:gd name="connsiteY502" fmla="*/ 4631043 h 6012000"/>
              <a:gd name="connsiteX503" fmla="*/ 1306912 w 6012000"/>
              <a:gd name="connsiteY503" fmla="*/ 4599421 h 6012000"/>
              <a:gd name="connsiteX504" fmla="*/ 4919780 w 6012000"/>
              <a:gd name="connsiteY504" fmla="*/ 4374160 h 6012000"/>
              <a:gd name="connsiteX505" fmla="*/ 4780652 w 6012000"/>
              <a:gd name="connsiteY505" fmla="*/ 4541261 h 6012000"/>
              <a:gd name="connsiteX506" fmla="*/ 4785286 w 6012000"/>
              <a:gd name="connsiteY506" fmla="*/ 4548605 h 6012000"/>
              <a:gd name="connsiteX507" fmla="*/ 4788286 w 6012000"/>
              <a:gd name="connsiteY507" fmla="*/ 4545002 h 6012000"/>
              <a:gd name="connsiteX508" fmla="*/ 4806760 w 6012000"/>
              <a:gd name="connsiteY508" fmla="*/ 4530316 h 6012000"/>
              <a:gd name="connsiteX509" fmla="*/ 4820752 w 6012000"/>
              <a:gd name="connsiteY509" fmla="*/ 4534269 h 6012000"/>
              <a:gd name="connsiteX510" fmla="*/ 4842658 w 6012000"/>
              <a:gd name="connsiteY510" fmla="*/ 4560642 h 6012000"/>
              <a:gd name="connsiteX511" fmla="*/ 4949000 w 6012000"/>
              <a:gd name="connsiteY511" fmla="*/ 4718318 h 6012000"/>
              <a:gd name="connsiteX512" fmla="*/ 4969366 w 6012000"/>
              <a:gd name="connsiteY512" fmla="*/ 4753867 h 6012000"/>
              <a:gd name="connsiteX513" fmla="*/ 4968974 w 6012000"/>
              <a:gd name="connsiteY513" fmla="*/ 4770388 h 6012000"/>
              <a:gd name="connsiteX514" fmla="*/ 4956378 w 6012000"/>
              <a:gd name="connsiteY514" fmla="*/ 4790401 h 6012000"/>
              <a:gd name="connsiteX515" fmla="*/ 4960868 w 6012000"/>
              <a:gd name="connsiteY515" fmla="*/ 4797917 h 6012000"/>
              <a:gd name="connsiteX516" fmla="*/ 5110566 w 6012000"/>
              <a:gd name="connsiteY516" fmla="*/ 4618120 h 6012000"/>
              <a:gd name="connsiteX517" fmla="*/ 5064170 w 6012000"/>
              <a:gd name="connsiteY517" fmla="*/ 4542309 h 6012000"/>
              <a:gd name="connsiteX518" fmla="*/ 5058884 w 6012000"/>
              <a:gd name="connsiteY518" fmla="*/ 4548657 h 6012000"/>
              <a:gd name="connsiteX519" fmla="*/ 5069992 w 6012000"/>
              <a:gd name="connsiteY519" fmla="*/ 4619053 h 6012000"/>
              <a:gd name="connsiteX520" fmla="*/ 5037192 w 6012000"/>
              <a:gd name="connsiteY520" fmla="*/ 4682522 h 6012000"/>
              <a:gd name="connsiteX521" fmla="*/ 5020052 w 6012000"/>
              <a:gd name="connsiteY521" fmla="*/ 4703109 h 6012000"/>
              <a:gd name="connsiteX522" fmla="*/ 5005508 w 6012000"/>
              <a:gd name="connsiteY522" fmla="*/ 4715692 h 6012000"/>
              <a:gd name="connsiteX523" fmla="*/ 4994044 w 6012000"/>
              <a:gd name="connsiteY523" fmla="*/ 4713410 h 6012000"/>
              <a:gd name="connsiteX524" fmla="*/ 4979774 w 6012000"/>
              <a:gd name="connsiteY524" fmla="*/ 4696010 h 6012000"/>
              <a:gd name="connsiteX525" fmla="*/ 4921456 w 6012000"/>
              <a:gd name="connsiteY525" fmla="*/ 4609399 h 6012000"/>
              <a:gd name="connsiteX526" fmla="*/ 4939882 w 6012000"/>
              <a:gd name="connsiteY526" fmla="*/ 4587268 h 6012000"/>
              <a:gd name="connsiteX527" fmla="*/ 4960382 w 6012000"/>
              <a:gd name="connsiteY527" fmla="*/ 4567008 h 6012000"/>
              <a:gd name="connsiteX528" fmla="*/ 4973844 w 6012000"/>
              <a:gd name="connsiteY528" fmla="*/ 4564272 h 6012000"/>
              <a:gd name="connsiteX529" fmla="*/ 4988180 w 6012000"/>
              <a:gd name="connsiteY529" fmla="*/ 4571126 h 6012000"/>
              <a:gd name="connsiteX530" fmla="*/ 5003794 w 6012000"/>
              <a:gd name="connsiteY530" fmla="*/ 4589355 h 6012000"/>
              <a:gd name="connsiteX531" fmla="*/ 5009508 w 6012000"/>
              <a:gd name="connsiteY531" fmla="*/ 4582492 h 6012000"/>
              <a:gd name="connsiteX532" fmla="*/ 4944954 w 6012000"/>
              <a:gd name="connsiteY532" fmla="*/ 4488368 h 6012000"/>
              <a:gd name="connsiteX533" fmla="*/ 4939670 w 6012000"/>
              <a:gd name="connsiteY533" fmla="*/ 4494715 h 6012000"/>
              <a:gd name="connsiteX534" fmla="*/ 4951006 w 6012000"/>
              <a:gd name="connsiteY534" fmla="*/ 4534655 h 6012000"/>
              <a:gd name="connsiteX535" fmla="*/ 4929986 w 6012000"/>
              <a:gd name="connsiteY535" fmla="*/ 4574381 h 6012000"/>
              <a:gd name="connsiteX536" fmla="*/ 4911846 w 6012000"/>
              <a:gd name="connsiteY536" fmla="*/ 4596169 h 6012000"/>
              <a:gd name="connsiteX537" fmla="*/ 4842028 w 6012000"/>
              <a:gd name="connsiteY537" fmla="*/ 4493014 h 6012000"/>
              <a:gd name="connsiteX538" fmla="*/ 4866598 w 6012000"/>
              <a:gd name="connsiteY538" fmla="*/ 4463506 h 6012000"/>
              <a:gd name="connsiteX539" fmla="*/ 4901254 w 6012000"/>
              <a:gd name="connsiteY539" fmla="*/ 4428162 h 6012000"/>
              <a:gd name="connsiteX540" fmla="*/ 4927404 w 6012000"/>
              <a:gd name="connsiteY540" fmla="*/ 4421176 h 6012000"/>
              <a:gd name="connsiteX541" fmla="*/ 4946388 w 6012000"/>
              <a:gd name="connsiteY541" fmla="*/ 4429428 h 6012000"/>
              <a:gd name="connsiteX542" fmla="*/ 4958596 w 6012000"/>
              <a:gd name="connsiteY542" fmla="*/ 4441628 h 6012000"/>
              <a:gd name="connsiteX543" fmla="*/ 4963882 w 6012000"/>
              <a:gd name="connsiteY543" fmla="*/ 4435280 h 6012000"/>
              <a:gd name="connsiteX544" fmla="*/ 1001130 w 6012000"/>
              <a:gd name="connsiteY544" fmla="*/ 4186448 h 6012000"/>
              <a:gd name="connsiteX545" fmla="*/ 992864 w 6012000"/>
              <a:gd name="connsiteY545" fmla="*/ 4188882 h 6012000"/>
              <a:gd name="connsiteX546" fmla="*/ 1004910 w 6012000"/>
              <a:gd name="connsiteY546" fmla="*/ 4217921 h 6012000"/>
              <a:gd name="connsiteX547" fmla="*/ 999600 w 6012000"/>
              <a:gd name="connsiteY547" fmla="*/ 4243582 h 6012000"/>
              <a:gd name="connsiteX548" fmla="*/ 790296 w 6012000"/>
              <a:gd name="connsiteY548" fmla="*/ 4307738 h 6012000"/>
              <a:gd name="connsiteX549" fmla="*/ 750560 w 6012000"/>
              <a:gd name="connsiteY549" fmla="*/ 4316213 h 6012000"/>
              <a:gd name="connsiteX550" fmla="*/ 734348 w 6012000"/>
              <a:gd name="connsiteY550" fmla="*/ 4310496 h 6012000"/>
              <a:gd name="connsiteX551" fmla="*/ 718728 w 6012000"/>
              <a:gd name="connsiteY551" fmla="*/ 4292155 h 6012000"/>
              <a:gd name="connsiteX552" fmla="*/ 710098 w 6012000"/>
              <a:gd name="connsiteY552" fmla="*/ 4294027 h 6012000"/>
              <a:gd name="connsiteX553" fmla="*/ 761842 w 6012000"/>
              <a:gd name="connsiteY553" fmla="*/ 4373819 h 6012000"/>
              <a:gd name="connsiteX554" fmla="*/ 769986 w 6012000"/>
              <a:gd name="connsiteY554" fmla="*/ 4371198 h 6012000"/>
              <a:gd name="connsiteX555" fmla="*/ 760800 w 6012000"/>
              <a:gd name="connsiteY555" fmla="*/ 4346158 h 6012000"/>
              <a:gd name="connsiteX556" fmla="*/ 768594 w 6012000"/>
              <a:gd name="connsiteY556" fmla="*/ 4334584 h 6012000"/>
              <a:gd name="connsiteX557" fmla="*/ 799406 w 6012000"/>
              <a:gd name="connsiteY557" fmla="*/ 4321786 h 6012000"/>
              <a:gd name="connsiteX558" fmla="*/ 986952 w 6012000"/>
              <a:gd name="connsiteY558" fmla="*/ 4264289 h 6012000"/>
              <a:gd name="connsiteX559" fmla="*/ 827456 w 6012000"/>
              <a:gd name="connsiteY559" fmla="*/ 4487720 h 6012000"/>
              <a:gd name="connsiteX560" fmla="*/ 831828 w 6012000"/>
              <a:gd name="connsiteY560" fmla="*/ 4494463 h 6012000"/>
              <a:gd name="connsiteX561" fmla="*/ 1079984 w 6012000"/>
              <a:gd name="connsiteY561" fmla="*/ 4418415 h 6012000"/>
              <a:gd name="connsiteX562" fmla="*/ 1118598 w 6012000"/>
              <a:gd name="connsiteY562" fmla="*/ 4410670 h 6012000"/>
              <a:gd name="connsiteX563" fmla="*/ 1137214 w 6012000"/>
              <a:gd name="connsiteY563" fmla="*/ 4417222 h 6012000"/>
              <a:gd name="connsiteX564" fmla="*/ 1152104 w 6012000"/>
              <a:gd name="connsiteY564" fmla="*/ 4434440 h 6012000"/>
              <a:gd name="connsiteX565" fmla="*/ 1160492 w 6012000"/>
              <a:gd name="connsiteY565" fmla="*/ 4432193 h 6012000"/>
              <a:gd name="connsiteX566" fmla="*/ 1107534 w 6012000"/>
              <a:gd name="connsiteY566" fmla="*/ 4350528 h 6012000"/>
              <a:gd name="connsiteX567" fmla="*/ 1099268 w 6012000"/>
              <a:gd name="connsiteY567" fmla="*/ 4352962 h 6012000"/>
              <a:gd name="connsiteX568" fmla="*/ 1102116 w 6012000"/>
              <a:gd name="connsiteY568" fmla="*/ 4357766 h 6012000"/>
              <a:gd name="connsiteX569" fmla="*/ 1109966 w 6012000"/>
              <a:gd name="connsiteY569" fmla="*/ 4378485 h 6012000"/>
              <a:gd name="connsiteX570" fmla="*/ 1102260 w 6012000"/>
              <a:gd name="connsiteY570" fmla="*/ 4390400 h 6012000"/>
              <a:gd name="connsiteX571" fmla="*/ 1070388 w 6012000"/>
              <a:gd name="connsiteY571" fmla="*/ 4403618 h 6012000"/>
              <a:gd name="connsiteX572" fmla="*/ 894094 w 6012000"/>
              <a:gd name="connsiteY572" fmla="*/ 4457543 h 6012000"/>
              <a:gd name="connsiteX573" fmla="*/ 1042306 w 6012000"/>
              <a:gd name="connsiteY573" fmla="*/ 4249945 h 6012000"/>
              <a:gd name="connsiteX574" fmla="*/ 5089752 w 6012000"/>
              <a:gd name="connsiteY574" fmla="*/ 4112979 h 6012000"/>
              <a:gd name="connsiteX575" fmla="*/ 5035994 w 6012000"/>
              <a:gd name="connsiteY575" fmla="*/ 4194120 h 6012000"/>
              <a:gd name="connsiteX576" fmla="*/ 5041524 w 6012000"/>
              <a:gd name="connsiteY576" fmla="*/ 4200729 h 6012000"/>
              <a:gd name="connsiteX577" fmla="*/ 5044792 w 6012000"/>
              <a:gd name="connsiteY577" fmla="*/ 4196200 h 6012000"/>
              <a:gd name="connsiteX578" fmla="*/ 5060660 w 6012000"/>
              <a:gd name="connsiteY578" fmla="*/ 4180737 h 6012000"/>
              <a:gd name="connsiteX579" fmla="*/ 5074660 w 6012000"/>
              <a:gd name="connsiteY579" fmla="*/ 4183050 h 6012000"/>
              <a:gd name="connsiteX580" fmla="*/ 5099496 w 6012000"/>
              <a:gd name="connsiteY580" fmla="*/ 4207003 h 6012000"/>
              <a:gd name="connsiteX581" fmla="*/ 5219272 w 6012000"/>
              <a:gd name="connsiteY581" fmla="*/ 4347148 h 6012000"/>
              <a:gd name="connsiteX582" fmla="*/ 4969782 w 6012000"/>
              <a:gd name="connsiteY582" fmla="*/ 4294057 h 6012000"/>
              <a:gd name="connsiteX583" fmla="*/ 4927984 w 6012000"/>
              <a:gd name="connsiteY583" fmla="*/ 4357146 h 6012000"/>
              <a:gd name="connsiteX584" fmla="*/ 4933512 w 6012000"/>
              <a:gd name="connsiteY584" fmla="*/ 4363755 h 6012000"/>
              <a:gd name="connsiteX585" fmla="*/ 4955336 w 6012000"/>
              <a:gd name="connsiteY585" fmla="*/ 4341124 h 6012000"/>
              <a:gd name="connsiteX586" fmla="*/ 4980984 w 6012000"/>
              <a:gd name="connsiteY586" fmla="*/ 4335757 h 6012000"/>
              <a:gd name="connsiteX587" fmla="*/ 5123312 w 6012000"/>
              <a:gd name="connsiteY587" fmla="*/ 4502091 h 6012000"/>
              <a:gd name="connsiteX588" fmla="*/ 5146934 w 6012000"/>
              <a:gd name="connsiteY588" fmla="*/ 4535148 h 6012000"/>
              <a:gd name="connsiteX589" fmla="*/ 5148160 w 6012000"/>
              <a:gd name="connsiteY589" fmla="*/ 4552296 h 6012000"/>
              <a:gd name="connsiteX590" fmla="*/ 5137572 w 6012000"/>
              <a:gd name="connsiteY590" fmla="*/ 4573935 h 6012000"/>
              <a:gd name="connsiteX591" fmla="*/ 5142732 w 6012000"/>
              <a:gd name="connsiteY591" fmla="*/ 4581102 h 6012000"/>
              <a:gd name="connsiteX592" fmla="*/ 5195256 w 6012000"/>
              <a:gd name="connsiteY592" fmla="*/ 4501823 h 6012000"/>
              <a:gd name="connsiteX593" fmla="*/ 5189604 w 6012000"/>
              <a:gd name="connsiteY593" fmla="*/ 4495399 h 6012000"/>
              <a:gd name="connsiteX594" fmla="*/ 5170308 w 6012000"/>
              <a:gd name="connsiteY594" fmla="*/ 4513813 h 6012000"/>
              <a:gd name="connsiteX595" fmla="*/ 5156586 w 6012000"/>
              <a:gd name="connsiteY595" fmla="*/ 4511283 h 6012000"/>
              <a:gd name="connsiteX596" fmla="*/ 5132558 w 6012000"/>
              <a:gd name="connsiteY596" fmla="*/ 4488133 h 6012000"/>
              <a:gd name="connsiteX597" fmla="*/ 5005018 w 6012000"/>
              <a:gd name="connsiteY597" fmla="*/ 4339093 h 6012000"/>
              <a:gd name="connsiteX598" fmla="*/ 5273528 w 6012000"/>
              <a:gd name="connsiteY598" fmla="*/ 4396217 h 6012000"/>
              <a:gd name="connsiteX599" fmla="*/ 5277966 w 6012000"/>
              <a:gd name="connsiteY599" fmla="*/ 4389517 h 6012000"/>
              <a:gd name="connsiteX600" fmla="*/ 5109236 w 6012000"/>
              <a:gd name="connsiteY600" fmla="*/ 4192301 h 6012000"/>
              <a:gd name="connsiteX601" fmla="*/ 5086730 w 6012000"/>
              <a:gd name="connsiteY601" fmla="*/ 4159983 h 6012000"/>
              <a:gd name="connsiteX602" fmla="*/ 5085312 w 6012000"/>
              <a:gd name="connsiteY602" fmla="*/ 4140297 h 6012000"/>
              <a:gd name="connsiteX603" fmla="*/ 5095160 w 6012000"/>
              <a:gd name="connsiteY603" fmla="*/ 4119775 h 6012000"/>
              <a:gd name="connsiteX604" fmla="*/ 944038 w 6012000"/>
              <a:gd name="connsiteY604" fmla="*/ 4082580 h 6012000"/>
              <a:gd name="connsiteX605" fmla="*/ 935490 w 6012000"/>
              <a:gd name="connsiteY605" fmla="*/ 4084106 h 6012000"/>
              <a:gd name="connsiteX606" fmla="*/ 944498 w 6012000"/>
              <a:gd name="connsiteY606" fmla="*/ 4105489 h 6012000"/>
              <a:gd name="connsiteX607" fmla="*/ 943234 w 6012000"/>
              <a:gd name="connsiteY607" fmla="*/ 4116159 h 6012000"/>
              <a:gd name="connsiteX608" fmla="*/ 935934 w 6012000"/>
              <a:gd name="connsiteY608" fmla="*/ 4123344 h 6012000"/>
              <a:gd name="connsiteX609" fmla="*/ 902452 w 6012000"/>
              <a:gd name="connsiteY609" fmla="*/ 4133623 h 6012000"/>
              <a:gd name="connsiteX610" fmla="*/ 716542 w 6012000"/>
              <a:gd name="connsiteY610" fmla="*/ 4173129 h 6012000"/>
              <a:gd name="connsiteX611" fmla="*/ 676308 w 6012000"/>
              <a:gd name="connsiteY611" fmla="*/ 4177396 h 6012000"/>
              <a:gd name="connsiteX612" fmla="*/ 660218 w 6012000"/>
              <a:gd name="connsiteY612" fmla="*/ 4169535 h 6012000"/>
              <a:gd name="connsiteX613" fmla="*/ 645794 w 6012000"/>
              <a:gd name="connsiteY613" fmla="*/ 4149145 h 6012000"/>
              <a:gd name="connsiteX614" fmla="*/ 637034 w 6012000"/>
              <a:gd name="connsiteY614" fmla="*/ 4150278 h 6012000"/>
              <a:gd name="connsiteX615" fmla="*/ 695690 w 6012000"/>
              <a:gd name="connsiteY615" fmla="*/ 4260174 h 6012000"/>
              <a:gd name="connsiteX616" fmla="*/ 704132 w 6012000"/>
              <a:gd name="connsiteY616" fmla="*/ 4258451 h 6012000"/>
              <a:gd name="connsiteX617" fmla="*/ 695150 w 6012000"/>
              <a:gd name="connsiteY617" fmla="*/ 4234271 h 6012000"/>
              <a:gd name="connsiteX618" fmla="*/ 696262 w 6012000"/>
              <a:gd name="connsiteY618" fmla="*/ 4223555 h 6012000"/>
              <a:gd name="connsiteX619" fmla="*/ 703318 w 6012000"/>
              <a:gd name="connsiteY619" fmla="*/ 4216626 h 6012000"/>
              <a:gd name="connsiteX620" fmla="*/ 735042 w 6012000"/>
              <a:gd name="connsiteY620" fmla="*/ 4207791 h 6012000"/>
              <a:gd name="connsiteX621" fmla="*/ 920846 w 6012000"/>
              <a:gd name="connsiteY621" fmla="*/ 4168089 h 6012000"/>
              <a:gd name="connsiteX622" fmla="*/ 959506 w 6012000"/>
              <a:gd name="connsiteY622" fmla="*/ 4162765 h 6012000"/>
              <a:gd name="connsiteX623" fmla="*/ 977932 w 6012000"/>
              <a:gd name="connsiteY623" fmla="*/ 4170264 h 6012000"/>
              <a:gd name="connsiteX624" fmla="*/ 990676 w 6012000"/>
              <a:gd name="connsiteY624" fmla="*/ 4187503 h 6012000"/>
              <a:gd name="connsiteX625" fmla="*/ 999118 w 6012000"/>
              <a:gd name="connsiteY625" fmla="*/ 4185780 h 6012000"/>
              <a:gd name="connsiteX626" fmla="*/ 5192828 w 6012000"/>
              <a:gd name="connsiteY626" fmla="*/ 3880595 h 6012000"/>
              <a:gd name="connsiteX627" fmla="*/ 5189074 w 6012000"/>
              <a:gd name="connsiteY627" fmla="*/ 3887953 h 6012000"/>
              <a:gd name="connsiteX628" fmla="*/ 5194320 w 6012000"/>
              <a:gd name="connsiteY628" fmla="*/ 3905667 h 6012000"/>
              <a:gd name="connsiteX629" fmla="*/ 5192048 w 6012000"/>
              <a:gd name="connsiteY629" fmla="*/ 3915034 h 6012000"/>
              <a:gd name="connsiteX630" fmla="*/ 5180158 w 6012000"/>
              <a:gd name="connsiteY630" fmla="*/ 3928515 h 6012000"/>
              <a:gd name="connsiteX631" fmla="*/ 5148288 w 6012000"/>
              <a:gd name="connsiteY631" fmla="*/ 3967893 h 6012000"/>
              <a:gd name="connsiteX632" fmla="*/ 5129690 w 6012000"/>
              <a:gd name="connsiteY632" fmla="*/ 4063288 h 6012000"/>
              <a:gd name="connsiteX633" fmla="*/ 5162186 w 6012000"/>
              <a:gd name="connsiteY633" fmla="*/ 4161696 h 6012000"/>
              <a:gd name="connsiteX634" fmla="*/ 5236016 w 6012000"/>
              <a:gd name="connsiteY634" fmla="*/ 4229190 h 6012000"/>
              <a:gd name="connsiteX635" fmla="*/ 5296704 w 6012000"/>
              <a:gd name="connsiteY635" fmla="*/ 4243362 h 6012000"/>
              <a:gd name="connsiteX636" fmla="*/ 5355364 w 6012000"/>
              <a:gd name="connsiteY636" fmla="*/ 4224420 h 6012000"/>
              <a:gd name="connsiteX637" fmla="*/ 5399014 w 6012000"/>
              <a:gd name="connsiteY637" fmla="*/ 4173008 h 6012000"/>
              <a:gd name="connsiteX638" fmla="*/ 5415176 w 6012000"/>
              <a:gd name="connsiteY638" fmla="*/ 4100805 h 6012000"/>
              <a:gd name="connsiteX639" fmla="*/ 5388728 w 6012000"/>
              <a:gd name="connsiteY639" fmla="*/ 4026159 h 6012000"/>
              <a:gd name="connsiteX640" fmla="*/ 5383960 w 6012000"/>
              <a:gd name="connsiteY640" fmla="*/ 4035505 h 6012000"/>
              <a:gd name="connsiteX641" fmla="*/ 5401496 w 6012000"/>
              <a:gd name="connsiteY641" fmla="*/ 4094953 h 6012000"/>
              <a:gd name="connsiteX642" fmla="*/ 5388716 w 6012000"/>
              <a:gd name="connsiteY642" fmla="*/ 4150460 h 6012000"/>
              <a:gd name="connsiteX643" fmla="*/ 5335014 w 6012000"/>
              <a:gd name="connsiteY643" fmla="*/ 4197997 h 6012000"/>
              <a:gd name="connsiteX644" fmla="*/ 5260806 w 6012000"/>
              <a:gd name="connsiteY644" fmla="*/ 4188956 h 6012000"/>
              <a:gd name="connsiteX645" fmla="*/ 5193158 w 6012000"/>
              <a:gd name="connsiteY645" fmla="*/ 4134392 h 6012000"/>
              <a:gd name="connsiteX646" fmla="*/ 5150154 w 6012000"/>
              <a:gd name="connsiteY646" fmla="*/ 4045284 h 6012000"/>
              <a:gd name="connsiteX647" fmla="*/ 5162422 w 6012000"/>
              <a:gd name="connsiteY647" fmla="*/ 3973100 h 6012000"/>
              <a:gd name="connsiteX648" fmla="*/ 5178678 w 6012000"/>
              <a:gd name="connsiteY648" fmla="*/ 3950818 h 6012000"/>
              <a:gd name="connsiteX649" fmla="*/ 5198648 w 6012000"/>
              <a:gd name="connsiteY649" fmla="*/ 3938201 h 6012000"/>
              <a:gd name="connsiteX650" fmla="*/ 5220334 w 6012000"/>
              <a:gd name="connsiteY650" fmla="*/ 3935731 h 6012000"/>
              <a:gd name="connsiteX651" fmla="*/ 5243946 w 6012000"/>
              <a:gd name="connsiteY651" fmla="*/ 3942014 h 6012000"/>
              <a:gd name="connsiteX652" fmla="*/ 5266224 w 6012000"/>
              <a:gd name="connsiteY652" fmla="*/ 3952379 h 6012000"/>
              <a:gd name="connsiteX653" fmla="*/ 5269878 w 6012000"/>
              <a:gd name="connsiteY653" fmla="*/ 3945220 h 6012000"/>
              <a:gd name="connsiteX654" fmla="*/ 812180 w 6012000"/>
              <a:gd name="connsiteY654" fmla="*/ 3797593 h 6012000"/>
              <a:gd name="connsiteX655" fmla="*/ 803530 w 6012000"/>
              <a:gd name="connsiteY655" fmla="*/ 3798349 h 6012000"/>
              <a:gd name="connsiteX656" fmla="*/ 810696 w 6012000"/>
              <a:gd name="connsiteY656" fmla="*/ 3820407 h 6012000"/>
              <a:gd name="connsiteX657" fmla="*/ 808440 w 6012000"/>
              <a:gd name="connsiteY657" fmla="*/ 3830819 h 6012000"/>
              <a:gd name="connsiteX658" fmla="*/ 800380 w 6012000"/>
              <a:gd name="connsiteY658" fmla="*/ 3837264 h 6012000"/>
              <a:gd name="connsiteX659" fmla="*/ 766612 w 6012000"/>
              <a:gd name="connsiteY659" fmla="*/ 3844542 h 6012000"/>
              <a:gd name="connsiteX660" fmla="*/ 577362 w 6012000"/>
              <a:gd name="connsiteY660" fmla="*/ 3866543 h 6012000"/>
              <a:gd name="connsiteX661" fmla="*/ 536844 w 6012000"/>
              <a:gd name="connsiteY661" fmla="*/ 3868195 h 6012000"/>
              <a:gd name="connsiteX662" fmla="*/ 522250 w 6012000"/>
              <a:gd name="connsiteY662" fmla="*/ 3860074 h 6012000"/>
              <a:gd name="connsiteX663" fmla="*/ 510228 w 6012000"/>
              <a:gd name="connsiteY663" fmla="*/ 3839710 h 6012000"/>
              <a:gd name="connsiteX664" fmla="*/ 501490 w 6012000"/>
              <a:gd name="connsiteY664" fmla="*/ 3840261 h 6012000"/>
              <a:gd name="connsiteX665" fmla="*/ 547826 w 6012000"/>
              <a:gd name="connsiteY665" fmla="*/ 3949614 h 6012000"/>
              <a:gd name="connsiteX666" fmla="*/ 556128 w 6012000"/>
              <a:gd name="connsiteY666" fmla="*/ 3948035 h 6012000"/>
              <a:gd name="connsiteX667" fmla="*/ 550600 w 6012000"/>
              <a:gd name="connsiteY667" fmla="*/ 3919828 h 6012000"/>
              <a:gd name="connsiteX668" fmla="*/ 560156 w 6012000"/>
              <a:gd name="connsiteY668" fmla="*/ 3909475 h 6012000"/>
              <a:gd name="connsiteX669" fmla="*/ 592692 w 6012000"/>
              <a:gd name="connsiteY669" fmla="*/ 3902720 h 6012000"/>
              <a:gd name="connsiteX670" fmla="*/ 688708 w 6012000"/>
              <a:gd name="connsiteY670" fmla="*/ 3891857 h 6012000"/>
              <a:gd name="connsiteX671" fmla="*/ 743492 w 6012000"/>
              <a:gd name="connsiteY671" fmla="*/ 4021149 h 6012000"/>
              <a:gd name="connsiteX672" fmla="*/ 647564 w 6012000"/>
              <a:gd name="connsiteY672" fmla="*/ 4032217 h 6012000"/>
              <a:gd name="connsiteX673" fmla="*/ 607046 w 6012000"/>
              <a:gd name="connsiteY673" fmla="*/ 4033868 h 6012000"/>
              <a:gd name="connsiteX674" fmla="*/ 592538 w 6012000"/>
              <a:gd name="connsiteY674" fmla="*/ 4025953 h 6012000"/>
              <a:gd name="connsiteX675" fmla="*/ 580602 w 6012000"/>
              <a:gd name="connsiteY675" fmla="*/ 4005795 h 6012000"/>
              <a:gd name="connsiteX676" fmla="*/ 571778 w 6012000"/>
              <a:gd name="connsiteY676" fmla="*/ 4006140 h 6012000"/>
              <a:gd name="connsiteX677" fmla="*/ 617766 w 6012000"/>
              <a:gd name="connsiteY677" fmla="*/ 4114671 h 6012000"/>
              <a:gd name="connsiteX678" fmla="*/ 626328 w 6012000"/>
              <a:gd name="connsiteY678" fmla="*/ 4113709 h 6012000"/>
              <a:gd name="connsiteX679" fmla="*/ 620758 w 6012000"/>
              <a:gd name="connsiteY679" fmla="*/ 4085399 h 6012000"/>
              <a:gd name="connsiteX680" fmla="*/ 630268 w 6012000"/>
              <a:gd name="connsiteY680" fmla="*/ 4074944 h 6012000"/>
              <a:gd name="connsiteX681" fmla="*/ 662892 w 6012000"/>
              <a:gd name="connsiteY681" fmla="*/ 4068394 h 6012000"/>
              <a:gd name="connsiteX682" fmla="*/ 852054 w 6012000"/>
              <a:gd name="connsiteY682" fmla="*/ 4046187 h 6012000"/>
              <a:gd name="connsiteX683" fmla="*/ 891806 w 6012000"/>
              <a:gd name="connsiteY683" fmla="*/ 4045588 h 6012000"/>
              <a:gd name="connsiteX684" fmla="*/ 909090 w 6012000"/>
              <a:gd name="connsiteY684" fmla="*/ 4055479 h 6012000"/>
              <a:gd name="connsiteX685" fmla="*/ 920938 w 6012000"/>
              <a:gd name="connsiteY685" fmla="*/ 4075431 h 6012000"/>
              <a:gd name="connsiteX686" fmla="*/ 929588 w 6012000"/>
              <a:gd name="connsiteY686" fmla="*/ 4074675 h 6012000"/>
              <a:gd name="connsiteX687" fmla="*/ 882034 w 6012000"/>
              <a:gd name="connsiteY687" fmla="*/ 3962445 h 6012000"/>
              <a:gd name="connsiteX688" fmla="*/ 873558 w 6012000"/>
              <a:gd name="connsiteY688" fmla="*/ 3963612 h 6012000"/>
              <a:gd name="connsiteX689" fmla="*/ 880592 w 6012000"/>
              <a:gd name="connsiteY689" fmla="*/ 3985362 h 6012000"/>
              <a:gd name="connsiteX690" fmla="*/ 878292 w 6012000"/>
              <a:gd name="connsiteY690" fmla="*/ 3995671 h 6012000"/>
              <a:gd name="connsiteX691" fmla="*/ 870234 w 6012000"/>
              <a:gd name="connsiteY691" fmla="*/ 4002116 h 6012000"/>
              <a:gd name="connsiteX692" fmla="*/ 836552 w 6012000"/>
              <a:gd name="connsiteY692" fmla="*/ 4009599 h 6012000"/>
              <a:gd name="connsiteX693" fmla="*/ 759068 w 6012000"/>
              <a:gd name="connsiteY693" fmla="*/ 4018428 h 6012000"/>
              <a:gd name="connsiteX694" fmla="*/ 704546 w 6012000"/>
              <a:gd name="connsiteY694" fmla="*/ 3889753 h 6012000"/>
              <a:gd name="connsiteX695" fmla="*/ 781940 w 6012000"/>
              <a:gd name="connsiteY695" fmla="*/ 3880719 h 6012000"/>
              <a:gd name="connsiteX696" fmla="*/ 821810 w 6012000"/>
              <a:gd name="connsiteY696" fmla="*/ 3879827 h 6012000"/>
              <a:gd name="connsiteX697" fmla="*/ 838714 w 6012000"/>
              <a:gd name="connsiteY697" fmla="*/ 3889394 h 6012000"/>
              <a:gd name="connsiteX698" fmla="*/ 850214 w 6012000"/>
              <a:gd name="connsiteY698" fmla="*/ 3908524 h 6012000"/>
              <a:gd name="connsiteX699" fmla="*/ 858778 w 6012000"/>
              <a:gd name="connsiteY699" fmla="*/ 3907563 h 6012000"/>
              <a:gd name="connsiteX700" fmla="*/ 5283420 w 6012000"/>
              <a:gd name="connsiteY700" fmla="*/ 3649645 h 6012000"/>
              <a:gd name="connsiteX701" fmla="*/ 5206110 w 6012000"/>
              <a:gd name="connsiteY701" fmla="*/ 3852875 h 6012000"/>
              <a:gd name="connsiteX702" fmla="*/ 5212878 w 6012000"/>
              <a:gd name="connsiteY702" fmla="*/ 3858316 h 6012000"/>
              <a:gd name="connsiteX703" fmla="*/ 5214544 w 6012000"/>
              <a:gd name="connsiteY703" fmla="*/ 3853934 h 6012000"/>
              <a:gd name="connsiteX704" fmla="*/ 5227246 w 6012000"/>
              <a:gd name="connsiteY704" fmla="*/ 3834045 h 6012000"/>
              <a:gd name="connsiteX705" fmla="*/ 5241764 w 6012000"/>
              <a:gd name="connsiteY705" fmla="*/ 3833238 h 6012000"/>
              <a:gd name="connsiteX706" fmla="*/ 5271048 w 6012000"/>
              <a:gd name="connsiteY706" fmla="*/ 3851066 h 6012000"/>
              <a:gd name="connsiteX707" fmla="*/ 5422836 w 6012000"/>
              <a:gd name="connsiteY707" fmla="*/ 3965653 h 6012000"/>
              <a:gd name="connsiteX708" fmla="*/ 5453646 w 6012000"/>
              <a:gd name="connsiteY708" fmla="*/ 3992659 h 6012000"/>
              <a:gd name="connsiteX709" fmla="*/ 5458640 w 6012000"/>
              <a:gd name="connsiteY709" fmla="*/ 4008412 h 6012000"/>
              <a:gd name="connsiteX710" fmla="*/ 5453228 w 6012000"/>
              <a:gd name="connsiteY710" fmla="*/ 4031432 h 6012000"/>
              <a:gd name="connsiteX711" fmla="*/ 5459916 w 6012000"/>
              <a:gd name="connsiteY711" fmla="*/ 4037081 h 6012000"/>
              <a:gd name="connsiteX712" fmla="*/ 5543100 w 6012000"/>
              <a:gd name="connsiteY712" fmla="*/ 3818411 h 6012000"/>
              <a:gd name="connsiteX713" fmla="*/ 5474596 w 6012000"/>
              <a:gd name="connsiteY713" fmla="*/ 3761779 h 6012000"/>
              <a:gd name="connsiteX714" fmla="*/ 5471660 w 6012000"/>
              <a:gd name="connsiteY714" fmla="*/ 3769499 h 6012000"/>
              <a:gd name="connsiteX715" fmla="*/ 5505028 w 6012000"/>
              <a:gd name="connsiteY715" fmla="*/ 3832471 h 6012000"/>
              <a:gd name="connsiteX716" fmla="*/ 5494620 w 6012000"/>
              <a:gd name="connsiteY716" fmla="*/ 3903152 h 6012000"/>
              <a:gd name="connsiteX717" fmla="*/ 5485096 w 6012000"/>
              <a:gd name="connsiteY717" fmla="*/ 3928191 h 6012000"/>
              <a:gd name="connsiteX718" fmla="*/ 5475428 w 6012000"/>
              <a:gd name="connsiteY718" fmla="*/ 3944815 h 6012000"/>
              <a:gd name="connsiteX719" fmla="*/ 5463846 w 6012000"/>
              <a:gd name="connsiteY719" fmla="*/ 3946381 h 6012000"/>
              <a:gd name="connsiteX720" fmla="*/ 5444698 w 6012000"/>
              <a:gd name="connsiteY720" fmla="*/ 3934558 h 6012000"/>
              <a:gd name="connsiteX721" fmla="*/ 5361408 w 6012000"/>
              <a:gd name="connsiteY721" fmla="*/ 3871586 h 6012000"/>
              <a:gd name="connsiteX722" fmla="*/ 5371648 w 6012000"/>
              <a:gd name="connsiteY722" fmla="*/ 3844670 h 6012000"/>
              <a:gd name="connsiteX723" fmla="*/ 5384456 w 6012000"/>
              <a:gd name="connsiteY723" fmla="*/ 3818849 h 6012000"/>
              <a:gd name="connsiteX724" fmla="*/ 5396300 w 6012000"/>
              <a:gd name="connsiteY724" fmla="*/ 3811890 h 6012000"/>
              <a:gd name="connsiteX725" fmla="*/ 5412086 w 6012000"/>
              <a:gd name="connsiteY725" fmla="*/ 3813715 h 6012000"/>
              <a:gd name="connsiteX726" fmla="*/ 5432774 w 6012000"/>
              <a:gd name="connsiteY726" fmla="*/ 3825884 h 6012000"/>
              <a:gd name="connsiteX727" fmla="*/ 5435948 w 6012000"/>
              <a:gd name="connsiteY727" fmla="*/ 3817538 h 6012000"/>
              <a:gd name="connsiteX728" fmla="*/ 5344324 w 6012000"/>
              <a:gd name="connsiteY728" fmla="*/ 3749484 h 6012000"/>
              <a:gd name="connsiteX729" fmla="*/ 5341388 w 6012000"/>
              <a:gd name="connsiteY729" fmla="*/ 3757204 h 6012000"/>
              <a:gd name="connsiteX730" fmla="*/ 5365082 w 6012000"/>
              <a:gd name="connsiteY730" fmla="*/ 3791296 h 6012000"/>
              <a:gd name="connsiteX731" fmla="*/ 5358104 w 6012000"/>
              <a:gd name="connsiteY731" fmla="*/ 3835695 h 6012000"/>
              <a:gd name="connsiteX732" fmla="*/ 5348024 w 6012000"/>
              <a:gd name="connsiteY732" fmla="*/ 3862195 h 6012000"/>
              <a:gd name="connsiteX733" fmla="*/ 5248488 w 6012000"/>
              <a:gd name="connsiteY733" fmla="*/ 3787309 h 6012000"/>
              <a:gd name="connsiteX734" fmla="*/ 5262140 w 6012000"/>
              <a:gd name="connsiteY734" fmla="*/ 3751420 h 6012000"/>
              <a:gd name="connsiteX735" fmla="*/ 5283436 w 6012000"/>
              <a:gd name="connsiteY735" fmla="*/ 3706736 h 6012000"/>
              <a:gd name="connsiteX736" fmla="*/ 5305900 w 6012000"/>
              <a:gd name="connsiteY736" fmla="*/ 3691636 h 6012000"/>
              <a:gd name="connsiteX737" fmla="*/ 5326534 w 6012000"/>
              <a:gd name="connsiteY737" fmla="*/ 3693275 h 6012000"/>
              <a:gd name="connsiteX738" fmla="*/ 5342044 w 6012000"/>
              <a:gd name="connsiteY738" fmla="*/ 3700847 h 6012000"/>
              <a:gd name="connsiteX739" fmla="*/ 5344982 w 6012000"/>
              <a:gd name="connsiteY739" fmla="*/ 3693127 h 6012000"/>
              <a:gd name="connsiteX740" fmla="*/ 583318 w 6012000"/>
              <a:gd name="connsiteY740" fmla="*/ 3540119 h 6012000"/>
              <a:gd name="connsiteX741" fmla="*/ 534522 w 6012000"/>
              <a:gd name="connsiteY741" fmla="*/ 3547415 h 6012000"/>
              <a:gd name="connsiteX742" fmla="*/ 480620 w 6012000"/>
              <a:gd name="connsiteY742" fmla="*/ 3578694 h 6012000"/>
              <a:gd name="connsiteX743" fmla="*/ 450890 w 6012000"/>
              <a:gd name="connsiteY743" fmla="*/ 3632694 h 6012000"/>
              <a:gd name="connsiteX744" fmla="*/ 454348 w 6012000"/>
              <a:gd name="connsiteY744" fmla="*/ 3700047 h 6012000"/>
              <a:gd name="connsiteX745" fmla="*/ 492070 w 6012000"/>
              <a:gd name="connsiteY745" fmla="*/ 3763699 h 6012000"/>
              <a:gd name="connsiteX746" fmla="*/ 562494 w 6012000"/>
              <a:gd name="connsiteY746" fmla="*/ 3799921 h 6012000"/>
              <a:gd name="connsiteX747" fmla="*/ 559560 w 6012000"/>
              <a:gd name="connsiteY747" fmla="*/ 3789847 h 6012000"/>
              <a:gd name="connsiteX748" fmla="*/ 506042 w 6012000"/>
              <a:gd name="connsiteY748" fmla="*/ 3758583 h 6012000"/>
              <a:gd name="connsiteX749" fmla="*/ 477302 w 6012000"/>
              <a:gd name="connsiteY749" fmla="*/ 3709405 h 6012000"/>
              <a:gd name="connsiteX750" fmla="*/ 483822 w 6012000"/>
              <a:gd name="connsiteY750" fmla="*/ 3637983 h 6012000"/>
              <a:gd name="connsiteX751" fmla="*/ 544050 w 6012000"/>
              <a:gd name="connsiteY751" fmla="*/ 3593701 h 6012000"/>
              <a:gd name="connsiteX752" fmla="*/ 630706 w 6012000"/>
              <a:gd name="connsiteY752" fmla="*/ 3587062 h 6012000"/>
              <a:gd name="connsiteX753" fmla="*/ 723098 w 6012000"/>
              <a:gd name="connsiteY753" fmla="*/ 3622467 h 6012000"/>
              <a:gd name="connsiteX754" fmla="*/ 763642 w 6012000"/>
              <a:gd name="connsiteY754" fmla="*/ 3683436 h 6012000"/>
              <a:gd name="connsiteX755" fmla="*/ 767080 w 6012000"/>
              <a:gd name="connsiteY755" fmla="*/ 3710802 h 6012000"/>
              <a:gd name="connsiteX756" fmla="*/ 761186 w 6012000"/>
              <a:gd name="connsiteY756" fmla="*/ 3733678 h 6012000"/>
              <a:gd name="connsiteX757" fmla="*/ 747090 w 6012000"/>
              <a:gd name="connsiteY757" fmla="*/ 3750340 h 6012000"/>
              <a:gd name="connsiteX758" fmla="*/ 725592 w 6012000"/>
              <a:gd name="connsiteY758" fmla="*/ 3761949 h 6012000"/>
              <a:gd name="connsiteX759" fmla="*/ 702264 w 6012000"/>
              <a:gd name="connsiteY759" fmla="*/ 3769674 h 6012000"/>
              <a:gd name="connsiteX760" fmla="*/ 704512 w 6012000"/>
              <a:gd name="connsiteY760" fmla="*/ 3777390 h 6012000"/>
              <a:gd name="connsiteX761" fmla="*/ 804910 w 6012000"/>
              <a:gd name="connsiteY761" fmla="*/ 3771632 h 6012000"/>
              <a:gd name="connsiteX762" fmla="*/ 802600 w 6012000"/>
              <a:gd name="connsiteY762" fmla="*/ 3763701 h 6012000"/>
              <a:gd name="connsiteX763" fmla="*/ 786638 w 6012000"/>
              <a:gd name="connsiteY763" fmla="*/ 3754399 h 6012000"/>
              <a:gd name="connsiteX764" fmla="*/ 781872 w 6012000"/>
              <a:gd name="connsiteY764" fmla="*/ 3746022 h 6012000"/>
              <a:gd name="connsiteX765" fmla="*/ 781290 w 6012000"/>
              <a:gd name="connsiteY765" fmla="*/ 3728055 h 6012000"/>
              <a:gd name="connsiteX766" fmla="*/ 777504 w 6012000"/>
              <a:gd name="connsiteY766" fmla="*/ 3677538 h 6012000"/>
              <a:gd name="connsiteX767" fmla="*/ 725658 w 6012000"/>
              <a:gd name="connsiteY767" fmla="*/ 3595330 h 6012000"/>
              <a:gd name="connsiteX768" fmla="*/ 634544 w 6012000"/>
              <a:gd name="connsiteY768" fmla="*/ 3545951 h 6012000"/>
              <a:gd name="connsiteX769" fmla="*/ 583318 w 6012000"/>
              <a:gd name="connsiteY769" fmla="*/ 3540119 h 6012000"/>
              <a:gd name="connsiteX770" fmla="*/ 3055240 w 6012000"/>
              <a:gd name="connsiteY770" fmla="*/ 3528915 h 6012000"/>
              <a:gd name="connsiteX771" fmla="*/ 2929238 w 6012000"/>
              <a:gd name="connsiteY771" fmla="*/ 3654914 h 6012000"/>
              <a:gd name="connsiteX772" fmla="*/ 3055240 w 6012000"/>
              <a:gd name="connsiteY772" fmla="*/ 3780915 h 6012000"/>
              <a:gd name="connsiteX773" fmla="*/ 3181238 w 6012000"/>
              <a:gd name="connsiteY773" fmla="*/ 3654915 h 6012000"/>
              <a:gd name="connsiteX774" fmla="*/ 3055240 w 6012000"/>
              <a:gd name="connsiteY774" fmla="*/ 3528915 h 6012000"/>
              <a:gd name="connsiteX775" fmla="*/ 5330484 w 6012000"/>
              <a:gd name="connsiteY775" fmla="*/ 3440203 h 6012000"/>
              <a:gd name="connsiteX776" fmla="*/ 5328224 w 6012000"/>
              <a:gd name="connsiteY776" fmla="*/ 3448379 h 6012000"/>
              <a:gd name="connsiteX777" fmla="*/ 5339080 w 6012000"/>
              <a:gd name="connsiteY777" fmla="*/ 3462730 h 6012000"/>
              <a:gd name="connsiteX778" fmla="*/ 5339332 w 6012000"/>
              <a:gd name="connsiteY778" fmla="*/ 3474381 h 6012000"/>
              <a:gd name="connsiteX779" fmla="*/ 5336844 w 6012000"/>
              <a:gd name="connsiteY779" fmla="*/ 3480873 h 6012000"/>
              <a:gd name="connsiteX780" fmla="*/ 5327656 w 6012000"/>
              <a:gd name="connsiteY780" fmla="*/ 3493156 h 6012000"/>
              <a:gd name="connsiteX781" fmla="*/ 5312328 w 6012000"/>
              <a:gd name="connsiteY781" fmla="*/ 3515091 h 6012000"/>
              <a:gd name="connsiteX782" fmla="*/ 5303656 w 6012000"/>
              <a:gd name="connsiteY782" fmla="*/ 3537244 h 6012000"/>
              <a:gd name="connsiteX783" fmla="*/ 5309206 w 6012000"/>
              <a:gd name="connsiteY783" fmla="*/ 3601779 h 6012000"/>
              <a:gd name="connsiteX784" fmla="*/ 5355186 w 6012000"/>
              <a:gd name="connsiteY784" fmla="*/ 3639043 h 6012000"/>
              <a:gd name="connsiteX785" fmla="*/ 5394500 w 6012000"/>
              <a:gd name="connsiteY785" fmla="*/ 3639259 h 6012000"/>
              <a:gd name="connsiteX786" fmla="*/ 5434116 w 6012000"/>
              <a:gd name="connsiteY786" fmla="*/ 3620796 h 6012000"/>
              <a:gd name="connsiteX787" fmla="*/ 5511878 w 6012000"/>
              <a:gd name="connsiteY787" fmla="*/ 3584160 h 6012000"/>
              <a:gd name="connsiteX788" fmla="*/ 5540404 w 6012000"/>
              <a:gd name="connsiteY788" fmla="*/ 3584866 h 6012000"/>
              <a:gd name="connsiteX789" fmla="*/ 5576272 w 6012000"/>
              <a:gd name="connsiteY789" fmla="*/ 3610533 h 6012000"/>
              <a:gd name="connsiteX790" fmla="*/ 5581756 w 6012000"/>
              <a:gd name="connsiteY790" fmla="*/ 3658141 h 6012000"/>
              <a:gd name="connsiteX791" fmla="*/ 5549656 w 6012000"/>
              <a:gd name="connsiteY791" fmla="*/ 3702191 h 6012000"/>
              <a:gd name="connsiteX792" fmla="*/ 5496468 w 6012000"/>
              <a:gd name="connsiteY792" fmla="*/ 3707752 h 6012000"/>
              <a:gd name="connsiteX793" fmla="*/ 5470850 w 6012000"/>
              <a:gd name="connsiteY793" fmla="*/ 3699047 h 6012000"/>
              <a:gd name="connsiteX794" fmla="*/ 5468828 w 6012000"/>
              <a:gd name="connsiteY794" fmla="*/ 3706363 h 6012000"/>
              <a:gd name="connsiteX795" fmla="*/ 5570394 w 6012000"/>
              <a:gd name="connsiteY795" fmla="*/ 3760386 h 6012000"/>
              <a:gd name="connsiteX796" fmla="*/ 5572656 w 6012000"/>
              <a:gd name="connsiteY796" fmla="*/ 3752209 h 6012000"/>
              <a:gd name="connsiteX797" fmla="*/ 5560916 w 6012000"/>
              <a:gd name="connsiteY797" fmla="*/ 3727655 h 6012000"/>
              <a:gd name="connsiteX798" fmla="*/ 5568008 w 6012000"/>
              <a:gd name="connsiteY798" fmla="*/ 3714561 h 6012000"/>
              <a:gd name="connsiteX799" fmla="*/ 5589504 w 6012000"/>
              <a:gd name="connsiteY799" fmla="*/ 3682055 h 6012000"/>
              <a:gd name="connsiteX800" fmla="*/ 5598534 w 6012000"/>
              <a:gd name="connsiteY800" fmla="*/ 3658611 h 6012000"/>
              <a:gd name="connsiteX801" fmla="*/ 5600396 w 6012000"/>
              <a:gd name="connsiteY801" fmla="*/ 3607475 h 6012000"/>
              <a:gd name="connsiteX802" fmla="*/ 5577538 w 6012000"/>
              <a:gd name="connsiteY802" fmla="*/ 3564907 h 6012000"/>
              <a:gd name="connsiteX803" fmla="*/ 5537854 w 6012000"/>
              <a:gd name="connsiteY803" fmla="*/ 3541312 h 6012000"/>
              <a:gd name="connsiteX804" fmla="*/ 5498334 w 6012000"/>
              <a:gd name="connsiteY804" fmla="*/ 3540577 h 6012000"/>
              <a:gd name="connsiteX805" fmla="*/ 5438624 w 6012000"/>
              <a:gd name="connsiteY805" fmla="*/ 3568886 h 6012000"/>
              <a:gd name="connsiteX806" fmla="*/ 5382722 w 6012000"/>
              <a:gd name="connsiteY806" fmla="*/ 3597669 h 6012000"/>
              <a:gd name="connsiteX807" fmla="*/ 5351528 w 6012000"/>
              <a:gd name="connsiteY807" fmla="*/ 3598657 h 6012000"/>
              <a:gd name="connsiteX808" fmla="*/ 5325056 w 6012000"/>
              <a:gd name="connsiteY808" fmla="*/ 3576283 h 6012000"/>
              <a:gd name="connsiteX809" fmla="*/ 5321984 w 6012000"/>
              <a:gd name="connsiteY809" fmla="*/ 3536290 h 6012000"/>
              <a:gd name="connsiteX810" fmla="*/ 5351106 w 6012000"/>
              <a:gd name="connsiteY810" fmla="*/ 3495470 h 6012000"/>
              <a:gd name="connsiteX811" fmla="*/ 5398468 w 6012000"/>
              <a:gd name="connsiteY811" fmla="*/ 3490036 h 6012000"/>
              <a:gd name="connsiteX812" fmla="*/ 5419102 w 6012000"/>
              <a:gd name="connsiteY812" fmla="*/ 3496667 h 6012000"/>
              <a:gd name="connsiteX813" fmla="*/ 5421124 w 6012000"/>
              <a:gd name="connsiteY813" fmla="*/ 3489351 h 6012000"/>
              <a:gd name="connsiteX814" fmla="*/ 2469420 w 6012000"/>
              <a:gd name="connsiteY814" fmla="*/ 3243813 h 6012000"/>
              <a:gd name="connsiteX815" fmla="*/ 2343418 w 6012000"/>
              <a:gd name="connsiteY815" fmla="*/ 3369813 h 6012000"/>
              <a:gd name="connsiteX816" fmla="*/ 2469420 w 6012000"/>
              <a:gd name="connsiteY816" fmla="*/ 3495812 h 6012000"/>
              <a:gd name="connsiteX817" fmla="*/ 2595420 w 6012000"/>
              <a:gd name="connsiteY817" fmla="*/ 3369813 h 6012000"/>
              <a:gd name="connsiteX818" fmla="*/ 2469420 w 6012000"/>
              <a:gd name="connsiteY818" fmla="*/ 3243813 h 6012000"/>
              <a:gd name="connsiteX819" fmla="*/ 3595758 w 6012000"/>
              <a:gd name="connsiteY819" fmla="*/ 3157776 h 6012000"/>
              <a:gd name="connsiteX820" fmla="*/ 3469756 w 6012000"/>
              <a:gd name="connsiteY820" fmla="*/ 3283776 h 6012000"/>
              <a:gd name="connsiteX821" fmla="*/ 3595758 w 6012000"/>
              <a:gd name="connsiteY821" fmla="*/ 3409776 h 6012000"/>
              <a:gd name="connsiteX822" fmla="*/ 3721758 w 6012000"/>
              <a:gd name="connsiteY822" fmla="*/ 3283775 h 6012000"/>
              <a:gd name="connsiteX823" fmla="*/ 3595758 w 6012000"/>
              <a:gd name="connsiteY823" fmla="*/ 3157776 h 6012000"/>
              <a:gd name="connsiteX824" fmla="*/ 3006000 w 6012000"/>
              <a:gd name="connsiteY824" fmla="*/ 2826000 h 6012000"/>
              <a:gd name="connsiteX825" fmla="*/ 3186000 w 6012000"/>
              <a:gd name="connsiteY825" fmla="*/ 3006000 h 6012000"/>
              <a:gd name="connsiteX826" fmla="*/ 3006000 w 6012000"/>
              <a:gd name="connsiteY826" fmla="*/ 3186000 h 6012000"/>
              <a:gd name="connsiteX827" fmla="*/ 2826000 w 6012000"/>
              <a:gd name="connsiteY827" fmla="*/ 3006000 h 6012000"/>
              <a:gd name="connsiteX828" fmla="*/ 3006000 w 6012000"/>
              <a:gd name="connsiteY828" fmla="*/ 2826000 h 6012000"/>
              <a:gd name="connsiteX829" fmla="*/ 2412064 w 6012000"/>
              <a:gd name="connsiteY829" fmla="*/ 2599930 h 6012000"/>
              <a:gd name="connsiteX830" fmla="*/ 2286066 w 6012000"/>
              <a:gd name="connsiteY830" fmla="*/ 2725930 h 6012000"/>
              <a:gd name="connsiteX831" fmla="*/ 2412066 w 6012000"/>
              <a:gd name="connsiteY831" fmla="*/ 2851931 h 6012000"/>
              <a:gd name="connsiteX832" fmla="*/ 2538064 w 6012000"/>
              <a:gd name="connsiteY832" fmla="*/ 2725930 h 6012000"/>
              <a:gd name="connsiteX833" fmla="*/ 2412064 w 6012000"/>
              <a:gd name="connsiteY833" fmla="*/ 2599930 h 6012000"/>
              <a:gd name="connsiteX834" fmla="*/ 3185460 w 6012000"/>
              <a:gd name="connsiteY834" fmla="*/ 2584059 h 6012000"/>
              <a:gd name="connsiteX835" fmla="*/ 2791502 w 6012000"/>
              <a:gd name="connsiteY835" fmla="*/ 2748002 h 6012000"/>
              <a:gd name="connsiteX836" fmla="*/ 2733310 w 6012000"/>
              <a:gd name="connsiteY836" fmla="*/ 2635768 h 6012000"/>
              <a:gd name="connsiteX837" fmla="*/ 2678128 w 6012000"/>
              <a:gd name="connsiteY837" fmla="*/ 3060315 h 6012000"/>
              <a:gd name="connsiteX838" fmla="*/ 2546648 w 6012000"/>
              <a:gd name="connsiteY838" fmla="*/ 3054357 h 6012000"/>
              <a:gd name="connsiteX839" fmla="*/ 2903358 w 6012000"/>
              <a:gd name="connsiteY839" fmla="*/ 3327140 h 6012000"/>
              <a:gd name="connsiteX840" fmla="*/ 2860082 w 6012000"/>
              <a:gd name="connsiteY840" fmla="*/ 3394822 h 6012000"/>
              <a:gd name="connsiteX841" fmla="*/ 3235060 w 6012000"/>
              <a:gd name="connsiteY841" fmla="*/ 3238778 h 6012000"/>
              <a:gd name="connsiteX842" fmla="*/ 3284478 w 6012000"/>
              <a:gd name="connsiteY842" fmla="*/ 3334092 h 6012000"/>
              <a:gd name="connsiteX843" fmla="*/ 3336220 w 6012000"/>
              <a:gd name="connsiteY843" fmla="*/ 2936004 h 6012000"/>
              <a:gd name="connsiteX844" fmla="*/ 3466384 w 6012000"/>
              <a:gd name="connsiteY844" fmla="*/ 2941903 h 6012000"/>
              <a:gd name="connsiteX845" fmla="*/ 3124046 w 6012000"/>
              <a:gd name="connsiteY845" fmla="*/ 2680111 h 6012000"/>
              <a:gd name="connsiteX846" fmla="*/ 3541546 w 6012000"/>
              <a:gd name="connsiteY846" fmla="*/ 2508275 h 6012000"/>
              <a:gd name="connsiteX847" fmla="*/ 3415548 w 6012000"/>
              <a:gd name="connsiteY847" fmla="*/ 2634275 h 6012000"/>
              <a:gd name="connsiteX848" fmla="*/ 3541548 w 6012000"/>
              <a:gd name="connsiteY848" fmla="*/ 2760275 h 6012000"/>
              <a:gd name="connsiteX849" fmla="*/ 3667548 w 6012000"/>
              <a:gd name="connsiteY849" fmla="*/ 2634276 h 6012000"/>
              <a:gd name="connsiteX850" fmla="*/ 3541546 w 6012000"/>
              <a:gd name="connsiteY850" fmla="*/ 2508275 h 6012000"/>
              <a:gd name="connsiteX851" fmla="*/ 2952004 w 6012000"/>
              <a:gd name="connsiteY851" fmla="*/ 2227971 h 6012000"/>
              <a:gd name="connsiteX852" fmla="*/ 2826000 w 6012000"/>
              <a:gd name="connsiteY852" fmla="*/ 2353972 h 6012000"/>
              <a:gd name="connsiteX853" fmla="*/ 2952002 w 6012000"/>
              <a:gd name="connsiteY853" fmla="*/ 2479971 h 6012000"/>
              <a:gd name="connsiteX854" fmla="*/ 3078004 w 6012000"/>
              <a:gd name="connsiteY854" fmla="*/ 2353972 h 6012000"/>
              <a:gd name="connsiteX855" fmla="*/ 2952004 w 6012000"/>
              <a:gd name="connsiteY855" fmla="*/ 2227971 h 6012000"/>
              <a:gd name="connsiteX856" fmla="*/ 5231092 w 6012000"/>
              <a:gd name="connsiteY856" fmla="*/ 2188467 h 6012000"/>
              <a:gd name="connsiteX857" fmla="*/ 5212386 w 6012000"/>
              <a:gd name="connsiteY857" fmla="*/ 2215543 h 6012000"/>
              <a:gd name="connsiteX858" fmla="*/ 5158000 w 6012000"/>
              <a:gd name="connsiteY858" fmla="*/ 2243395 h 6012000"/>
              <a:gd name="connsiteX859" fmla="*/ 5113050 w 6012000"/>
              <a:gd name="connsiteY859" fmla="*/ 2281817 h 6012000"/>
              <a:gd name="connsiteX860" fmla="*/ 5113088 w 6012000"/>
              <a:gd name="connsiteY860" fmla="*/ 2330363 h 6012000"/>
              <a:gd name="connsiteX861" fmla="*/ 5133216 w 6012000"/>
              <a:gd name="connsiteY861" fmla="*/ 2385238 h 6012000"/>
              <a:gd name="connsiteX862" fmla="*/ 5191998 w 6012000"/>
              <a:gd name="connsiteY862" fmla="*/ 2460395 h 6012000"/>
              <a:gd name="connsiteX863" fmla="*/ 5221296 w 6012000"/>
              <a:gd name="connsiteY863" fmla="*/ 2461216 h 6012000"/>
              <a:gd name="connsiteX864" fmla="*/ 5260760 w 6012000"/>
              <a:gd name="connsiteY864" fmla="*/ 2437225 h 6012000"/>
              <a:gd name="connsiteX865" fmla="*/ 5308840 w 6012000"/>
              <a:gd name="connsiteY865" fmla="*/ 2394917 h 6012000"/>
              <a:gd name="connsiteX866" fmla="*/ 5323630 w 6012000"/>
              <a:gd name="connsiteY866" fmla="*/ 2372371 h 6012000"/>
              <a:gd name="connsiteX867" fmla="*/ 5313576 w 6012000"/>
              <a:gd name="connsiteY867" fmla="*/ 2368356 h 6012000"/>
              <a:gd name="connsiteX868" fmla="*/ 5246070 w 6012000"/>
              <a:gd name="connsiteY868" fmla="*/ 2386503 h 6012000"/>
              <a:gd name="connsiteX869" fmla="*/ 5197266 w 6012000"/>
              <a:gd name="connsiteY869" fmla="*/ 2369936 h 6012000"/>
              <a:gd name="connsiteX870" fmla="*/ 5145544 w 6012000"/>
              <a:gd name="connsiteY870" fmla="*/ 2303560 h 6012000"/>
              <a:gd name="connsiteX871" fmla="*/ 5194096 w 6012000"/>
              <a:gd name="connsiteY871" fmla="*/ 2274050 h 6012000"/>
              <a:gd name="connsiteX872" fmla="*/ 5242264 w 6012000"/>
              <a:gd name="connsiteY872" fmla="*/ 2206909 h 6012000"/>
              <a:gd name="connsiteX873" fmla="*/ 625260 w 6012000"/>
              <a:gd name="connsiteY873" fmla="*/ 2161811 h 6012000"/>
              <a:gd name="connsiteX874" fmla="*/ 602210 w 6012000"/>
              <a:gd name="connsiteY874" fmla="*/ 2165644 h 6012000"/>
              <a:gd name="connsiteX875" fmla="*/ 559464 w 6012000"/>
              <a:gd name="connsiteY875" fmla="*/ 2188358 h 6012000"/>
              <a:gd name="connsiteX876" fmla="*/ 503916 w 6012000"/>
              <a:gd name="connsiteY876" fmla="*/ 2240572 h 6012000"/>
              <a:gd name="connsiteX877" fmla="*/ 601552 w 6012000"/>
              <a:gd name="connsiteY877" fmla="*/ 2248119 h 6012000"/>
              <a:gd name="connsiteX878" fmla="*/ 672860 w 6012000"/>
              <a:gd name="connsiteY878" fmla="*/ 2205680 h 6012000"/>
              <a:gd name="connsiteX879" fmla="*/ 639212 w 6012000"/>
              <a:gd name="connsiteY879" fmla="*/ 2171918 h 6012000"/>
              <a:gd name="connsiteX880" fmla="*/ 625260 w 6012000"/>
              <a:gd name="connsiteY880" fmla="*/ 2161811 h 6012000"/>
              <a:gd name="connsiteX881" fmla="*/ 5283956 w 6012000"/>
              <a:gd name="connsiteY881" fmla="*/ 2124353 h 6012000"/>
              <a:gd name="connsiteX882" fmla="*/ 5284822 w 6012000"/>
              <a:gd name="connsiteY882" fmla="*/ 2124764 h 6012000"/>
              <a:gd name="connsiteX883" fmla="*/ 5285576 w 6012000"/>
              <a:gd name="connsiteY883" fmla="*/ 2125876 h 6012000"/>
              <a:gd name="connsiteX884" fmla="*/ 5305732 w 6012000"/>
              <a:gd name="connsiteY884" fmla="*/ 1997071 h 6012000"/>
              <a:gd name="connsiteX885" fmla="*/ 5336050 w 6012000"/>
              <a:gd name="connsiteY885" fmla="*/ 2019061 h 6012000"/>
              <a:gd name="connsiteX886" fmla="*/ 5381918 w 6012000"/>
              <a:gd name="connsiteY886" fmla="*/ 2055574 h 6012000"/>
              <a:gd name="connsiteX887" fmla="*/ 5396472 w 6012000"/>
              <a:gd name="connsiteY887" fmla="*/ 2072566 h 6012000"/>
              <a:gd name="connsiteX888" fmla="*/ 5404954 w 6012000"/>
              <a:gd name="connsiteY888" fmla="*/ 2079001 h 6012000"/>
              <a:gd name="connsiteX889" fmla="*/ 5378504 w 6012000"/>
              <a:gd name="connsiteY889" fmla="*/ 2075394 h 6012000"/>
              <a:gd name="connsiteX890" fmla="*/ 5342082 w 6012000"/>
              <a:gd name="connsiteY890" fmla="*/ 2063349 h 6012000"/>
              <a:gd name="connsiteX891" fmla="*/ 5338172 w 6012000"/>
              <a:gd name="connsiteY891" fmla="*/ 2046369 h 6012000"/>
              <a:gd name="connsiteX892" fmla="*/ 5303296 w 6012000"/>
              <a:gd name="connsiteY892" fmla="*/ 2008376 h 6012000"/>
              <a:gd name="connsiteX893" fmla="*/ 5300240 w 6012000"/>
              <a:gd name="connsiteY893" fmla="*/ 2005050 h 6012000"/>
              <a:gd name="connsiteX894" fmla="*/ 5297380 w 6012000"/>
              <a:gd name="connsiteY894" fmla="*/ 1998700 h 6012000"/>
              <a:gd name="connsiteX895" fmla="*/ 634068 w 6012000"/>
              <a:gd name="connsiteY895" fmla="*/ 1943073 h 6012000"/>
              <a:gd name="connsiteX896" fmla="*/ 633782 w 6012000"/>
              <a:gd name="connsiteY896" fmla="*/ 1944385 h 6012000"/>
              <a:gd name="connsiteX897" fmla="*/ 632384 w 6012000"/>
              <a:gd name="connsiteY897" fmla="*/ 1960165 h 6012000"/>
              <a:gd name="connsiteX898" fmla="*/ 633944 w 6012000"/>
              <a:gd name="connsiteY898" fmla="*/ 1994468 h 6012000"/>
              <a:gd name="connsiteX899" fmla="*/ 621538 w 6012000"/>
              <a:gd name="connsiteY899" fmla="*/ 1984973 h 6012000"/>
              <a:gd name="connsiteX900" fmla="*/ 624264 w 6012000"/>
              <a:gd name="connsiteY900" fmla="*/ 1960538 h 6012000"/>
              <a:gd name="connsiteX901" fmla="*/ 5335536 w 6012000"/>
              <a:gd name="connsiteY901" fmla="*/ 1932132 h 6012000"/>
              <a:gd name="connsiteX902" fmla="*/ 5302156 w 6012000"/>
              <a:gd name="connsiteY902" fmla="*/ 1934912 h 6012000"/>
              <a:gd name="connsiteX903" fmla="*/ 5280144 w 6012000"/>
              <a:gd name="connsiteY903" fmla="*/ 1945615 h 6012000"/>
              <a:gd name="connsiteX904" fmla="*/ 5262496 w 6012000"/>
              <a:gd name="connsiteY904" fmla="*/ 1957503 h 6012000"/>
              <a:gd name="connsiteX905" fmla="*/ 5247930 w 6012000"/>
              <a:gd name="connsiteY905" fmla="*/ 1973761 h 6012000"/>
              <a:gd name="connsiteX906" fmla="*/ 5278418 w 6012000"/>
              <a:gd name="connsiteY906" fmla="*/ 2002398 h 6012000"/>
              <a:gd name="connsiteX907" fmla="*/ 5279952 w 6012000"/>
              <a:gd name="connsiteY907" fmla="*/ 2002099 h 6012000"/>
              <a:gd name="connsiteX908" fmla="*/ 5274090 w 6012000"/>
              <a:gd name="connsiteY908" fmla="*/ 2028223 h 6012000"/>
              <a:gd name="connsiteX909" fmla="*/ 5274380 w 6012000"/>
              <a:gd name="connsiteY909" fmla="*/ 2053525 h 6012000"/>
              <a:gd name="connsiteX910" fmla="*/ 5276036 w 6012000"/>
              <a:gd name="connsiteY910" fmla="*/ 2064855 h 6012000"/>
              <a:gd name="connsiteX911" fmla="*/ 5274812 w 6012000"/>
              <a:gd name="connsiteY911" fmla="*/ 2063982 h 6012000"/>
              <a:gd name="connsiteX912" fmla="*/ 5222080 w 6012000"/>
              <a:gd name="connsiteY912" fmla="*/ 2049502 h 6012000"/>
              <a:gd name="connsiteX913" fmla="*/ 5210478 w 6012000"/>
              <a:gd name="connsiteY913" fmla="*/ 2039727 h 6012000"/>
              <a:gd name="connsiteX914" fmla="*/ 5195034 w 6012000"/>
              <a:gd name="connsiteY914" fmla="*/ 2029399 h 6012000"/>
              <a:gd name="connsiteX915" fmla="*/ 5166462 w 6012000"/>
              <a:gd name="connsiteY915" fmla="*/ 2052917 h 6012000"/>
              <a:gd name="connsiteX916" fmla="*/ 5153892 w 6012000"/>
              <a:gd name="connsiteY916" fmla="*/ 2087411 h 6012000"/>
              <a:gd name="connsiteX917" fmla="*/ 5189044 w 6012000"/>
              <a:gd name="connsiteY917" fmla="*/ 2118051 h 6012000"/>
              <a:gd name="connsiteX918" fmla="*/ 5193318 w 6012000"/>
              <a:gd name="connsiteY918" fmla="*/ 2120565 h 6012000"/>
              <a:gd name="connsiteX919" fmla="*/ 5185888 w 6012000"/>
              <a:gd name="connsiteY919" fmla="*/ 2118490 h 6012000"/>
              <a:gd name="connsiteX920" fmla="*/ 5026522 w 6012000"/>
              <a:gd name="connsiteY920" fmla="*/ 2109682 h 6012000"/>
              <a:gd name="connsiteX921" fmla="*/ 5002446 w 6012000"/>
              <a:gd name="connsiteY921" fmla="*/ 2118977 h 6012000"/>
              <a:gd name="connsiteX922" fmla="*/ 4985584 w 6012000"/>
              <a:gd name="connsiteY922" fmla="*/ 2130932 h 6012000"/>
              <a:gd name="connsiteX923" fmla="*/ 4968392 w 6012000"/>
              <a:gd name="connsiteY923" fmla="*/ 2149211 h 6012000"/>
              <a:gd name="connsiteX924" fmla="*/ 5004944 w 6012000"/>
              <a:gd name="connsiteY924" fmla="*/ 2167425 h 6012000"/>
              <a:gd name="connsiteX925" fmla="*/ 5035834 w 6012000"/>
              <a:gd name="connsiteY925" fmla="*/ 2167519 h 6012000"/>
              <a:gd name="connsiteX926" fmla="*/ 5203682 w 6012000"/>
              <a:gd name="connsiteY926" fmla="*/ 2178748 h 6012000"/>
              <a:gd name="connsiteX927" fmla="*/ 5297228 w 6012000"/>
              <a:gd name="connsiteY927" fmla="*/ 2211769 h 6012000"/>
              <a:gd name="connsiteX928" fmla="*/ 5327092 w 6012000"/>
              <a:gd name="connsiteY928" fmla="*/ 2217176 h 6012000"/>
              <a:gd name="connsiteX929" fmla="*/ 5348206 w 6012000"/>
              <a:gd name="connsiteY929" fmla="*/ 2169695 h 6012000"/>
              <a:gd name="connsiteX930" fmla="*/ 5320314 w 6012000"/>
              <a:gd name="connsiteY930" fmla="*/ 2150217 h 6012000"/>
              <a:gd name="connsiteX931" fmla="*/ 5307174 w 6012000"/>
              <a:gd name="connsiteY931" fmla="*/ 2146126 h 6012000"/>
              <a:gd name="connsiteX932" fmla="*/ 5298260 w 6012000"/>
              <a:gd name="connsiteY932" fmla="*/ 2137797 h 6012000"/>
              <a:gd name="connsiteX933" fmla="*/ 5306392 w 6012000"/>
              <a:gd name="connsiteY933" fmla="*/ 2138100 h 6012000"/>
              <a:gd name="connsiteX934" fmla="*/ 5316336 w 6012000"/>
              <a:gd name="connsiteY934" fmla="*/ 2134295 h 6012000"/>
              <a:gd name="connsiteX935" fmla="*/ 5337928 w 6012000"/>
              <a:gd name="connsiteY935" fmla="*/ 2120351 h 6012000"/>
              <a:gd name="connsiteX936" fmla="*/ 5344028 w 6012000"/>
              <a:gd name="connsiteY936" fmla="*/ 2094459 h 6012000"/>
              <a:gd name="connsiteX937" fmla="*/ 5354774 w 6012000"/>
              <a:gd name="connsiteY937" fmla="*/ 2101849 h 6012000"/>
              <a:gd name="connsiteX938" fmla="*/ 5367132 w 6012000"/>
              <a:gd name="connsiteY938" fmla="*/ 2107712 h 6012000"/>
              <a:gd name="connsiteX939" fmla="*/ 5388912 w 6012000"/>
              <a:gd name="connsiteY939" fmla="*/ 2123695 h 6012000"/>
              <a:gd name="connsiteX940" fmla="*/ 5427932 w 6012000"/>
              <a:gd name="connsiteY940" fmla="*/ 2141666 h 6012000"/>
              <a:gd name="connsiteX941" fmla="*/ 5476426 w 6012000"/>
              <a:gd name="connsiteY941" fmla="*/ 2161902 h 6012000"/>
              <a:gd name="connsiteX942" fmla="*/ 5497112 w 6012000"/>
              <a:gd name="connsiteY942" fmla="*/ 2140921 h 6012000"/>
              <a:gd name="connsiteX943" fmla="*/ 5504234 w 6012000"/>
              <a:gd name="connsiteY943" fmla="*/ 2091852 h 6012000"/>
              <a:gd name="connsiteX944" fmla="*/ 5500966 w 6012000"/>
              <a:gd name="connsiteY944" fmla="*/ 2072715 h 6012000"/>
              <a:gd name="connsiteX945" fmla="*/ 5458898 w 6012000"/>
              <a:gd name="connsiteY945" fmla="*/ 2045440 h 6012000"/>
              <a:gd name="connsiteX946" fmla="*/ 5411764 w 6012000"/>
              <a:gd name="connsiteY946" fmla="*/ 2014164 h 6012000"/>
              <a:gd name="connsiteX947" fmla="*/ 5334260 w 6012000"/>
              <a:gd name="connsiteY947" fmla="*/ 1974973 h 6012000"/>
              <a:gd name="connsiteX948" fmla="*/ 5347944 w 6012000"/>
              <a:gd name="connsiteY948" fmla="*/ 1970721 h 6012000"/>
              <a:gd name="connsiteX949" fmla="*/ 5388848 w 6012000"/>
              <a:gd name="connsiteY949" fmla="*/ 1956897 h 6012000"/>
              <a:gd name="connsiteX950" fmla="*/ 5367548 w 6012000"/>
              <a:gd name="connsiteY950" fmla="*/ 1937017 h 6012000"/>
              <a:gd name="connsiteX951" fmla="*/ 5335536 w 6012000"/>
              <a:gd name="connsiteY951" fmla="*/ 1932132 h 6012000"/>
              <a:gd name="connsiteX952" fmla="*/ 5506238 w 6012000"/>
              <a:gd name="connsiteY952" fmla="*/ 1889542 h 6012000"/>
              <a:gd name="connsiteX953" fmla="*/ 5479856 w 6012000"/>
              <a:gd name="connsiteY953" fmla="*/ 1916883 h 6012000"/>
              <a:gd name="connsiteX954" fmla="*/ 5453874 w 6012000"/>
              <a:gd name="connsiteY954" fmla="*/ 1961912 h 6012000"/>
              <a:gd name="connsiteX955" fmla="*/ 5433604 w 6012000"/>
              <a:gd name="connsiteY955" fmla="*/ 1963875 h 6012000"/>
              <a:gd name="connsiteX956" fmla="*/ 5406536 w 6012000"/>
              <a:gd name="connsiteY956" fmla="*/ 1956038 h 6012000"/>
              <a:gd name="connsiteX957" fmla="*/ 5397732 w 6012000"/>
              <a:gd name="connsiteY957" fmla="*/ 1967782 h 6012000"/>
              <a:gd name="connsiteX958" fmla="*/ 5409642 w 6012000"/>
              <a:gd name="connsiteY958" fmla="*/ 1983111 h 6012000"/>
              <a:gd name="connsiteX959" fmla="*/ 5417446 w 6012000"/>
              <a:gd name="connsiteY959" fmla="*/ 1997441 h 6012000"/>
              <a:gd name="connsiteX960" fmla="*/ 5429586 w 6012000"/>
              <a:gd name="connsiteY960" fmla="*/ 2012150 h 6012000"/>
              <a:gd name="connsiteX961" fmla="*/ 5442988 w 6012000"/>
              <a:gd name="connsiteY961" fmla="*/ 2018063 h 6012000"/>
              <a:gd name="connsiteX962" fmla="*/ 5447232 w 6012000"/>
              <a:gd name="connsiteY962" fmla="*/ 2023539 h 6012000"/>
              <a:gd name="connsiteX963" fmla="*/ 5497624 w 6012000"/>
              <a:gd name="connsiteY963" fmla="*/ 2024640 h 6012000"/>
              <a:gd name="connsiteX964" fmla="*/ 5515104 w 6012000"/>
              <a:gd name="connsiteY964" fmla="*/ 2001459 h 6012000"/>
              <a:gd name="connsiteX965" fmla="*/ 5525900 w 6012000"/>
              <a:gd name="connsiteY965" fmla="*/ 1971038 h 6012000"/>
              <a:gd name="connsiteX966" fmla="*/ 5518318 w 6012000"/>
              <a:gd name="connsiteY966" fmla="*/ 1952662 h 6012000"/>
              <a:gd name="connsiteX967" fmla="*/ 5506238 w 6012000"/>
              <a:gd name="connsiteY967" fmla="*/ 1889542 h 6012000"/>
              <a:gd name="connsiteX968" fmla="*/ 665384 w 6012000"/>
              <a:gd name="connsiteY968" fmla="*/ 1819566 h 6012000"/>
              <a:gd name="connsiteX969" fmla="*/ 642612 w 6012000"/>
              <a:gd name="connsiteY969" fmla="*/ 1824119 h 6012000"/>
              <a:gd name="connsiteX970" fmla="*/ 588160 w 6012000"/>
              <a:gd name="connsiteY970" fmla="*/ 1886006 h 6012000"/>
              <a:gd name="connsiteX971" fmla="*/ 566362 w 6012000"/>
              <a:gd name="connsiteY971" fmla="*/ 1931590 h 6012000"/>
              <a:gd name="connsiteX972" fmla="*/ 534994 w 6012000"/>
              <a:gd name="connsiteY972" fmla="*/ 1932339 h 6012000"/>
              <a:gd name="connsiteX973" fmla="*/ 432566 w 6012000"/>
              <a:gd name="connsiteY973" fmla="*/ 1960368 h 6012000"/>
              <a:gd name="connsiteX974" fmla="*/ 421852 w 6012000"/>
              <a:gd name="connsiteY974" fmla="*/ 1972250 h 6012000"/>
              <a:gd name="connsiteX975" fmla="*/ 432592 w 6012000"/>
              <a:gd name="connsiteY975" fmla="*/ 1986179 h 6012000"/>
              <a:gd name="connsiteX976" fmla="*/ 453548 w 6012000"/>
              <a:gd name="connsiteY976" fmla="*/ 1994077 h 6012000"/>
              <a:gd name="connsiteX977" fmla="*/ 497980 w 6012000"/>
              <a:gd name="connsiteY977" fmla="*/ 1984165 h 6012000"/>
              <a:gd name="connsiteX978" fmla="*/ 540744 w 6012000"/>
              <a:gd name="connsiteY978" fmla="*/ 2013709 h 6012000"/>
              <a:gd name="connsiteX979" fmla="*/ 530112 w 6012000"/>
              <a:gd name="connsiteY979" fmla="*/ 2141928 h 6012000"/>
              <a:gd name="connsiteX980" fmla="*/ 587004 w 6012000"/>
              <a:gd name="connsiteY980" fmla="*/ 2094756 h 6012000"/>
              <a:gd name="connsiteX981" fmla="*/ 618436 w 6012000"/>
              <a:gd name="connsiteY981" fmla="*/ 2050552 h 6012000"/>
              <a:gd name="connsiteX982" fmla="*/ 642726 w 6012000"/>
              <a:gd name="connsiteY982" fmla="*/ 2109689 h 6012000"/>
              <a:gd name="connsiteX983" fmla="*/ 690308 w 6012000"/>
              <a:gd name="connsiteY983" fmla="*/ 2167316 h 6012000"/>
              <a:gd name="connsiteX984" fmla="*/ 707276 w 6012000"/>
              <a:gd name="connsiteY984" fmla="*/ 2123487 h 6012000"/>
              <a:gd name="connsiteX985" fmla="*/ 728080 w 6012000"/>
              <a:gd name="connsiteY985" fmla="*/ 2125542 h 6012000"/>
              <a:gd name="connsiteX986" fmla="*/ 1005930 w 6012000"/>
              <a:gd name="connsiteY986" fmla="*/ 2298484 h 6012000"/>
              <a:gd name="connsiteX987" fmla="*/ 879444 w 6012000"/>
              <a:gd name="connsiteY987" fmla="*/ 2150714 h 6012000"/>
              <a:gd name="connsiteX988" fmla="*/ 734092 w 6012000"/>
              <a:gd name="connsiteY988" fmla="*/ 2048997 h 6012000"/>
              <a:gd name="connsiteX989" fmla="*/ 755512 w 6012000"/>
              <a:gd name="connsiteY989" fmla="*/ 1999882 h 6012000"/>
              <a:gd name="connsiteX990" fmla="*/ 708944 w 6012000"/>
              <a:gd name="connsiteY990" fmla="*/ 1967671 h 6012000"/>
              <a:gd name="connsiteX991" fmla="*/ 684456 w 6012000"/>
              <a:gd name="connsiteY991" fmla="*/ 1987708 h 6012000"/>
              <a:gd name="connsiteX992" fmla="*/ 689364 w 6012000"/>
              <a:gd name="connsiteY992" fmla="*/ 1968411 h 6012000"/>
              <a:gd name="connsiteX993" fmla="*/ 703868 w 6012000"/>
              <a:gd name="connsiteY993" fmla="*/ 1910438 h 6012000"/>
              <a:gd name="connsiteX994" fmla="*/ 716308 w 6012000"/>
              <a:gd name="connsiteY994" fmla="*/ 1852119 h 6012000"/>
              <a:gd name="connsiteX995" fmla="*/ 665384 w 6012000"/>
              <a:gd name="connsiteY995" fmla="*/ 1819566 h 6012000"/>
              <a:gd name="connsiteX996" fmla="*/ 5136056 w 6012000"/>
              <a:gd name="connsiteY996" fmla="*/ 1818498 h 6012000"/>
              <a:gd name="connsiteX997" fmla="*/ 5099920 w 6012000"/>
              <a:gd name="connsiteY997" fmla="*/ 1838287 h 6012000"/>
              <a:gd name="connsiteX998" fmla="*/ 5097212 w 6012000"/>
              <a:gd name="connsiteY998" fmla="*/ 1847444 h 6012000"/>
              <a:gd name="connsiteX999" fmla="*/ 5053736 w 6012000"/>
              <a:gd name="connsiteY999" fmla="*/ 1874325 h 6012000"/>
              <a:gd name="connsiteX1000" fmla="*/ 5017180 w 6012000"/>
              <a:gd name="connsiteY1000" fmla="*/ 1891986 h 6012000"/>
              <a:gd name="connsiteX1001" fmla="*/ 4984820 w 6012000"/>
              <a:gd name="connsiteY1001" fmla="*/ 1901566 h 6012000"/>
              <a:gd name="connsiteX1002" fmla="*/ 4934822 w 6012000"/>
              <a:gd name="connsiteY1002" fmla="*/ 1918714 h 6012000"/>
              <a:gd name="connsiteX1003" fmla="*/ 4921464 w 6012000"/>
              <a:gd name="connsiteY1003" fmla="*/ 1943887 h 6012000"/>
              <a:gd name="connsiteX1004" fmla="*/ 4904712 w 6012000"/>
              <a:gd name="connsiteY1004" fmla="*/ 1971060 h 6012000"/>
              <a:gd name="connsiteX1005" fmla="*/ 4914980 w 6012000"/>
              <a:gd name="connsiteY1005" fmla="*/ 1980980 h 6012000"/>
              <a:gd name="connsiteX1006" fmla="*/ 4916278 w 6012000"/>
              <a:gd name="connsiteY1006" fmla="*/ 1979707 h 6012000"/>
              <a:gd name="connsiteX1007" fmla="*/ 4920972 w 6012000"/>
              <a:gd name="connsiteY1007" fmla="*/ 1988665 h 6012000"/>
              <a:gd name="connsiteX1008" fmla="*/ 4947996 w 6012000"/>
              <a:gd name="connsiteY1008" fmla="*/ 1996901 h 6012000"/>
              <a:gd name="connsiteX1009" fmla="*/ 4985790 w 6012000"/>
              <a:gd name="connsiteY1009" fmla="*/ 1982400 h 6012000"/>
              <a:gd name="connsiteX1010" fmla="*/ 5095748 w 6012000"/>
              <a:gd name="connsiteY1010" fmla="*/ 1919297 h 6012000"/>
              <a:gd name="connsiteX1011" fmla="*/ 5111436 w 6012000"/>
              <a:gd name="connsiteY1011" fmla="*/ 1907302 h 6012000"/>
              <a:gd name="connsiteX1012" fmla="*/ 5147914 w 6012000"/>
              <a:gd name="connsiteY1012" fmla="*/ 1870476 h 6012000"/>
              <a:gd name="connsiteX1013" fmla="*/ 5136056 w 6012000"/>
              <a:gd name="connsiteY1013" fmla="*/ 1818498 h 6012000"/>
              <a:gd name="connsiteX1014" fmla="*/ 5243182 w 6012000"/>
              <a:gd name="connsiteY1014" fmla="*/ 1748828 h 6012000"/>
              <a:gd name="connsiteX1015" fmla="*/ 5215660 w 6012000"/>
              <a:gd name="connsiteY1015" fmla="*/ 1758832 h 6012000"/>
              <a:gd name="connsiteX1016" fmla="*/ 5220848 w 6012000"/>
              <a:gd name="connsiteY1016" fmla="*/ 1780773 h 6012000"/>
              <a:gd name="connsiteX1017" fmla="*/ 5228194 w 6012000"/>
              <a:gd name="connsiteY1017" fmla="*/ 1809121 h 6012000"/>
              <a:gd name="connsiteX1018" fmla="*/ 5235814 w 6012000"/>
              <a:gd name="connsiteY1018" fmla="*/ 1810671 h 6012000"/>
              <a:gd name="connsiteX1019" fmla="*/ 5179520 w 6012000"/>
              <a:gd name="connsiteY1019" fmla="*/ 1891100 h 6012000"/>
              <a:gd name="connsiteX1020" fmla="*/ 5177280 w 6012000"/>
              <a:gd name="connsiteY1020" fmla="*/ 1896642 h 6012000"/>
              <a:gd name="connsiteX1021" fmla="*/ 5177710 w 6012000"/>
              <a:gd name="connsiteY1021" fmla="*/ 1900726 h 6012000"/>
              <a:gd name="connsiteX1022" fmla="*/ 5176026 w 6012000"/>
              <a:gd name="connsiteY1022" fmla="*/ 1898260 h 6012000"/>
              <a:gd name="connsiteX1023" fmla="*/ 5172646 w 6012000"/>
              <a:gd name="connsiteY1023" fmla="*/ 1889989 h 6012000"/>
              <a:gd name="connsiteX1024" fmla="*/ 5156678 w 6012000"/>
              <a:gd name="connsiteY1024" fmla="*/ 1895236 h 6012000"/>
              <a:gd name="connsiteX1025" fmla="*/ 5151220 w 6012000"/>
              <a:gd name="connsiteY1025" fmla="*/ 1922096 h 6012000"/>
              <a:gd name="connsiteX1026" fmla="*/ 5157894 w 6012000"/>
              <a:gd name="connsiteY1026" fmla="*/ 1958359 h 6012000"/>
              <a:gd name="connsiteX1027" fmla="*/ 5184404 w 6012000"/>
              <a:gd name="connsiteY1027" fmla="*/ 1990779 h 6012000"/>
              <a:gd name="connsiteX1028" fmla="*/ 5222950 w 6012000"/>
              <a:gd name="connsiteY1028" fmla="*/ 1945141 h 6012000"/>
              <a:gd name="connsiteX1029" fmla="*/ 5227444 w 6012000"/>
              <a:gd name="connsiteY1029" fmla="*/ 1920897 h 6012000"/>
              <a:gd name="connsiteX1030" fmla="*/ 5228466 w 6012000"/>
              <a:gd name="connsiteY1030" fmla="*/ 1889698 h 6012000"/>
              <a:gd name="connsiteX1031" fmla="*/ 5231908 w 6012000"/>
              <a:gd name="connsiteY1031" fmla="*/ 1887860 h 6012000"/>
              <a:gd name="connsiteX1032" fmla="*/ 5232240 w 6012000"/>
              <a:gd name="connsiteY1032" fmla="*/ 1889477 h 6012000"/>
              <a:gd name="connsiteX1033" fmla="*/ 5244214 w 6012000"/>
              <a:gd name="connsiteY1033" fmla="*/ 1887199 h 6012000"/>
              <a:gd name="connsiteX1034" fmla="*/ 5319400 w 6012000"/>
              <a:gd name="connsiteY1034" fmla="*/ 1871094 h 6012000"/>
              <a:gd name="connsiteX1035" fmla="*/ 5373814 w 6012000"/>
              <a:gd name="connsiteY1035" fmla="*/ 1846942 h 6012000"/>
              <a:gd name="connsiteX1036" fmla="*/ 5394160 w 6012000"/>
              <a:gd name="connsiteY1036" fmla="*/ 1824413 h 6012000"/>
              <a:gd name="connsiteX1037" fmla="*/ 5390468 w 6012000"/>
              <a:gd name="connsiteY1037" fmla="*/ 1781618 h 6012000"/>
              <a:gd name="connsiteX1038" fmla="*/ 5386368 w 6012000"/>
              <a:gd name="connsiteY1038" fmla="*/ 1758028 h 6012000"/>
              <a:gd name="connsiteX1039" fmla="*/ 5265984 w 6012000"/>
              <a:gd name="connsiteY1039" fmla="*/ 1752652 h 6012000"/>
              <a:gd name="connsiteX1040" fmla="*/ 5243182 w 6012000"/>
              <a:gd name="connsiteY1040" fmla="*/ 1748828 h 6012000"/>
              <a:gd name="connsiteX1041" fmla="*/ 3370202 w 6012000"/>
              <a:gd name="connsiteY1041" fmla="*/ 1158042 h 6012000"/>
              <a:gd name="connsiteX1042" fmla="*/ 3651530 w 6012000"/>
              <a:gd name="connsiteY1042" fmla="*/ 1700645 h 6012000"/>
              <a:gd name="connsiteX1043" fmla="*/ 3484454 w 6012000"/>
              <a:gd name="connsiteY1043" fmla="*/ 2159677 h 6012000"/>
              <a:gd name="connsiteX1044" fmla="*/ 4304834 w 6012000"/>
              <a:gd name="connsiteY1044" fmla="*/ 2015022 h 6012000"/>
              <a:gd name="connsiteX1045" fmla="*/ 4790344 w 6012000"/>
              <a:gd name="connsiteY1045" fmla="*/ 2386299 h 6012000"/>
              <a:gd name="connsiteX1046" fmla="*/ 4461098 w 6012000"/>
              <a:gd name="connsiteY1046" fmla="*/ 2901238 h 6012000"/>
              <a:gd name="connsiteX1047" fmla="*/ 3967446 w 6012000"/>
              <a:gd name="connsiteY1047" fmla="*/ 2988282 h 6012000"/>
              <a:gd name="connsiteX1048" fmla="*/ 4502600 w 6012000"/>
              <a:gd name="connsiteY1048" fmla="*/ 3626051 h 6012000"/>
              <a:gd name="connsiteX1049" fmla="*/ 4423820 w 6012000"/>
              <a:gd name="connsiteY1049" fmla="*/ 4232151 h 6012000"/>
              <a:gd name="connsiteX1050" fmla="*/ 3813246 w 6012000"/>
              <a:gd name="connsiteY1050" fmla="*/ 4204487 h 6012000"/>
              <a:gd name="connsiteX1051" fmla="*/ 3498790 w 6012000"/>
              <a:gd name="connsiteY1051" fmla="*/ 3829733 h 6012000"/>
              <a:gd name="connsiteX1052" fmla="*/ 3220648 w 6012000"/>
              <a:gd name="connsiteY1052" fmla="*/ 4593915 h 6012000"/>
              <a:gd name="connsiteX1053" fmla="*/ 2656358 w 6012000"/>
              <a:gd name="connsiteY1053" fmla="*/ 4828739 h 6012000"/>
              <a:gd name="connsiteX1054" fmla="*/ 2375032 w 6012000"/>
              <a:gd name="connsiteY1054" fmla="*/ 4286136 h 6012000"/>
              <a:gd name="connsiteX1055" fmla="*/ 2534084 w 6012000"/>
              <a:gd name="connsiteY1055" fmla="*/ 3849137 h 6012000"/>
              <a:gd name="connsiteX1056" fmla="*/ 1722570 w 6012000"/>
              <a:gd name="connsiteY1056" fmla="*/ 3992229 h 6012000"/>
              <a:gd name="connsiteX1057" fmla="*/ 1237064 w 6012000"/>
              <a:gd name="connsiteY1057" fmla="*/ 3620953 h 6012000"/>
              <a:gd name="connsiteX1058" fmla="*/ 1566308 w 6012000"/>
              <a:gd name="connsiteY1058" fmla="*/ 3106015 h 6012000"/>
              <a:gd name="connsiteX1059" fmla="*/ 2056578 w 6012000"/>
              <a:gd name="connsiteY1059" fmla="*/ 3019567 h 6012000"/>
              <a:gd name="connsiteX1060" fmla="*/ 1511748 w 6012000"/>
              <a:gd name="connsiteY1060" fmla="*/ 2370267 h 6012000"/>
              <a:gd name="connsiteX1061" fmla="*/ 1590530 w 6012000"/>
              <a:gd name="connsiteY1061" fmla="*/ 1764168 h 6012000"/>
              <a:gd name="connsiteX1062" fmla="*/ 2201104 w 6012000"/>
              <a:gd name="connsiteY1062" fmla="*/ 1791831 h 6012000"/>
              <a:gd name="connsiteX1063" fmla="*/ 2521656 w 6012000"/>
              <a:gd name="connsiteY1063" fmla="*/ 2173851 h 6012000"/>
              <a:gd name="connsiteX1064" fmla="*/ 2805912 w 6012000"/>
              <a:gd name="connsiteY1064" fmla="*/ 1392866 h 6012000"/>
              <a:gd name="connsiteX1065" fmla="*/ 1798516 w 6012000"/>
              <a:gd name="connsiteY1065" fmla="*/ 1070434 h 6012000"/>
              <a:gd name="connsiteX1066" fmla="*/ 1763952 w 6012000"/>
              <a:gd name="connsiteY1066" fmla="*/ 1077890 h 6012000"/>
              <a:gd name="connsiteX1067" fmla="*/ 1642990 w 6012000"/>
              <a:gd name="connsiteY1067" fmla="*/ 1234185 h 6012000"/>
              <a:gd name="connsiteX1068" fmla="*/ 1666212 w 6012000"/>
              <a:gd name="connsiteY1068" fmla="*/ 1245440 h 6012000"/>
              <a:gd name="connsiteX1069" fmla="*/ 1706520 w 6012000"/>
              <a:gd name="connsiteY1069" fmla="*/ 1230188 h 6012000"/>
              <a:gd name="connsiteX1070" fmla="*/ 1779910 w 6012000"/>
              <a:gd name="connsiteY1070" fmla="*/ 1164638 h 6012000"/>
              <a:gd name="connsiteX1071" fmla="*/ 1833160 w 6012000"/>
              <a:gd name="connsiteY1071" fmla="*/ 1082431 h 6012000"/>
              <a:gd name="connsiteX1072" fmla="*/ 1798516 w 6012000"/>
              <a:gd name="connsiteY1072" fmla="*/ 1070434 h 6012000"/>
              <a:gd name="connsiteX1073" fmla="*/ 3006000 w 6012000"/>
              <a:gd name="connsiteY1073" fmla="*/ 1058110 h 6012000"/>
              <a:gd name="connsiteX1074" fmla="*/ 1058112 w 6012000"/>
              <a:gd name="connsiteY1074" fmla="*/ 3006000 h 6012000"/>
              <a:gd name="connsiteX1075" fmla="*/ 3006000 w 6012000"/>
              <a:gd name="connsiteY1075" fmla="*/ 4953890 h 6012000"/>
              <a:gd name="connsiteX1076" fmla="*/ 4953892 w 6012000"/>
              <a:gd name="connsiteY1076" fmla="*/ 3006000 h 6012000"/>
              <a:gd name="connsiteX1077" fmla="*/ 3006000 w 6012000"/>
              <a:gd name="connsiteY1077" fmla="*/ 1058110 h 6012000"/>
              <a:gd name="connsiteX1078" fmla="*/ 1381516 w 6012000"/>
              <a:gd name="connsiteY1078" fmla="*/ 1032193 h 6012000"/>
              <a:gd name="connsiteX1079" fmla="*/ 1429008 w 6012000"/>
              <a:gd name="connsiteY1079" fmla="*/ 1106432 h 6012000"/>
              <a:gd name="connsiteX1080" fmla="*/ 1475988 w 6012000"/>
              <a:gd name="connsiteY1080" fmla="*/ 1176726 h 6012000"/>
              <a:gd name="connsiteX1081" fmla="*/ 1517364 w 6012000"/>
              <a:gd name="connsiteY1081" fmla="*/ 1261520 h 6012000"/>
              <a:gd name="connsiteX1082" fmla="*/ 1587394 w 6012000"/>
              <a:gd name="connsiteY1082" fmla="*/ 1323278 h 6012000"/>
              <a:gd name="connsiteX1083" fmla="*/ 1612966 w 6012000"/>
              <a:gd name="connsiteY1083" fmla="*/ 1278945 h 6012000"/>
              <a:gd name="connsiteX1084" fmla="*/ 1494538 w 6012000"/>
              <a:gd name="connsiteY1084" fmla="*/ 1060096 h 6012000"/>
              <a:gd name="connsiteX1085" fmla="*/ 1440408 w 6012000"/>
              <a:gd name="connsiteY1085" fmla="*/ 1046983 h 6012000"/>
              <a:gd name="connsiteX1086" fmla="*/ 1381516 w 6012000"/>
              <a:gd name="connsiteY1086" fmla="*/ 1032193 h 6012000"/>
              <a:gd name="connsiteX1087" fmla="*/ 3006000 w 6012000"/>
              <a:gd name="connsiteY1087" fmla="*/ 1008000 h 6012000"/>
              <a:gd name="connsiteX1088" fmla="*/ 5004000 w 6012000"/>
              <a:gd name="connsiteY1088" fmla="*/ 3006000 h 6012000"/>
              <a:gd name="connsiteX1089" fmla="*/ 3006000 w 6012000"/>
              <a:gd name="connsiteY1089" fmla="*/ 5004000 h 6012000"/>
              <a:gd name="connsiteX1090" fmla="*/ 1008000 w 6012000"/>
              <a:gd name="connsiteY1090" fmla="*/ 3006000 h 6012000"/>
              <a:gd name="connsiteX1091" fmla="*/ 3006000 w 6012000"/>
              <a:gd name="connsiteY1091" fmla="*/ 1008000 h 6012000"/>
              <a:gd name="connsiteX1092" fmla="*/ 3006000 w 6012000"/>
              <a:gd name="connsiteY1092" fmla="*/ 950798 h 6012000"/>
              <a:gd name="connsiteX1093" fmla="*/ 950800 w 6012000"/>
              <a:gd name="connsiteY1093" fmla="*/ 3006000 h 6012000"/>
              <a:gd name="connsiteX1094" fmla="*/ 3006000 w 6012000"/>
              <a:gd name="connsiteY1094" fmla="*/ 5061202 h 6012000"/>
              <a:gd name="connsiteX1095" fmla="*/ 5061204 w 6012000"/>
              <a:gd name="connsiteY1095" fmla="*/ 3006000 h 6012000"/>
              <a:gd name="connsiteX1096" fmla="*/ 3006000 w 6012000"/>
              <a:gd name="connsiteY1096" fmla="*/ 950798 h 6012000"/>
              <a:gd name="connsiteX1097" fmla="*/ 1591938 w 6012000"/>
              <a:gd name="connsiteY1097" fmla="*/ 898493 h 6012000"/>
              <a:gd name="connsiteX1098" fmla="*/ 1559488 w 6012000"/>
              <a:gd name="connsiteY1098" fmla="*/ 899283 h 6012000"/>
              <a:gd name="connsiteX1099" fmla="*/ 1552056 w 6012000"/>
              <a:gd name="connsiteY1099" fmla="*/ 904834 h 6012000"/>
              <a:gd name="connsiteX1100" fmla="*/ 1524432 w 6012000"/>
              <a:gd name="connsiteY1100" fmla="*/ 955181 h 6012000"/>
              <a:gd name="connsiteX1101" fmla="*/ 1506752 w 6012000"/>
              <a:gd name="connsiteY1101" fmla="*/ 1011904 h 6012000"/>
              <a:gd name="connsiteX1102" fmla="*/ 1560740 w 6012000"/>
              <a:gd name="connsiteY1102" fmla="*/ 998732 h 6012000"/>
              <a:gd name="connsiteX1103" fmla="*/ 1578252 w 6012000"/>
              <a:gd name="connsiteY1103" fmla="*/ 1008866 h 6012000"/>
              <a:gd name="connsiteX1104" fmla="*/ 1548004 w 6012000"/>
              <a:gd name="connsiteY1104" fmla="*/ 1072130 h 6012000"/>
              <a:gd name="connsiteX1105" fmla="*/ 1599364 w 6012000"/>
              <a:gd name="connsiteY1105" fmla="*/ 1068870 h 6012000"/>
              <a:gd name="connsiteX1106" fmla="*/ 1610800 w 6012000"/>
              <a:gd name="connsiteY1106" fmla="*/ 1086929 h 6012000"/>
              <a:gd name="connsiteX1107" fmla="*/ 1633148 w 6012000"/>
              <a:gd name="connsiteY1107" fmla="*/ 1152143 h 6012000"/>
              <a:gd name="connsiteX1108" fmla="*/ 1695030 w 6012000"/>
              <a:gd name="connsiteY1108" fmla="*/ 1129485 h 6012000"/>
              <a:gd name="connsiteX1109" fmla="*/ 1743612 w 6012000"/>
              <a:gd name="connsiteY1109" fmla="*/ 1076772 h 6012000"/>
              <a:gd name="connsiteX1110" fmla="*/ 1714184 w 6012000"/>
              <a:gd name="connsiteY1110" fmla="*/ 1027694 h 6012000"/>
              <a:gd name="connsiteX1111" fmla="*/ 1689844 w 6012000"/>
              <a:gd name="connsiteY1111" fmla="*/ 987047 h 6012000"/>
              <a:gd name="connsiteX1112" fmla="*/ 1720978 w 6012000"/>
              <a:gd name="connsiteY1112" fmla="*/ 978930 h 6012000"/>
              <a:gd name="connsiteX1113" fmla="*/ 1770316 w 6012000"/>
              <a:gd name="connsiteY1113" fmla="*/ 983586 h 6012000"/>
              <a:gd name="connsiteX1114" fmla="*/ 1771758 w 6012000"/>
              <a:gd name="connsiteY1114" fmla="*/ 945335 h 6012000"/>
              <a:gd name="connsiteX1115" fmla="*/ 1737450 w 6012000"/>
              <a:gd name="connsiteY1115" fmla="*/ 914273 h 6012000"/>
              <a:gd name="connsiteX1116" fmla="*/ 1672112 w 6012000"/>
              <a:gd name="connsiteY1116" fmla="*/ 938911 h 6012000"/>
              <a:gd name="connsiteX1117" fmla="*/ 1671250 w 6012000"/>
              <a:gd name="connsiteY1117" fmla="*/ 996054 h 6012000"/>
              <a:gd name="connsiteX1118" fmla="*/ 1679616 w 6012000"/>
              <a:gd name="connsiteY1118" fmla="*/ 1035599 h 6012000"/>
              <a:gd name="connsiteX1119" fmla="*/ 1668028 w 6012000"/>
              <a:gd name="connsiteY1119" fmla="*/ 1057458 h 6012000"/>
              <a:gd name="connsiteX1120" fmla="*/ 1662860 w 6012000"/>
              <a:gd name="connsiteY1120" fmla="*/ 1002031 h 6012000"/>
              <a:gd name="connsiteX1121" fmla="*/ 1618906 w 6012000"/>
              <a:gd name="connsiteY1121" fmla="*/ 973864 h 6012000"/>
              <a:gd name="connsiteX1122" fmla="*/ 1602456 w 6012000"/>
              <a:gd name="connsiteY1122" fmla="*/ 921566 h 6012000"/>
              <a:gd name="connsiteX1123" fmla="*/ 1591938 w 6012000"/>
              <a:gd name="connsiteY1123" fmla="*/ 898493 h 6012000"/>
              <a:gd name="connsiteX1124" fmla="*/ 4282590 w 6012000"/>
              <a:gd name="connsiteY1124" fmla="*/ 792607 h 6012000"/>
              <a:gd name="connsiteX1125" fmla="*/ 4183524 w 6012000"/>
              <a:gd name="connsiteY1125" fmla="*/ 806672 h 6012000"/>
              <a:gd name="connsiteX1126" fmla="*/ 4122932 w 6012000"/>
              <a:gd name="connsiteY1126" fmla="*/ 875226 h 6012000"/>
              <a:gd name="connsiteX1127" fmla="*/ 4215314 w 6012000"/>
              <a:gd name="connsiteY1127" fmla="*/ 860253 h 6012000"/>
              <a:gd name="connsiteX1128" fmla="*/ 4282590 w 6012000"/>
              <a:gd name="connsiteY1128" fmla="*/ 792607 h 6012000"/>
              <a:gd name="connsiteX1129" fmla="*/ 4458362 w 6012000"/>
              <a:gd name="connsiteY1129" fmla="*/ 743832 h 6012000"/>
              <a:gd name="connsiteX1130" fmla="*/ 4447430 w 6012000"/>
              <a:gd name="connsiteY1130" fmla="*/ 774544 h 6012000"/>
              <a:gd name="connsiteX1131" fmla="*/ 4465602 w 6012000"/>
              <a:gd name="connsiteY1131" fmla="*/ 835123 h 6012000"/>
              <a:gd name="connsiteX1132" fmla="*/ 4517446 w 6012000"/>
              <a:gd name="connsiteY1132" fmla="*/ 821193 h 6012000"/>
              <a:gd name="connsiteX1133" fmla="*/ 4565670 w 6012000"/>
              <a:gd name="connsiteY1133" fmla="*/ 827774 h 6012000"/>
              <a:gd name="connsiteX1134" fmla="*/ 4544224 w 6012000"/>
              <a:gd name="connsiteY1134" fmla="*/ 855573 h 6012000"/>
              <a:gd name="connsiteX1135" fmla="*/ 4320552 w 6012000"/>
              <a:gd name="connsiteY1135" fmla="*/ 821965 h 6012000"/>
              <a:gd name="connsiteX1136" fmla="*/ 4354582 w 6012000"/>
              <a:gd name="connsiteY1136" fmla="*/ 862997 h 6012000"/>
              <a:gd name="connsiteX1137" fmla="*/ 4348316 w 6012000"/>
              <a:gd name="connsiteY1137" fmla="*/ 864156 h 6012000"/>
              <a:gd name="connsiteX1138" fmla="*/ 4303552 w 6012000"/>
              <a:gd name="connsiteY1138" fmla="*/ 853629 h 6012000"/>
              <a:gd name="connsiteX1139" fmla="*/ 4304220 w 6012000"/>
              <a:gd name="connsiteY1139" fmla="*/ 878116 h 6012000"/>
              <a:gd name="connsiteX1140" fmla="*/ 4446724 w 6012000"/>
              <a:gd name="connsiteY1140" fmla="*/ 940795 h 6012000"/>
              <a:gd name="connsiteX1141" fmla="*/ 4575830 w 6012000"/>
              <a:gd name="connsiteY1141" fmla="*/ 994847 h 6012000"/>
              <a:gd name="connsiteX1142" fmla="*/ 4447022 w 6012000"/>
              <a:gd name="connsiteY1142" fmla="*/ 972192 h 6012000"/>
              <a:gd name="connsiteX1143" fmla="*/ 4317788 w 6012000"/>
              <a:gd name="connsiteY1143" fmla="*/ 934832 h 6012000"/>
              <a:gd name="connsiteX1144" fmla="*/ 4280494 w 6012000"/>
              <a:gd name="connsiteY1144" fmla="*/ 942913 h 6012000"/>
              <a:gd name="connsiteX1145" fmla="*/ 4256358 w 6012000"/>
              <a:gd name="connsiteY1145" fmla="*/ 978660 h 6012000"/>
              <a:gd name="connsiteX1146" fmla="*/ 4386848 w 6012000"/>
              <a:gd name="connsiteY1146" fmla="*/ 1015502 h 6012000"/>
              <a:gd name="connsiteX1147" fmla="*/ 4285900 w 6012000"/>
              <a:gd name="connsiteY1147" fmla="*/ 1072458 h 6012000"/>
              <a:gd name="connsiteX1148" fmla="*/ 4202070 w 6012000"/>
              <a:gd name="connsiteY1148" fmla="*/ 1049121 h 6012000"/>
              <a:gd name="connsiteX1149" fmla="*/ 4140550 w 6012000"/>
              <a:gd name="connsiteY1149" fmla="*/ 992544 h 6012000"/>
              <a:gd name="connsiteX1150" fmla="*/ 4125786 w 6012000"/>
              <a:gd name="connsiteY1150" fmla="*/ 1024080 h 6012000"/>
              <a:gd name="connsiteX1151" fmla="*/ 4149656 w 6012000"/>
              <a:gd name="connsiteY1151" fmla="*/ 1063168 h 6012000"/>
              <a:gd name="connsiteX1152" fmla="*/ 4218576 w 6012000"/>
              <a:gd name="connsiteY1152" fmla="*/ 1108516 h 6012000"/>
              <a:gd name="connsiteX1153" fmla="*/ 4288532 w 6012000"/>
              <a:gd name="connsiteY1153" fmla="*/ 1135197 h 6012000"/>
              <a:gd name="connsiteX1154" fmla="*/ 4220044 w 6012000"/>
              <a:gd name="connsiteY1154" fmla="*/ 1211414 h 6012000"/>
              <a:gd name="connsiteX1155" fmla="*/ 4123776 w 6012000"/>
              <a:gd name="connsiteY1155" fmla="*/ 1213458 h 6012000"/>
              <a:gd name="connsiteX1156" fmla="*/ 4095958 w 6012000"/>
              <a:gd name="connsiteY1156" fmla="*/ 1239890 h 6012000"/>
              <a:gd name="connsiteX1157" fmla="*/ 4198524 w 6012000"/>
              <a:gd name="connsiteY1157" fmla="*/ 1287750 h 6012000"/>
              <a:gd name="connsiteX1158" fmla="*/ 4286184 w 6012000"/>
              <a:gd name="connsiteY1158" fmla="*/ 1230480 h 6012000"/>
              <a:gd name="connsiteX1159" fmla="*/ 4323348 w 6012000"/>
              <a:gd name="connsiteY1159" fmla="*/ 1181394 h 6012000"/>
              <a:gd name="connsiteX1160" fmla="*/ 4366672 w 6012000"/>
              <a:gd name="connsiteY1160" fmla="*/ 1175745 h 6012000"/>
              <a:gd name="connsiteX1161" fmla="*/ 4434476 w 6012000"/>
              <a:gd name="connsiteY1161" fmla="*/ 1210613 h 6012000"/>
              <a:gd name="connsiteX1162" fmla="*/ 4471666 w 6012000"/>
              <a:gd name="connsiteY1162" fmla="*/ 1163723 h 6012000"/>
              <a:gd name="connsiteX1163" fmla="*/ 4402812 w 6012000"/>
              <a:gd name="connsiteY1163" fmla="*/ 1112027 h 6012000"/>
              <a:gd name="connsiteX1164" fmla="*/ 4337958 w 6012000"/>
              <a:gd name="connsiteY1164" fmla="*/ 1082669 h 6012000"/>
              <a:gd name="connsiteX1165" fmla="*/ 4415434 w 6012000"/>
              <a:gd name="connsiteY1165" fmla="*/ 1068309 h 6012000"/>
              <a:gd name="connsiteX1166" fmla="*/ 4484822 w 6012000"/>
              <a:gd name="connsiteY1166" fmla="*/ 1027217 h 6012000"/>
              <a:gd name="connsiteX1167" fmla="*/ 4560820 w 6012000"/>
              <a:gd name="connsiteY1167" fmla="*/ 1049429 h 6012000"/>
              <a:gd name="connsiteX1168" fmla="*/ 4646102 w 6012000"/>
              <a:gd name="connsiteY1168" fmla="*/ 1044913 h 6012000"/>
              <a:gd name="connsiteX1169" fmla="*/ 4579008 w 6012000"/>
              <a:gd name="connsiteY1169" fmla="*/ 947000 h 6012000"/>
              <a:gd name="connsiteX1170" fmla="*/ 4481676 w 6012000"/>
              <a:gd name="connsiteY1170" fmla="*/ 896559 h 6012000"/>
              <a:gd name="connsiteX1171" fmla="*/ 4565914 w 6012000"/>
              <a:gd name="connsiteY1171" fmla="*/ 914247 h 6012000"/>
              <a:gd name="connsiteX1172" fmla="*/ 4633852 w 6012000"/>
              <a:gd name="connsiteY1172" fmla="*/ 863639 h 6012000"/>
              <a:gd name="connsiteX1173" fmla="*/ 4616460 w 6012000"/>
              <a:gd name="connsiteY1173" fmla="*/ 824634 h 6012000"/>
              <a:gd name="connsiteX1174" fmla="*/ 4496572 w 6012000"/>
              <a:gd name="connsiteY1174" fmla="*/ 784522 h 6012000"/>
              <a:gd name="connsiteX1175" fmla="*/ 4467320 w 6012000"/>
              <a:gd name="connsiteY1175" fmla="*/ 749306 h 6012000"/>
              <a:gd name="connsiteX1176" fmla="*/ 4458362 w 6012000"/>
              <a:gd name="connsiteY1176" fmla="*/ 743832 h 6012000"/>
              <a:gd name="connsiteX1177" fmla="*/ 1612080 w 6012000"/>
              <a:gd name="connsiteY1177" fmla="*/ 704550 h 6012000"/>
              <a:gd name="connsiteX1178" fmla="*/ 1566926 w 6012000"/>
              <a:gd name="connsiteY1178" fmla="*/ 723128 h 6012000"/>
              <a:gd name="connsiteX1179" fmla="*/ 1476528 w 6012000"/>
              <a:gd name="connsiteY1179" fmla="*/ 823963 h 6012000"/>
              <a:gd name="connsiteX1180" fmla="*/ 1417028 w 6012000"/>
              <a:gd name="connsiteY1180" fmla="*/ 932899 h 6012000"/>
              <a:gd name="connsiteX1181" fmla="*/ 1402268 w 6012000"/>
              <a:gd name="connsiteY1181" fmla="*/ 948603 h 6012000"/>
              <a:gd name="connsiteX1182" fmla="*/ 1446400 w 6012000"/>
              <a:gd name="connsiteY1182" fmla="*/ 971769 h 6012000"/>
              <a:gd name="connsiteX1183" fmla="*/ 1524976 w 6012000"/>
              <a:gd name="connsiteY1183" fmla="*/ 886869 h 6012000"/>
              <a:gd name="connsiteX1184" fmla="*/ 1583876 w 6012000"/>
              <a:gd name="connsiteY1184" fmla="*/ 782096 h 6012000"/>
              <a:gd name="connsiteX1185" fmla="*/ 1636432 w 6012000"/>
              <a:gd name="connsiteY1185" fmla="*/ 762250 h 6012000"/>
              <a:gd name="connsiteX1186" fmla="*/ 1686644 w 6012000"/>
              <a:gd name="connsiteY1186" fmla="*/ 819291 h 6012000"/>
              <a:gd name="connsiteX1187" fmla="*/ 1797734 w 6012000"/>
              <a:gd name="connsiteY1187" fmla="*/ 958657 h 6012000"/>
              <a:gd name="connsiteX1188" fmla="*/ 1895700 w 6012000"/>
              <a:gd name="connsiteY1188" fmla="*/ 1093424 h 6012000"/>
              <a:gd name="connsiteX1189" fmla="*/ 1855048 w 6012000"/>
              <a:gd name="connsiteY1189" fmla="*/ 1103501 h 6012000"/>
              <a:gd name="connsiteX1190" fmla="*/ 1859172 w 6012000"/>
              <a:gd name="connsiteY1190" fmla="*/ 1120083 h 6012000"/>
              <a:gd name="connsiteX1191" fmla="*/ 1937648 w 6012000"/>
              <a:gd name="connsiteY1191" fmla="*/ 1144771 h 6012000"/>
              <a:gd name="connsiteX1192" fmla="*/ 2022600 w 6012000"/>
              <a:gd name="connsiteY1192" fmla="*/ 1147131 h 6012000"/>
              <a:gd name="connsiteX1193" fmla="*/ 1938466 w 6012000"/>
              <a:gd name="connsiteY1193" fmla="*/ 1029302 h 6012000"/>
              <a:gd name="connsiteX1194" fmla="*/ 1843710 w 6012000"/>
              <a:gd name="connsiteY1194" fmla="*/ 926897 h 6012000"/>
              <a:gd name="connsiteX1195" fmla="*/ 1716380 w 6012000"/>
              <a:gd name="connsiteY1195" fmla="*/ 774123 h 6012000"/>
              <a:gd name="connsiteX1196" fmla="*/ 1659504 w 6012000"/>
              <a:gd name="connsiteY1196" fmla="*/ 708537 h 6012000"/>
              <a:gd name="connsiteX1197" fmla="*/ 1612080 w 6012000"/>
              <a:gd name="connsiteY1197" fmla="*/ 704550 h 6012000"/>
              <a:gd name="connsiteX1198" fmla="*/ 4389602 w 6012000"/>
              <a:gd name="connsiteY1198" fmla="*/ 674742 h 6012000"/>
              <a:gd name="connsiteX1199" fmla="*/ 4318158 w 6012000"/>
              <a:gd name="connsiteY1199" fmla="*/ 730103 h 6012000"/>
              <a:gd name="connsiteX1200" fmla="*/ 4319782 w 6012000"/>
              <a:gd name="connsiteY1200" fmla="*/ 811418 h 6012000"/>
              <a:gd name="connsiteX1201" fmla="*/ 4420576 w 6012000"/>
              <a:gd name="connsiteY1201" fmla="*/ 762268 h 6012000"/>
              <a:gd name="connsiteX1202" fmla="*/ 4381236 w 6012000"/>
              <a:gd name="connsiteY1202" fmla="*/ 742781 h 6012000"/>
              <a:gd name="connsiteX1203" fmla="*/ 4374088 w 6012000"/>
              <a:gd name="connsiteY1203" fmla="*/ 711499 h 6012000"/>
              <a:gd name="connsiteX1204" fmla="*/ 3105684 w 6012000"/>
              <a:gd name="connsiteY1204" fmla="*/ 240990 h 6012000"/>
              <a:gd name="connsiteX1205" fmla="*/ 3113168 w 6012000"/>
              <a:gd name="connsiteY1205" fmla="*/ 267360 h 6012000"/>
              <a:gd name="connsiteX1206" fmla="*/ 3131080 w 6012000"/>
              <a:gd name="connsiteY1206" fmla="*/ 285679 h 6012000"/>
              <a:gd name="connsiteX1207" fmla="*/ 3132612 w 6012000"/>
              <a:gd name="connsiteY1207" fmla="*/ 310229 h 6012000"/>
              <a:gd name="connsiteX1208" fmla="*/ 3139360 w 6012000"/>
              <a:gd name="connsiteY1208" fmla="*/ 393035 h 6012000"/>
              <a:gd name="connsiteX1209" fmla="*/ 3139396 w 6012000"/>
              <a:gd name="connsiteY1209" fmla="*/ 435648 h 6012000"/>
              <a:gd name="connsiteX1210" fmla="*/ 3139744 w 6012000"/>
              <a:gd name="connsiteY1210" fmla="*/ 486916 h 6012000"/>
              <a:gd name="connsiteX1211" fmla="*/ 3074146 w 6012000"/>
              <a:gd name="connsiteY1211" fmla="*/ 463777 h 6012000"/>
              <a:gd name="connsiteX1212" fmla="*/ 3027646 w 6012000"/>
              <a:gd name="connsiteY1212" fmla="*/ 463403 h 6012000"/>
              <a:gd name="connsiteX1213" fmla="*/ 2987934 w 6012000"/>
              <a:gd name="connsiteY1213" fmla="*/ 467015 h 6012000"/>
              <a:gd name="connsiteX1214" fmla="*/ 3000314 w 6012000"/>
              <a:gd name="connsiteY1214" fmla="*/ 457713 h 6012000"/>
              <a:gd name="connsiteX1215" fmla="*/ 3045422 w 6012000"/>
              <a:gd name="connsiteY1215" fmla="*/ 438186 h 6012000"/>
              <a:gd name="connsiteX1216" fmla="*/ 3070588 w 6012000"/>
              <a:gd name="connsiteY1216" fmla="*/ 422189 h 6012000"/>
              <a:gd name="connsiteX1217" fmla="*/ 3103100 w 6012000"/>
              <a:gd name="connsiteY1217" fmla="*/ 431818 h 6012000"/>
              <a:gd name="connsiteX1218" fmla="*/ 3133448 w 6012000"/>
              <a:gd name="connsiteY1218" fmla="*/ 409765 h 6012000"/>
              <a:gd name="connsiteX1219" fmla="*/ 3086822 w 6012000"/>
              <a:gd name="connsiteY1219" fmla="*/ 359224 h 6012000"/>
              <a:gd name="connsiteX1220" fmla="*/ 3046290 w 6012000"/>
              <a:gd name="connsiteY1220" fmla="*/ 348651 h 6012000"/>
              <a:gd name="connsiteX1221" fmla="*/ 3001038 w 6012000"/>
              <a:gd name="connsiteY1221" fmla="*/ 363618 h 6012000"/>
              <a:gd name="connsiteX1222" fmla="*/ 3020132 w 6012000"/>
              <a:gd name="connsiteY1222" fmla="*/ 389080 h 6012000"/>
              <a:gd name="connsiteX1223" fmla="*/ 3022052 w 6012000"/>
              <a:gd name="connsiteY1223" fmla="*/ 399402 h 6012000"/>
              <a:gd name="connsiteX1224" fmla="*/ 2973510 w 6012000"/>
              <a:gd name="connsiteY1224" fmla="*/ 448684 h 6012000"/>
              <a:gd name="connsiteX1225" fmla="*/ 2958492 w 6012000"/>
              <a:gd name="connsiteY1225" fmla="*/ 470369 h 6012000"/>
              <a:gd name="connsiteX1226" fmla="*/ 2958684 w 6012000"/>
              <a:gd name="connsiteY1226" fmla="*/ 471337 h 6012000"/>
              <a:gd name="connsiteX1227" fmla="*/ 2955038 w 6012000"/>
              <a:gd name="connsiteY1227" fmla="*/ 467525 h 6012000"/>
              <a:gd name="connsiteX1228" fmla="*/ 2906872 w 6012000"/>
              <a:gd name="connsiteY1228" fmla="*/ 449917 h 6012000"/>
              <a:gd name="connsiteX1229" fmla="*/ 2904100 w 6012000"/>
              <a:gd name="connsiteY1229" fmla="*/ 414068 h 6012000"/>
              <a:gd name="connsiteX1230" fmla="*/ 2878934 w 6012000"/>
              <a:gd name="connsiteY1230" fmla="*/ 386559 h 6012000"/>
              <a:gd name="connsiteX1231" fmla="*/ 2859138 w 6012000"/>
              <a:gd name="connsiteY1231" fmla="*/ 381621 h 6012000"/>
              <a:gd name="connsiteX1232" fmla="*/ 2855824 w 6012000"/>
              <a:gd name="connsiteY1232" fmla="*/ 380285 h 6012000"/>
              <a:gd name="connsiteX1233" fmla="*/ 2880320 w 6012000"/>
              <a:gd name="connsiteY1233" fmla="*/ 370116 h 6012000"/>
              <a:gd name="connsiteX1234" fmla="*/ 2908336 w 6012000"/>
              <a:gd name="connsiteY1234" fmla="*/ 362441 h 6012000"/>
              <a:gd name="connsiteX1235" fmla="*/ 2949754 w 6012000"/>
              <a:gd name="connsiteY1235" fmla="*/ 348392 h 6012000"/>
              <a:gd name="connsiteX1236" fmla="*/ 2964616 w 6012000"/>
              <a:gd name="connsiteY1236" fmla="*/ 312907 h 6012000"/>
              <a:gd name="connsiteX1237" fmla="*/ 2936076 w 6012000"/>
              <a:gd name="connsiteY1237" fmla="*/ 276149 h 6012000"/>
              <a:gd name="connsiteX1238" fmla="*/ 2904296 w 6012000"/>
              <a:gd name="connsiteY1238" fmla="*/ 263930 h 6012000"/>
              <a:gd name="connsiteX1239" fmla="*/ 2886912 w 6012000"/>
              <a:gd name="connsiteY1239" fmla="*/ 259744 h 6012000"/>
              <a:gd name="connsiteX1240" fmla="*/ 2880692 w 6012000"/>
              <a:gd name="connsiteY1240" fmla="*/ 287023 h 6012000"/>
              <a:gd name="connsiteX1241" fmla="*/ 2851268 w 6012000"/>
              <a:gd name="connsiteY1241" fmla="*/ 316451 h 6012000"/>
              <a:gd name="connsiteX1242" fmla="*/ 2837292 w 6012000"/>
              <a:gd name="connsiteY1242" fmla="*/ 319563 h 6012000"/>
              <a:gd name="connsiteX1243" fmla="*/ 2796568 w 6012000"/>
              <a:gd name="connsiteY1243" fmla="*/ 348780 h 6012000"/>
              <a:gd name="connsiteX1244" fmla="*/ 2796990 w 6012000"/>
              <a:gd name="connsiteY1244" fmla="*/ 369776 h 6012000"/>
              <a:gd name="connsiteX1245" fmla="*/ 2804470 w 6012000"/>
              <a:gd name="connsiteY1245" fmla="*/ 376495 h 6012000"/>
              <a:gd name="connsiteX1246" fmla="*/ 2820898 w 6012000"/>
              <a:gd name="connsiteY1246" fmla="*/ 379985 h 6012000"/>
              <a:gd name="connsiteX1247" fmla="*/ 2831170 w 6012000"/>
              <a:gd name="connsiteY1247" fmla="*/ 379695 h 6012000"/>
              <a:gd name="connsiteX1248" fmla="*/ 2823220 w 6012000"/>
              <a:gd name="connsiteY1248" fmla="*/ 394957 h 6012000"/>
              <a:gd name="connsiteX1249" fmla="*/ 2835244 w 6012000"/>
              <a:gd name="connsiteY1249" fmla="*/ 404312 h 6012000"/>
              <a:gd name="connsiteX1250" fmla="*/ 2848232 w 6012000"/>
              <a:gd name="connsiteY1250" fmla="*/ 421554 h 6012000"/>
              <a:gd name="connsiteX1251" fmla="*/ 2852328 w 6012000"/>
              <a:gd name="connsiteY1251" fmla="*/ 447824 h 6012000"/>
              <a:gd name="connsiteX1252" fmla="*/ 2837288 w 6012000"/>
              <a:gd name="connsiteY1252" fmla="*/ 459509 h 6012000"/>
              <a:gd name="connsiteX1253" fmla="*/ 2815258 w 6012000"/>
              <a:gd name="connsiteY1253" fmla="*/ 468659 h 6012000"/>
              <a:gd name="connsiteX1254" fmla="*/ 2784316 w 6012000"/>
              <a:gd name="connsiteY1254" fmla="*/ 475871 h 6012000"/>
              <a:gd name="connsiteX1255" fmla="*/ 2788630 w 6012000"/>
              <a:gd name="connsiteY1255" fmla="*/ 488490 h 6012000"/>
              <a:gd name="connsiteX1256" fmla="*/ 2685136 w 6012000"/>
              <a:gd name="connsiteY1256" fmla="*/ 513950 h 6012000"/>
              <a:gd name="connsiteX1257" fmla="*/ 2680670 w 6012000"/>
              <a:gd name="connsiteY1257" fmla="*/ 509892 h 6012000"/>
              <a:gd name="connsiteX1258" fmla="*/ 2695644 w 6012000"/>
              <a:gd name="connsiteY1258" fmla="*/ 457893 h 6012000"/>
              <a:gd name="connsiteX1259" fmla="*/ 2660316 w 6012000"/>
              <a:gd name="connsiteY1259" fmla="*/ 491990 h 6012000"/>
              <a:gd name="connsiteX1260" fmla="*/ 2649778 w 6012000"/>
              <a:gd name="connsiteY1260" fmla="*/ 526486 h 6012000"/>
              <a:gd name="connsiteX1261" fmla="*/ 2663254 w 6012000"/>
              <a:gd name="connsiteY1261" fmla="*/ 564939 h 6012000"/>
              <a:gd name="connsiteX1262" fmla="*/ 2692316 w 6012000"/>
              <a:gd name="connsiteY1262" fmla="*/ 562597 h 6012000"/>
              <a:gd name="connsiteX1263" fmla="*/ 2846456 w 6012000"/>
              <a:gd name="connsiteY1263" fmla="*/ 522347 h 6012000"/>
              <a:gd name="connsiteX1264" fmla="*/ 2848612 w 6012000"/>
              <a:gd name="connsiteY1264" fmla="*/ 524526 h 6012000"/>
              <a:gd name="connsiteX1265" fmla="*/ 2839332 w 6012000"/>
              <a:gd name="connsiteY1265" fmla="*/ 550067 h 6012000"/>
              <a:gd name="connsiteX1266" fmla="*/ 2817204 w 6012000"/>
              <a:gd name="connsiteY1266" fmla="*/ 574291 h 6012000"/>
              <a:gd name="connsiteX1267" fmla="*/ 2730560 w 6012000"/>
              <a:gd name="connsiteY1267" fmla="*/ 695580 h 6012000"/>
              <a:gd name="connsiteX1268" fmla="*/ 2750738 w 6012000"/>
              <a:gd name="connsiteY1268" fmla="*/ 723482 h 6012000"/>
              <a:gd name="connsiteX1269" fmla="*/ 2803540 w 6012000"/>
              <a:gd name="connsiteY1269" fmla="*/ 721706 h 6012000"/>
              <a:gd name="connsiteX1270" fmla="*/ 2839552 w 6012000"/>
              <a:gd name="connsiteY1270" fmla="*/ 697347 h 6012000"/>
              <a:gd name="connsiteX1271" fmla="*/ 2838204 w 6012000"/>
              <a:gd name="connsiteY1271" fmla="*/ 710528 h 6012000"/>
              <a:gd name="connsiteX1272" fmla="*/ 2845108 w 6012000"/>
              <a:gd name="connsiteY1272" fmla="*/ 727969 h 6012000"/>
              <a:gd name="connsiteX1273" fmla="*/ 2856570 w 6012000"/>
              <a:gd name="connsiteY1273" fmla="*/ 757005 h 6012000"/>
              <a:gd name="connsiteX1274" fmla="*/ 2882108 w 6012000"/>
              <a:gd name="connsiteY1274" fmla="*/ 759379 h 6012000"/>
              <a:gd name="connsiteX1275" fmla="*/ 2900548 w 6012000"/>
              <a:gd name="connsiteY1275" fmla="*/ 740717 h 6012000"/>
              <a:gd name="connsiteX1276" fmla="*/ 2900516 w 6012000"/>
              <a:gd name="connsiteY1276" fmla="*/ 633156 h 6012000"/>
              <a:gd name="connsiteX1277" fmla="*/ 2932028 w 6012000"/>
              <a:gd name="connsiteY1277" fmla="*/ 568639 h 6012000"/>
              <a:gd name="connsiteX1278" fmla="*/ 2937484 w 6012000"/>
              <a:gd name="connsiteY1278" fmla="*/ 541015 h 6012000"/>
              <a:gd name="connsiteX1279" fmla="*/ 2945236 w 6012000"/>
              <a:gd name="connsiteY1279" fmla="*/ 523504 h 6012000"/>
              <a:gd name="connsiteX1280" fmla="*/ 2930264 w 6012000"/>
              <a:gd name="connsiteY1280" fmla="*/ 521598 h 6012000"/>
              <a:gd name="connsiteX1281" fmla="*/ 2899096 w 6012000"/>
              <a:gd name="connsiteY1281" fmla="*/ 570708 h 6012000"/>
              <a:gd name="connsiteX1282" fmla="*/ 2911708 w 6012000"/>
              <a:gd name="connsiteY1282" fmla="*/ 543344 h 6012000"/>
              <a:gd name="connsiteX1283" fmla="*/ 2917676 w 6012000"/>
              <a:gd name="connsiteY1283" fmla="*/ 511945 h 6012000"/>
              <a:gd name="connsiteX1284" fmla="*/ 2954688 w 6012000"/>
              <a:gd name="connsiteY1284" fmla="*/ 493516 h 6012000"/>
              <a:gd name="connsiteX1285" fmla="*/ 2958688 w 6012000"/>
              <a:gd name="connsiteY1285" fmla="*/ 489714 h 6012000"/>
              <a:gd name="connsiteX1286" fmla="*/ 2965320 w 6012000"/>
              <a:gd name="connsiteY1286" fmla="*/ 505250 h 6012000"/>
              <a:gd name="connsiteX1287" fmla="*/ 3006892 w 6012000"/>
              <a:gd name="connsiteY1287" fmla="*/ 523874 h 6012000"/>
              <a:gd name="connsiteX1288" fmla="*/ 3124790 w 6012000"/>
              <a:gd name="connsiteY1288" fmla="*/ 529057 h 6012000"/>
              <a:gd name="connsiteX1289" fmla="*/ 3137910 w 6012000"/>
              <a:gd name="connsiteY1289" fmla="*/ 524589 h 6012000"/>
              <a:gd name="connsiteX1290" fmla="*/ 3137912 w 6012000"/>
              <a:gd name="connsiteY1290" fmla="*/ 530029 h 6012000"/>
              <a:gd name="connsiteX1291" fmla="*/ 3107852 w 6012000"/>
              <a:gd name="connsiteY1291" fmla="*/ 544909 h 6012000"/>
              <a:gd name="connsiteX1292" fmla="*/ 3013912 w 6012000"/>
              <a:gd name="connsiteY1292" fmla="*/ 591095 h 6012000"/>
              <a:gd name="connsiteX1293" fmla="*/ 2996186 w 6012000"/>
              <a:gd name="connsiteY1293" fmla="*/ 597601 h 6012000"/>
              <a:gd name="connsiteX1294" fmla="*/ 2980528 w 6012000"/>
              <a:gd name="connsiteY1294" fmla="*/ 594700 h 6012000"/>
              <a:gd name="connsiteX1295" fmla="*/ 2973036 w 6012000"/>
              <a:gd name="connsiteY1295" fmla="*/ 625718 h 6012000"/>
              <a:gd name="connsiteX1296" fmla="*/ 3022696 w 6012000"/>
              <a:gd name="connsiteY1296" fmla="*/ 625442 h 6012000"/>
              <a:gd name="connsiteX1297" fmla="*/ 3077196 w 6012000"/>
              <a:gd name="connsiteY1297" fmla="*/ 596304 h 6012000"/>
              <a:gd name="connsiteX1298" fmla="*/ 3135172 w 6012000"/>
              <a:gd name="connsiteY1298" fmla="*/ 570178 h 6012000"/>
              <a:gd name="connsiteX1299" fmla="*/ 3133454 w 6012000"/>
              <a:gd name="connsiteY1299" fmla="*/ 603790 h 6012000"/>
              <a:gd name="connsiteX1300" fmla="*/ 3130484 w 6012000"/>
              <a:gd name="connsiteY1300" fmla="*/ 714840 h 6012000"/>
              <a:gd name="connsiteX1301" fmla="*/ 3132736 w 6012000"/>
              <a:gd name="connsiteY1301" fmla="*/ 759667 h 6012000"/>
              <a:gd name="connsiteX1302" fmla="*/ 3135752 w 6012000"/>
              <a:gd name="connsiteY1302" fmla="*/ 811886 h 6012000"/>
              <a:gd name="connsiteX1303" fmla="*/ 3151454 w 6012000"/>
              <a:gd name="connsiteY1303" fmla="*/ 849149 h 6012000"/>
              <a:gd name="connsiteX1304" fmla="*/ 3170940 w 6012000"/>
              <a:gd name="connsiteY1304" fmla="*/ 874420 h 6012000"/>
              <a:gd name="connsiteX1305" fmla="*/ 3187416 w 6012000"/>
              <a:gd name="connsiteY1305" fmla="*/ 829684 h 6012000"/>
              <a:gd name="connsiteX1306" fmla="*/ 3192720 w 6012000"/>
              <a:gd name="connsiteY1306" fmla="*/ 757066 h 6012000"/>
              <a:gd name="connsiteX1307" fmla="*/ 3191176 w 6012000"/>
              <a:gd name="connsiteY1307" fmla="*/ 685105 h 6012000"/>
              <a:gd name="connsiteX1308" fmla="*/ 3192740 w 6012000"/>
              <a:gd name="connsiteY1308" fmla="*/ 659923 h 6012000"/>
              <a:gd name="connsiteX1309" fmla="*/ 3194890 w 6012000"/>
              <a:gd name="connsiteY1309" fmla="*/ 600296 h 6012000"/>
              <a:gd name="connsiteX1310" fmla="*/ 3199080 w 6012000"/>
              <a:gd name="connsiteY1310" fmla="*/ 555420 h 6012000"/>
              <a:gd name="connsiteX1311" fmla="*/ 3319096 w 6012000"/>
              <a:gd name="connsiteY1311" fmla="*/ 519930 h 6012000"/>
              <a:gd name="connsiteX1312" fmla="*/ 3346000 w 6012000"/>
              <a:gd name="connsiteY1312" fmla="*/ 502313 h 6012000"/>
              <a:gd name="connsiteX1313" fmla="*/ 3319456 w 6012000"/>
              <a:gd name="connsiteY1313" fmla="*/ 477413 h 6012000"/>
              <a:gd name="connsiteX1314" fmla="*/ 3290414 w 6012000"/>
              <a:gd name="connsiteY1314" fmla="*/ 472897 h 6012000"/>
              <a:gd name="connsiteX1315" fmla="*/ 3223864 w 6012000"/>
              <a:gd name="connsiteY1315" fmla="*/ 495001 h 6012000"/>
              <a:gd name="connsiteX1316" fmla="*/ 3227492 w 6012000"/>
              <a:gd name="connsiteY1316" fmla="*/ 501287 h 6012000"/>
              <a:gd name="connsiteX1317" fmla="*/ 3217340 w 6012000"/>
              <a:gd name="connsiteY1317" fmla="*/ 499599 h 6012000"/>
              <a:gd name="connsiteX1318" fmla="*/ 3192198 w 6012000"/>
              <a:gd name="connsiteY1318" fmla="*/ 510821 h 6012000"/>
              <a:gd name="connsiteX1319" fmla="*/ 3191148 w 6012000"/>
              <a:gd name="connsiteY1319" fmla="*/ 415703 h 6012000"/>
              <a:gd name="connsiteX1320" fmla="*/ 3184436 w 6012000"/>
              <a:gd name="connsiteY1320" fmla="*/ 345708 h 6012000"/>
              <a:gd name="connsiteX1321" fmla="*/ 3184320 w 6012000"/>
              <a:gd name="connsiteY1321" fmla="*/ 307941 h 6012000"/>
              <a:gd name="connsiteX1322" fmla="*/ 3172402 w 6012000"/>
              <a:gd name="connsiteY1322" fmla="*/ 266987 h 6012000"/>
              <a:gd name="connsiteX1323" fmla="*/ 3130748 w 6012000"/>
              <a:gd name="connsiteY1323" fmla="*/ 246222 h 6012000"/>
              <a:gd name="connsiteX1324" fmla="*/ 3105684 w 6012000"/>
              <a:gd name="connsiteY1324" fmla="*/ 240990 h 6012000"/>
              <a:gd name="connsiteX1325" fmla="*/ 3006000 w 6012000"/>
              <a:gd name="connsiteY1325" fmla="*/ 144000 h 6012000"/>
              <a:gd name="connsiteX1326" fmla="*/ 5868000 w 6012000"/>
              <a:gd name="connsiteY1326" fmla="*/ 3006000 h 6012000"/>
              <a:gd name="connsiteX1327" fmla="*/ 3006000 w 6012000"/>
              <a:gd name="connsiteY1327" fmla="*/ 5868000 h 6012000"/>
              <a:gd name="connsiteX1328" fmla="*/ 144000 w 6012000"/>
              <a:gd name="connsiteY1328" fmla="*/ 3006000 h 6012000"/>
              <a:gd name="connsiteX1329" fmla="*/ 3006000 w 6012000"/>
              <a:gd name="connsiteY1329" fmla="*/ 144000 h 6012000"/>
              <a:gd name="connsiteX1330" fmla="*/ 3006000 w 6012000"/>
              <a:gd name="connsiteY1330" fmla="*/ 54529 h 6012000"/>
              <a:gd name="connsiteX1331" fmla="*/ 54530 w 6012000"/>
              <a:gd name="connsiteY1331" fmla="*/ 3006000 h 6012000"/>
              <a:gd name="connsiteX1332" fmla="*/ 3006000 w 6012000"/>
              <a:gd name="connsiteY1332" fmla="*/ 5957471 h 6012000"/>
              <a:gd name="connsiteX1333" fmla="*/ 5957472 w 6012000"/>
              <a:gd name="connsiteY1333" fmla="*/ 3006000 h 6012000"/>
              <a:gd name="connsiteX1334" fmla="*/ 3006000 w 6012000"/>
              <a:gd name="connsiteY1334" fmla="*/ 54529 h 6012000"/>
              <a:gd name="connsiteX1335" fmla="*/ 3006000 w 6012000"/>
              <a:gd name="connsiteY1335" fmla="*/ 0 h 6012000"/>
              <a:gd name="connsiteX1336" fmla="*/ 6012000 w 6012000"/>
              <a:gd name="connsiteY1336" fmla="*/ 3006000 h 6012000"/>
              <a:gd name="connsiteX1337" fmla="*/ 3006000 w 6012000"/>
              <a:gd name="connsiteY1337" fmla="*/ 6012000 h 6012000"/>
              <a:gd name="connsiteX1338" fmla="*/ 0 w 6012000"/>
              <a:gd name="connsiteY1338" fmla="*/ 3006000 h 6012000"/>
              <a:gd name="connsiteX1339" fmla="*/ 3006000 w 6012000"/>
              <a:gd name="connsiteY1339" fmla="*/ 0 h 60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</a:cxnLst>
            <a:rect l="l" t="t" r="r" b="b"/>
            <a:pathLst>
              <a:path w="6012000" h="6012000">
                <a:moveTo>
                  <a:pt x="2778176" y="5336855"/>
                </a:moveTo>
                <a:lnTo>
                  <a:pt x="2774892" y="5344894"/>
                </a:lnTo>
                <a:lnTo>
                  <a:pt x="2779566" y="5345241"/>
                </a:lnTo>
                <a:cubicBezTo>
                  <a:pt x="2790996" y="5346092"/>
                  <a:pt x="2798556" y="5348258"/>
                  <a:pt x="2802252" y="5351743"/>
                </a:cubicBezTo>
                <a:cubicBezTo>
                  <a:pt x="2805948" y="5355226"/>
                  <a:pt x="2807586" y="5359787"/>
                  <a:pt x="2807166" y="5365428"/>
                </a:cubicBezTo>
                <a:cubicBezTo>
                  <a:pt x="2806592" y="5373145"/>
                  <a:pt x="2803680" y="5384196"/>
                  <a:pt x="2798432" y="5398580"/>
                </a:cubicBezTo>
                <a:lnTo>
                  <a:pt x="2731896" y="5576747"/>
                </a:lnTo>
                <a:cubicBezTo>
                  <a:pt x="2724958" y="5595781"/>
                  <a:pt x="2719260" y="5608191"/>
                  <a:pt x="2714800" y="5613978"/>
                </a:cubicBezTo>
                <a:cubicBezTo>
                  <a:pt x="2711818" y="5617935"/>
                  <a:pt x="2707260" y="5621028"/>
                  <a:pt x="2701124" y="5623259"/>
                </a:cubicBezTo>
                <a:cubicBezTo>
                  <a:pt x="2696986" y="5624741"/>
                  <a:pt x="2689116" y="5625200"/>
                  <a:pt x="2677518" y="5624636"/>
                </a:cubicBezTo>
                <a:lnTo>
                  <a:pt x="2674010" y="5632658"/>
                </a:lnTo>
                <a:lnTo>
                  <a:pt x="2907324" y="5650017"/>
                </a:lnTo>
                <a:lnTo>
                  <a:pt x="2942064" y="5568208"/>
                </a:lnTo>
                <a:lnTo>
                  <a:pt x="2933828" y="5567594"/>
                </a:lnTo>
                <a:cubicBezTo>
                  <a:pt x="2918136" y="5591947"/>
                  <a:pt x="2901190" y="5608595"/>
                  <a:pt x="2882988" y="5617538"/>
                </a:cubicBezTo>
                <a:cubicBezTo>
                  <a:pt x="2864788" y="5626482"/>
                  <a:pt x="2841216" y="5629876"/>
                  <a:pt x="2812274" y="5627723"/>
                </a:cubicBezTo>
                <a:lnTo>
                  <a:pt x="2785560" y="5625735"/>
                </a:lnTo>
                <a:cubicBezTo>
                  <a:pt x="2775468" y="5624984"/>
                  <a:pt x="2769236" y="5623476"/>
                  <a:pt x="2766868" y="5621210"/>
                </a:cubicBezTo>
                <a:cubicBezTo>
                  <a:pt x="2763378" y="5617966"/>
                  <a:pt x="2761778" y="5614414"/>
                  <a:pt x="2762064" y="5610555"/>
                </a:cubicBezTo>
                <a:cubicBezTo>
                  <a:pt x="2762440" y="5605509"/>
                  <a:pt x="2764396" y="5598268"/>
                  <a:pt x="2767934" y="5588830"/>
                </a:cubicBezTo>
                <a:lnTo>
                  <a:pt x="2804536" y="5491040"/>
                </a:lnTo>
                <a:lnTo>
                  <a:pt x="2833254" y="5493177"/>
                </a:lnTo>
                <a:cubicBezTo>
                  <a:pt x="2847800" y="5494260"/>
                  <a:pt x="2857266" y="5495897"/>
                  <a:pt x="2861656" y="5498089"/>
                </a:cubicBezTo>
                <a:cubicBezTo>
                  <a:pt x="2866044" y="5500281"/>
                  <a:pt x="2869394" y="5503403"/>
                  <a:pt x="2871704" y="5507455"/>
                </a:cubicBezTo>
                <a:cubicBezTo>
                  <a:pt x="2874014" y="5511507"/>
                  <a:pt x="2874932" y="5516724"/>
                  <a:pt x="2874456" y="5523106"/>
                </a:cubicBezTo>
                <a:cubicBezTo>
                  <a:pt x="2873970" y="5529637"/>
                  <a:pt x="2872050" y="5537403"/>
                  <a:pt x="2868694" y="5546407"/>
                </a:cubicBezTo>
                <a:lnTo>
                  <a:pt x="2877598" y="5547069"/>
                </a:lnTo>
                <a:lnTo>
                  <a:pt x="2916694" y="5439839"/>
                </a:lnTo>
                <a:lnTo>
                  <a:pt x="2908456" y="5439226"/>
                </a:lnTo>
                <a:cubicBezTo>
                  <a:pt x="2900688" y="5455364"/>
                  <a:pt x="2892050" y="5466174"/>
                  <a:pt x="2882538" y="5471660"/>
                </a:cubicBezTo>
                <a:cubicBezTo>
                  <a:pt x="2873026" y="5477146"/>
                  <a:pt x="2858178" y="5479138"/>
                  <a:pt x="2837992" y="5477636"/>
                </a:cubicBezTo>
                <a:lnTo>
                  <a:pt x="2809720" y="5475532"/>
                </a:lnTo>
                <a:lnTo>
                  <a:pt x="2853106" y="5358772"/>
                </a:lnTo>
                <a:lnTo>
                  <a:pt x="2891396" y="5361621"/>
                </a:lnTo>
                <a:cubicBezTo>
                  <a:pt x="2917074" y="5363531"/>
                  <a:pt x="2933374" y="5366088"/>
                  <a:pt x="2940300" y="5369289"/>
                </a:cubicBezTo>
                <a:cubicBezTo>
                  <a:pt x="2949682" y="5373569"/>
                  <a:pt x="2956642" y="5379310"/>
                  <a:pt x="2961180" y="5386513"/>
                </a:cubicBezTo>
                <a:cubicBezTo>
                  <a:pt x="2964642" y="5392143"/>
                  <a:pt x="2966080" y="5398891"/>
                  <a:pt x="2965494" y="5406757"/>
                </a:cubicBezTo>
                <a:cubicBezTo>
                  <a:pt x="2965152" y="5411358"/>
                  <a:pt x="2964208" y="5417034"/>
                  <a:pt x="2962660" y="5423783"/>
                </a:cubicBezTo>
                <a:lnTo>
                  <a:pt x="2970898" y="5424397"/>
                </a:lnTo>
                <a:lnTo>
                  <a:pt x="2995014" y="5352989"/>
                </a:lnTo>
                <a:close/>
                <a:moveTo>
                  <a:pt x="2545840" y="5316595"/>
                </a:moveTo>
                <a:cubicBezTo>
                  <a:pt x="2558220" y="5318435"/>
                  <a:pt x="2568280" y="5320119"/>
                  <a:pt x="2576018" y="5321648"/>
                </a:cubicBezTo>
                <a:cubicBezTo>
                  <a:pt x="2607408" y="5327852"/>
                  <a:pt x="2629628" y="5340929"/>
                  <a:pt x="2642676" y="5360877"/>
                </a:cubicBezTo>
                <a:cubicBezTo>
                  <a:pt x="2655726" y="5380827"/>
                  <a:pt x="2658860" y="5407957"/>
                  <a:pt x="2652078" y="5442268"/>
                </a:cubicBezTo>
                <a:cubicBezTo>
                  <a:pt x="2646076" y="5472637"/>
                  <a:pt x="2635396" y="5498667"/>
                  <a:pt x="2620034" y="5520360"/>
                </a:cubicBezTo>
                <a:cubicBezTo>
                  <a:pt x="2604672" y="5542052"/>
                  <a:pt x="2586744" y="5557927"/>
                  <a:pt x="2566248" y="5567985"/>
                </a:cubicBezTo>
                <a:cubicBezTo>
                  <a:pt x="2551844" y="5574848"/>
                  <a:pt x="2534356" y="5578712"/>
                  <a:pt x="2513780" y="5579576"/>
                </a:cubicBezTo>
                <a:cubicBezTo>
                  <a:pt x="2493204" y="5580440"/>
                  <a:pt x="2471456" y="5578607"/>
                  <a:pt x="2448532" y="5574077"/>
                </a:cubicBezTo>
                <a:cubicBezTo>
                  <a:pt x="2440064" y="5572403"/>
                  <a:pt x="2434062" y="5570534"/>
                  <a:pt x="2430526" y="5568471"/>
                </a:cubicBezTo>
                <a:cubicBezTo>
                  <a:pt x="2428042" y="5567221"/>
                  <a:pt x="2426250" y="5565350"/>
                  <a:pt x="2425150" y="5562857"/>
                </a:cubicBezTo>
                <a:cubicBezTo>
                  <a:pt x="2424050" y="5560364"/>
                  <a:pt x="2423730" y="5557949"/>
                  <a:pt x="2424192" y="5555613"/>
                </a:cubicBezTo>
                <a:cubicBezTo>
                  <a:pt x="2424972" y="5551671"/>
                  <a:pt x="2429414" y="5541854"/>
                  <a:pt x="2437522" y="5526162"/>
                </a:cubicBezTo>
                <a:close/>
                <a:moveTo>
                  <a:pt x="2330148" y="5314138"/>
                </a:moveTo>
                <a:lnTo>
                  <a:pt x="2281956" y="5424033"/>
                </a:lnTo>
                <a:lnTo>
                  <a:pt x="2209608" y="5400348"/>
                </a:lnTo>
                <a:close/>
                <a:moveTo>
                  <a:pt x="2473968" y="5285324"/>
                </a:moveTo>
                <a:lnTo>
                  <a:pt x="2469738" y="5292908"/>
                </a:lnTo>
                <a:lnTo>
                  <a:pt x="2474556" y="5293860"/>
                </a:lnTo>
                <a:cubicBezTo>
                  <a:pt x="2485652" y="5296053"/>
                  <a:pt x="2492796" y="5299057"/>
                  <a:pt x="2495986" y="5302873"/>
                </a:cubicBezTo>
                <a:cubicBezTo>
                  <a:pt x="2499176" y="5306690"/>
                  <a:pt x="2500208" y="5311445"/>
                  <a:pt x="2499084" y="5317139"/>
                </a:cubicBezTo>
                <a:cubicBezTo>
                  <a:pt x="2497496" y="5325170"/>
                  <a:pt x="2493260" y="5335862"/>
                  <a:pt x="2486372" y="5349217"/>
                </a:cubicBezTo>
                <a:lnTo>
                  <a:pt x="2398320" y="5518414"/>
                </a:lnTo>
                <a:cubicBezTo>
                  <a:pt x="2389400" y="5535918"/>
                  <a:pt x="2382216" y="5547317"/>
                  <a:pt x="2376770" y="5552613"/>
                </a:cubicBezTo>
                <a:cubicBezTo>
                  <a:pt x="2373160" y="5556299"/>
                  <a:pt x="2368188" y="5558805"/>
                  <a:pt x="2361858" y="5560133"/>
                </a:cubicBezTo>
                <a:cubicBezTo>
                  <a:pt x="2357570" y="5561106"/>
                  <a:pt x="2349628" y="5560600"/>
                  <a:pt x="2338036" y="5558612"/>
                </a:cubicBezTo>
                <a:lnTo>
                  <a:pt x="2333588" y="5566152"/>
                </a:lnTo>
                <a:lnTo>
                  <a:pt x="2459298" y="5590996"/>
                </a:lnTo>
                <a:cubicBezTo>
                  <a:pt x="2489666" y="5596998"/>
                  <a:pt x="2515626" y="5598828"/>
                  <a:pt x="2537176" y="5596488"/>
                </a:cubicBezTo>
                <a:cubicBezTo>
                  <a:pt x="2558726" y="5594147"/>
                  <a:pt x="2579500" y="5588051"/>
                  <a:pt x="2599500" y="5578198"/>
                </a:cubicBezTo>
                <a:cubicBezTo>
                  <a:pt x="2619502" y="5568346"/>
                  <a:pt x="2634788" y="5558737"/>
                  <a:pt x="2645362" y="5549373"/>
                </a:cubicBezTo>
                <a:cubicBezTo>
                  <a:pt x="2655936" y="5540008"/>
                  <a:pt x="2666354" y="5526821"/>
                  <a:pt x="2676620" y="5509810"/>
                </a:cubicBezTo>
                <a:cubicBezTo>
                  <a:pt x="2686884" y="5492800"/>
                  <a:pt x="2693934" y="5474585"/>
                  <a:pt x="2697772" y="5455166"/>
                </a:cubicBezTo>
                <a:cubicBezTo>
                  <a:pt x="2702244" y="5432536"/>
                  <a:pt x="2700668" y="5410189"/>
                  <a:pt x="2693044" y="5388126"/>
                </a:cubicBezTo>
                <a:cubicBezTo>
                  <a:pt x="2685420" y="5366063"/>
                  <a:pt x="2672844" y="5348521"/>
                  <a:pt x="2655316" y="5335499"/>
                </a:cubicBezTo>
                <a:cubicBezTo>
                  <a:pt x="2637788" y="5322477"/>
                  <a:pt x="2608948" y="5312000"/>
                  <a:pt x="2568798" y="5304065"/>
                </a:cubicBezTo>
                <a:close/>
                <a:moveTo>
                  <a:pt x="3608232" y="5279402"/>
                </a:moveTo>
                <a:lnTo>
                  <a:pt x="3514690" y="5296551"/>
                </a:lnTo>
                <a:lnTo>
                  <a:pt x="3513984" y="5305078"/>
                </a:lnTo>
                <a:cubicBezTo>
                  <a:pt x="3528930" y="5303245"/>
                  <a:pt x="3538172" y="5303102"/>
                  <a:pt x="3541708" y="5304648"/>
                </a:cubicBezTo>
                <a:cubicBezTo>
                  <a:pt x="3545244" y="5306194"/>
                  <a:pt x="3547308" y="5308577"/>
                  <a:pt x="3547898" y="5311797"/>
                </a:cubicBezTo>
                <a:cubicBezTo>
                  <a:pt x="3548946" y="5317506"/>
                  <a:pt x="3544040" y="5332023"/>
                  <a:pt x="3533186" y="5355348"/>
                </a:cubicBezTo>
                <a:lnTo>
                  <a:pt x="3491066" y="5445003"/>
                </a:lnTo>
                <a:lnTo>
                  <a:pt x="3452058" y="5368405"/>
                </a:lnTo>
                <a:cubicBezTo>
                  <a:pt x="3445156" y="5354691"/>
                  <a:pt x="3441154" y="5344833"/>
                  <a:pt x="3440054" y="5338831"/>
                </a:cubicBezTo>
                <a:cubicBezTo>
                  <a:pt x="3439302" y="5334733"/>
                  <a:pt x="3439670" y="5330958"/>
                  <a:pt x="3441156" y="5327508"/>
                </a:cubicBezTo>
                <a:cubicBezTo>
                  <a:pt x="3442642" y="5324058"/>
                  <a:pt x="3444900" y="5321526"/>
                  <a:pt x="3447934" y="5319911"/>
                </a:cubicBezTo>
                <a:cubicBezTo>
                  <a:pt x="3449702" y="5318830"/>
                  <a:pt x="3457372" y="5316516"/>
                  <a:pt x="3470946" y="5312968"/>
                </a:cubicBezTo>
                <a:lnTo>
                  <a:pt x="3472092" y="5304361"/>
                </a:lnTo>
                <a:lnTo>
                  <a:pt x="3362080" y="5324529"/>
                </a:lnTo>
                <a:lnTo>
                  <a:pt x="3361374" y="5333056"/>
                </a:lnTo>
                <a:lnTo>
                  <a:pt x="3361450" y="5333066"/>
                </a:lnTo>
                <a:lnTo>
                  <a:pt x="3303446" y="5336296"/>
                </a:lnTo>
                <a:lnTo>
                  <a:pt x="3141580" y="5589468"/>
                </a:lnTo>
                <a:lnTo>
                  <a:pt x="3100164" y="5347616"/>
                </a:lnTo>
                <a:lnTo>
                  <a:pt x="3025048" y="5351799"/>
                </a:lnTo>
                <a:lnTo>
                  <a:pt x="3023278" y="5360170"/>
                </a:lnTo>
                <a:cubicBezTo>
                  <a:pt x="3035372" y="5360540"/>
                  <a:pt x="3043698" y="5361493"/>
                  <a:pt x="3048256" y="5363027"/>
                </a:cubicBezTo>
                <a:cubicBezTo>
                  <a:pt x="3052812" y="5364562"/>
                  <a:pt x="3057684" y="5367719"/>
                  <a:pt x="3062868" y="5372499"/>
                </a:cubicBezTo>
                <a:lnTo>
                  <a:pt x="3009662" y="5601509"/>
                </a:lnTo>
                <a:cubicBezTo>
                  <a:pt x="3005454" y="5619630"/>
                  <a:pt x="3001122" y="5631498"/>
                  <a:pt x="2996664" y="5637112"/>
                </a:cubicBezTo>
                <a:cubicBezTo>
                  <a:pt x="2990540" y="5644906"/>
                  <a:pt x="2980122" y="5649213"/>
                  <a:pt x="2965410" y="5650032"/>
                </a:cubicBezTo>
                <a:lnTo>
                  <a:pt x="2959392" y="5650367"/>
                </a:lnTo>
                <a:lnTo>
                  <a:pt x="2957400" y="5658751"/>
                </a:lnTo>
                <a:lnTo>
                  <a:pt x="3057034" y="5653203"/>
                </a:lnTo>
                <a:lnTo>
                  <a:pt x="3059028" y="5644819"/>
                </a:lnTo>
                <a:cubicBezTo>
                  <a:pt x="3043516" y="5644640"/>
                  <a:pt x="3033672" y="5643213"/>
                  <a:pt x="3029500" y="5640538"/>
                </a:cubicBezTo>
                <a:cubicBezTo>
                  <a:pt x="3025326" y="5637864"/>
                  <a:pt x="3023086" y="5633778"/>
                  <a:pt x="3022780" y="5628280"/>
                </a:cubicBezTo>
                <a:cubicBezTo>
                  <a:pt x="3022474" y="5622782"/>
                  <a:pt x="3024180" y="5611955"/>
                  <a:pt x="3027902" y="5595798"/>
                </a:cubicBezTo>
                <a:lnTo>
                  <a:pt x="3071430" y="5405783"/>
                </a:lnTo>
                <a:lnTo>
                  <a:pt x="3113428" y="5650063"/>
                </a:lnTo>
                <a:lnTo>
                  <a:pt x="3122344" y="5649566"/>
                </a:lnTo>
                <a:lnTo>
                  <a:pt x="3284964" y="5393893"/>
                </a:lnTo>
                <a:lnTo>
                  <a:pt x="3244792" y="5571870"/>
                </a:lnTo>
                <a:cubicBezTo>
                  <a:pt x="3239520" y="5594970"/>
                  <a:pt x="3235246" y="5609927"/>
                  <a:pt x="3231974" y="5616743"/>
                </a:cubicBezTo>
                <a:cubicBezTo>
                  <a:pt x="3228702" y="5623558"/>
                  <a:pt x="3224828" y="5628283"/>
                  <a:pt x="3220354" y="5630917"/>
                </a:cubicBezTo>
                <a:cubicBezTo>
                  <a:pt x="3214592" y="5634517"/>
                  <a:pt x="3206066" y="5636632"/>
                  <a:pt x="3194772" y="5637261"/>
                </a:cubicBezTo>
                <a:lnTo>
                  <a:pt x="3188754" y="5637595"/>
                </a:lnTo>
                <a:lnTo>
                  <a:pt x="3186984" y="5645967"/>
                </a:lnTo>
                <a:lnTo>
                  <a:pt x="3314258" y="5638880"/>
                </a:lnTo>
                <a:lnTo>
                  <a:pt x="3315804" y="5630521"/>
                </a:lnTo>
                <a:lnTo>
                  <a:pt x="3310456" y="5630819"/>
                </a:lnTo>
                <a:cubicBezTo>
                  <a:pt x="3298270" y="5631497"/>
                  <a:pt x="3289234" y="5629839"/>
                  <a:pt x="3283348" y="5625844"/>
                </a:cubicBezTo>
                <a:cubicBezTo>
                  <a:pt x="3279170" y="5623096"/>
                  <a:pt x="3276920" y="5618823"/>
                  <a:pt x="3276596" y="5613028"/>
                </a:cubicBezTo>
                <a:cubicBezTo>
                  <a:pt x="3276242" y="5606639"/>
                  <a:pt x="3277388" y="5597780"/>
                  <a:pt x="3280036" y="5586453"/>
                </a:cubicBezTo>
                <a:lnTo>
                  <a:pt x="3325308" y="5391646"/>
                </a:lnTo>
                <a:cubicBezTo>
                  <a:pt x="3329146" y="5374888"/>
                  <a:pt x="3332946" y="5363496"/>
                  <a:pt x="3336710" y="5357474"/>
                </a:cubicBezTo>
                <a:cubicBezTo>
                  <a:pt x="3340474" y="5351451"/>
                  <a:pt x="3344754" y="5347337"/>
                  <a:pt x="3349550" y="5345132"/>
                </a:cubicBezTo>
                <a:cubicBezTo>
                  <a:pt x="3352316" y="5343935"/>
                  <a:pt x="3361692" y="5342369"/>
                  <a:pt x="3377684" y="5340435"/>
                </a:cubicBezTo>
                <a:lnTo>
                  <a:pt x="3377392" y="5335212"/>
                </a:lnTo>
                <a:lnTo>
                  <a:pt x="3387786" y="5336611"/>
                </a:lnTo>
                <a:cubicBezTo>
                  <a:pt x="3393348" y="5340131"/>
                  <a:pt x="3400648" y="5350443"/>
                  <a:pt x="3409686" y="5367549"/>
                </a:cubicBezTo>
                <a:lnTo>
                  <a:pt x="3460364" y="5464476"/>
                </a:lnTo>
                <a:lnTo>
                  <a:pt x="3450176" y="5556222"/>
                </a:lnTo>
                <a:cubicBezTo>
                  <a:pt x="3448100" y="5574608"/>
                  <a:pt x="3445190" y="5587625"/>
                  <a:pt x="3441448" y="5595271"/>
                </a:cubicBezTo>
                <a:cubicBezTo>
                  <a:pt x="3439032" y="5600253"/>
                  <a:pt x="3434772" y="5604665"/>
                  <a:pt x="3428668" y="5608508"/>
                </a:cubicBezTo>
                <a:cubicBezTo>
                  <a:pt x="3424892" y="5611016"/>
                  <a:pt x="3416808" y="5613557"/>
                  <a:pt x="3404418" y="5616131"/>
                </a:cubicBezTo>
                <a:lnTo>
                  <a:pt x="3403274" y="5624739"/>
                </a:lnTo>
                <a:lnTo>
                  <a:pt x="3528656" y="5601752"/>
                </a:lnTo>
                <a:lnTo>
                  <a:pt x="3529362" y="5593224"/>
                </a:lnTo>
                <a:cubicBezTo>
                  <a:pt x="3517916" y="5595172"/>
                  <a:pt x="3509252" y="5595777"/>
                  <a:pt x="3503366" y="5595040"/>
                </a:cubicBezTo>
                <a:cubicBezTo>
                  <a:pt x="3498852" y="5594354"/>
                  <a:pt x="3495540" y="5592995"/>
                  <a:pt x="3493426" y="5590962"/>
                </a:cubicBezTo>
                <a:cubicBezTo>
                  <a:pt x="3491314" y="5588928"/>
                  <a:pt x="3489842" y="5585642"/>
                  <a:pt x="3489010" y="5581104"/>
                </a:cubicBezTo>
                <a:cubicBezTo>
                  <a:pt x="3487722" y="5574077"/>
                  <a:pt x="3488094" y="5560844"/>
                  <a:pt x="3490130" y="5541407"/>
                </a:cubicBezTo>
                <a:lnTo>
                  <a:pt x="3498602" y="5463822"/>
                </a:lnTo>
                <a:lnTo>
                  <a:pt x="3553066" y="5349887"/>
                </a:lnTo>
                <a:cubicBezTo>
                  <a:pt x="3562794" y="5329493"/>
                  <a:pt x="3570534" y="5315591"/>
                  <a:pt x="3576286" y="5308182"/>
                </a:cubicBezTo>
                <a:cubicBezTo>
                  <a:pt x="3580552" y="5302558"/>
                  <a:pt x="3585118" y="5298165"/>
                  <a:pt x="3589984" y="5295003"/>
                </a:cubicBezTo>
                <a:cubicBezTo>
                  <a:pt x="3593110" y="5293068"/>
                  <a:pt x="3599104" y="5290683"/>
                  <a:pt x="3607966" y="5287848"/>
                </a:cubicBezTo>
                <a:close/>
                <a:moveTo>
                  <a:pt x="2387860" y="5254811"/>
                </a:moveTo>
                <a:lnTo>
                  <a:pt x="2139466" y="5432352"/>
                </a:lnTo>
                <a:cubicBezTo>
                  <a:pt x="2116586" y="5448664"/>
                  <a:pt x="2100074" y="5458801"/>
                  <a:pt x="2089930" y="5462762"/>
                </a:cubicBezTo>
                <a:cubicBezTo>
                  <a:pt x="2079786" y="5466722"/>
                  <a:pt x="2069410" y="5467202"/>
                  <a:pt x="2058804" y="5464200"/>
                </a:cubicBezTo>
                <a:lnTo>
                  <a:pt x="2053900" y="5471285"/>
                </a:lnTo>
                <a:lnTo>
                  <a:pt x="2138978" y="5499138"/>
                </a:lnTo>
                <a:lnTo>
                  <a:pt x="2143882" y="5492052"/>
                </a:lnTo>
                <a:cubicBezTo>
                  <a:pt x="2135488" y="5488991"/>
                  <a:pt x="2129984" y="5485232"/>
                  <a:pt x="2127372" y="5480775"/>
                </a:cubicBezTo>
                <a:cubicBezTo>
                  <a:pt x="2124760" y="5476317"/>
                  <a:pt x="2124194" y="5471826"/>
                  <a:pt x="2125676" y="5467300"/>
                </a:cubicBezTo>
                <a:cubicBezTo>
                  <a:pt x="2126788" y="5463905"/>
                  <a:pt x="2128828" y="5460541"/>
                  <a:pt x="2131798" y="5457207"/>
                </a:cubicBezTo>
                <a:cubicBezTo>
                  <a:pt x="2134770" y="5453873"/>
                  <a:pt x="2141038" y="5448839"/>
                  <a:pt x="2150602" y="5442104"/>
                </a:cubicBezTo>
                <a:lnTo>
                  <a:pt x="2192870" y="5412016"/>
                </a:lnTo>
                <a:lnTo>
                  <a:pt x="2275188" y="5438966"/>
                </a:lnTo>
                <a:lnTo>
                  <a:pt x="2259846" y="5474346"/>
                </a:lnTo>
                <a:cubicBezTo>
                  <a:pt x="2253108" y="5490149"/>
                  <a:pt x="2248242" y="5499988"/>
                  <a:pt x="2245250" y="5503863"/>
                </a:cubicBezTo>
                <a:cubicBezTo>
                  <a:pt x="2240950" y="5509346"/>
                  <a:pt x="2236308" y="5512759"/>
                  <a:pt x="2231328" y="5514104"/>
                </a:cubicBezTo>
                <a:cubicBezTo>
                  <a:pt x="2224232" y="5516165"/>
                  <a:pt x="2216088" y="5515691"/>
                  <a:pt x="2206894" y="5512682"/>
                </a:cubicBezTo>
                <a:lnTo>
                  <a:pt x="2202014" y="5511084"/>
                </a:lnTo>
                <a:lnTo>
                  <a:pt x="2197110" y="5518170"/>
                </a:lnTo>
                <a:lnTo>
                  <a:pt x="2310404" y="5555260"/>
                </a:lnTo>
                <a:lnTo>
                  <a:pt x="2315308" y="5548175"/>
                </a:lnTo>
                <a:cubicBezTo>
                  <a:pt x="2304416" y="5544609"/>
                  <a:pt x="2296998" y="5541084"/>
                  <a:pt x="2293048" y="5537599"/>
                </a:cubicBezTo>
                <a:cubicBezTo>
                  <a:pt x="2289100" y="5534113"/>
                  <a:pt x="2286454" y="5529880"/>
                  <a:pt x="2285108" y="5524899"/>
                </a:cubicBezTo>
                <a:cubicBezTo>
                  <a:pt x="2283960" y="5521234"/>
                  <a:pt x="2284312" y="5516573"/>
                  <a:pt x="2286164" y="5510915"/>
                </a:cubicBezTo>
                <a:cubicBezTo>
                  <a:pt x="2287322" y="5507379"/>
                  <a:pt x="2290294" y="5500209"/>
                  <a:pt x="2295084" y="5489406"/>
                </a:cubicBezTo>
                <a:lnTo>
                  <a:pt x="2395286" y="5257241"/>
                </a:lnTo>
                <a:close/>
                <a:moveTo>
                  <a:pt x="3883896" y="5197085"/>
                </a:moveTo>
                <a:cubicBezTo>
                  <a:pt x="3892912" y="5197994"/>
                  <a:pt x="3901286" y="5201197"/>
                  <a:pt x="3909016" y="5206694"/>
                </a:cubicBezTo>
                <a:cubicBezTo>
                  <a:pt x="3924478" y="5217687"/>
                  <a:pt x="3935612" y="5232714"/>
                  <a:pt x="3942420" y="5251776"/>
                </a:cubicBezTo>
                <a:cubicBezTo>
                  <a:pt x="3951628" y="5277565"/>
                  <a:pt x="3955874" y="5307379"/>
                  <a:pt x="3955158" y="5341217"/>
                </a:cubicBezTo>
                <a:cubicBezTo>
                  <a:pt x="3954440" y="5375055"/>
                  <a:pt x="3949172" y="5404553"/>
                  <a:pt x="3939350" y="5429711"/>
                </a:cubicBezTo>
                <a:cubicBezTo>
                  <a:pt x="3931490" y="5449743"/>
                  <a:pt x="3922554" y="5465102"/>
                  <a:pt x="3912542" y="5475789"/>
                </a:cubicBezTo>
                <a:cubicBezTo>
                  <a:pt x="3902530" y="5486476"/>
                  <a:pt x="3891148" y="5494097"/>
                  <a:pt x="3878392" y="5498651"/>
                </a:cubicBezTo>
                <a:cubicBezTo>
                  <a:pt x="3857228" y="5506209"/>
                  <a:pt x="3838790" y="5504141"/>
                  <a:pt x="3823078" y="5492447"/>
                </a:cubicBezTo>
                <a:cubicBezTo>
                  <a:pt x="3807366" y="5480753"/>
                  <a:pt x="3795956" y="5464955"/>
                  <a:pt x="3788848" y="5445053"/>
                </a:cubicBezTo>
                <a:cubicBezTo>
                  <a:pt x="3778888" y="5417161"/>
                  <a:pt x="3774750" y="5385215"/>
                  <a:pt x="3776434" y="5349214"/>
                </a:cubicBezTo>
                <a:cubicBezTo>
                  <a:pt x="3777836" y="5319951"/>
                  <a:pt x="3782310" y="5295084"/>
                  <a:pt x="3789854" y="5274611"/>
                </a:cubicBezTo>
                <a:cubicBezTo>
                  <a:pt x="3797398" y="5254138"/>
                  <a:pt x="3806624" y="5238043"/>
                  <a:pt x="3817532" y="5226325"/>
                </a:cubicBezTo>
                <a:cubicBezTo>
                  <a:pt x="3828440" y="5214607"/>
                  <a:pt x="3840902" y="5206246"/>
                  <a:pt x="3854918" y="5201241"/>
                </a:cubicBezTo>
                <a:cubicBezTo>
                  <a:pt x="3865220" y="5197562"/>
                  <a:pt x="3874880" y="5196177"/>
                  <a:pt x="3883896" y="5197085"/>
                </a:cubicBezTo>
                <a:close/>
                <a:moveTo>
                  <a:pt x="3911900" y="5179588"/>
                </a:moveTo>
                <a:cubicBezTo>
                  <a:pt x="3894396" y="5176594"/>
                  <a:pt x="3876182" y="5178476"/>
                  <a:pt x="3857260" y="5185233"/>
                </a:cubicBezTo>
                <a:cubicBezTo>
                  <a:pt x="3834556" y="5193341"/>
                  <a:pt x="3814788" y="5205694"/>
                  <a:pt x="3797958" y="5222292"/>
                </a:cubicBezTo>
                <a:cubicBezTo>
                  <a:pt x="3781128" y="5238890"/>
                  <a:pt x="3766928" y="5259092"/>
                  <a:pt x="3755360" y="5282899"/>
                </a:cubicBezTo>
                <a:cubicBezTo>
                  <a:pt x="3743792" y="5306705"/>
                  <a:pt x="3736236" y="5333898"/>
                  <a:pt x="3732696" y="5364477"/>
                </a:cubicBezTo>
                <a:cubicBezTo>
                  <a:pt x="3729156" y="5395057"/>
                  <a:pt x="3732142" y="5423661"/>
                  <a:pt x="3741650" y="5450292"/>
                </a:cubicBezTo>
                <a:cubicBezTo>
                  <a:pt x="3747006" y="5465288"/>
                  <a:pt x="3756076" y="5479513"/>
                  <a:pt x="3768860" y="5492963"/>
                </a:cubicBezTo>
                <a:cubicBezTo>
                  <a:pt x="3781644" y="5506414"/>
                  <a:pt x="3797168" y="5515370"/>
                  <a:pt x="3815434" y="5519830"/>
                </a:cubicBezTo>
                <a:cubicBezTo>
                  <a:pt x="3833700" y="5524291"/>
                  <a:pt x="3853834" y="5522592"/>
                  <a:pt x="3875840" y="5514734"/>
                </a:cubicBezTo>
                <a:cubicBezTo>
                  <a:pt x="3906394" y="5503823"/>
                  <a:pt x="3932814" y="5484432"/>
                  <a:pt x="3955100" y="5456562"/>
                </a:cubicBezTo>
                <a:cubicBezTo>
                  <a:pt x="3977388" y="5428691"/>
                  <a:pt x="3991402" y="5394806"/>
                  <a:pt x="3997144" y="5354906"/>
                </a:cubicBezTo>
                <a:cubicBezTo>
                  <a:pt x="4002888" y="5315007"/>
                  <a:pt x="4000304" y="5279779"/>
                  <a:pt x="3989392" y="5249225"/>
                </a:cubicBezTo>
                <a:cubicBezTo>
                  <a:pt x="3983236" y="5231985"/>
                  <a:pt x="3973158" y="5216818"/>
                  <a:pt x="3959158" y="5203722"/>
                </a:cubicBezTo>
                <a:cubicBezTo>
                  <a:pt x="3945156" y="5190627"/>
                  <a:pt x="3929404" y="5182582"/>
                  <a:pt x="3911900" y="5179588"/>
                </a:cubicBezTo>
                <a:close/>
                <a:moveTo>
                  <a:pt x="2025796" y="5145250"/>
                </a:moveTo>
                <a:cubicBezTo>
                  <a:pt x="1990274" y="5148542"/>
                  <a:pt x="1957928" y="5160673"/>
                  <a:pt x="1928760" y="5181642"/>
                </a:cubicBezTo>
                <a:cubicBezTo>
                  <a:pt x="1899594" y="5202612"/>
                  <a:pt x="1878094" y="5228100"/>
                  <a:pt x="1864264" y="5258106"/>
                </a:cubicBezTo>
                <a:cubicBezTo>
                  <a:pt x="1855230" y="5277704"/>
                  <a:pt x="1851316" y="5298105"/>
                  <a:pt x="1852522" y="5319310"/>
                </a:cubicBezTo>
                <a:cubicBezTo>
                  <a:pt x="1853728" y="5340514"/>
                  <a:pt x="1860816" y="5359800"/>
                  <a:pt x="1873786" y="5377169"/>
                </a:cubicBezTo>
                <a:cubicBezTo>
                  <a:pt x="1886756" y="5394537"/>
                  <a:pt x="1904460" y="5408392"/>
                  <a:pt x="1926898" y="5418734"/>
                </a:cubicBezTo>
                <a:cubicBezTo>
                  <a:pt x="1952172" y="5430384"/>
                  <a:pt x="1976436" y="5434808"/>
                  <a:pt x="1999686" y="5432006"/>
                </a:cubicBezTo>
                <a:cubicBezTo>
                  <a:pt x="2022938" y="5429203"/>
                  <a:pt x="2047448" y="5419402"/>
                  <a:pt x="2073220" y="5402602"/>
                </a:cubicBezTo>
                <a:lnTo>
                  <a:pt x="2063690" y="5398210"/>
                </a:lnTo>
                <a:cubicBezTo>
                  <a:pt x="2043084" y="5409852"/>
                  <a:pt x="2023516" y="5416483"/>
                  <a:pt x="2004990" y="5418103"/>
                </a:cubicBezTo>
                <a:cubicBezTo>
                  <a:pt x="1986462" y="5419723"/>
                  <a:pt x="1967804" y="5416204"/>
                  <a:pt x="1949016" y="5407544"/>
                </a:cubicBezTo>
                <a:cubicBezTo>
                  <a:pt x="1924148" y="5396081"/>
                  <a:pt x="1907600" y="5378826"/>
                  <a:pt x="1899378" y="5355779"/>
                </a:cubicBezTo>
                <a:cubicBezTo>
                  <a:pt x="1891154" y="5332734"/>
                  <a:pt x="1893180" y="5307897"/>
                  <a:pt x="1905454" y="5281271"/>
                </a:cubicBezTo>
                <a:cubicBezTo>
                  <a:pt x="1917478" y="5255184"/>
                  <a:pt x="1934752" y="5231929"/>
                  <a:pt x="1957278" y="5211503"/>
                </a:cubicBezTo>
                <a:cubicBezTo>
                  <a:pt x="1984592" y="5186729"/>
                  <a:pt x="2013700" y="5171222"/>
                  <a:pt x="2044600" y="5164980"/>
                </a:cubicBezTo>
                <a:cubicBezTo>
                  <a:pt x="2068818" y="5160083"/>
                  <a:pt x="2093024" y="5163210"/>
                  <a:pt x="2117216" y="5174362"/>
                </a:cubicBezTo>
                <a:cubicBezTo>
                  <a:pt x="2126272" y="5178536"/>
                  <a:pt x="2133910" y="5183655"/>
                  <a:pt x="2140128" y="5189717"/>
                </a:cubicBezTo>
                <a:cubicBezTo>
                  <a:pt x="2146348" y="5195779"/>
                  <a:pt x="2150816" y="5202263"/>
                  <a:pt x="2153532" y="5209169"/>
                </a:cubicBezTo>
                <a:cubicBezTo>
                  <a:pt x="2156248" y="5216075"/>
                  <a:pt x="2157358" y="5223264"/>
                  <a:pt x="2156864" y="5230738"/>
                </a:cubicBezTo>
                <a:cubicBezTo>
                  <a:pt x="2156368" y="5238212"/>
                  <a:pt x="2154590" y="5246160"/>
                  <a:pt x="2151528" y="5254581"/>
                </a:cubicBezTo>
                <a:lnTo>
                  <a:pt x="2142058" y="5277256"/>
                </a:lnTo>
                <a:lnTo>
                  <a:pt x="2149358" y="5280621"/>
                </a:lnTo>
                <a:lnTo>
                  <a:pt x="2210860" y="5201056"/>
                </a:lnTo>
                <a:lnTo>
                  <a:pt x="2203358" y="5197598"/>
                </a:lnTo>
                <a:cubicBezTo>
                  <a:pt x="2194754" y="5201334"/>
                  <a:pt x="2188922" y="5203317"/>
                  <a:pt x="2185866" y="5203547"/>
                </a:cubicBezTo>
                <a:cubicBezTo>
                  <a:pt x="2182810" y="5203778"/>
                  <a:pt x="2179662" y="5203145"/>
                  <a:pt x="2176418" y="5201650"/>
                </a:cubicBezTo>
                <a:cubicBezTo>
                  <a:pt x="2173174" y="5200155"/>
                  <a:pt x="2168526" y="5196374"/>
                  <a:pt x="2162472" y="5190306"/>
                </a:cubicBezTo>
                <a:cubicBezTo>
                  <a:pt x="2148776" y="5176290"/>
                  <a:pt x="2135238" y="5166199"/>
                  <a:pt x="2121856" y="5160031"/>
                </a:cubicBezTo>
                <a:cubicBezTo>
                  <a:pt x="2093338" y="5146885"/>
                  <a:pt x="2061316" y="5141958"/>
                  <a:pt x="2025796" y="5145250"/>
                </a:cubicBezTo>
                <a:close/>
                <a:moveTo>
                  <a:pt x="1830658" y="5097062"/>
                </a:moveTo>
                <a:lnTo>
                  <a:pt x="1758704" y="5193093"/>
                </a:lnTo>
                <a:lnTo>
                  <a:pt x="1693652" y="5153554"/>
                </a:lnTo>
                <a:close/>
                <a:moveTo>
                  <a:pt x="1900366" y="5052437"/>
                </a:moveTo>
                <a:lnTo>
                  <a:pt x="1618066" y="5168741"/>
                </a:lnTo>
                <a:cubicBezTo>
                  <a:pt x="1592072" y="5179415"/>
                  <a:pt x="1573684" y="5185525"/>
                  <a:pt x="1562904" y="5187071"/>
                </a:cubicBezTo>
                <a:cubicBezTo>
                  <a:pt x="1552124" y="5188618"/>
                  <a:pt x="1541912" y="5186721"/>
                  <a:pt x="1532270" y="5181383"/>
                </a:cubicBezTo>
                <a:lnTo>
                  <a:pt x="1525880" y="5187165"/>
                </a:lnTo>
                <a:lnTo>
                  <a:pt x="1602378" y="5233662"/>
                </a:lnTo>
                <a:lnTo>
                  <a:pt x="1608768" y="5227879"/>
                </a:lnTo>
                <a:cubicBezTo>
                  <a:pt x="1601292" y="5222986"/>
                  <a:pt x="1596788" y="5218073"/>
                  <a:pt x="1595260" y="5213138"/>
                </a:cubicBezTo>
                <a:cubicBezTo>
                  <a:pt x="1593732" y="5208203"/>
                  <a:pt x="1594204" y="5203701"/>
                  <a:pt x="1596678" y="5199631"/>
                </a:cubicBezTo>
                <a:cubicBezTo>
                  <a:pt x="1598532" y="5196579"/>
                  <a:pt x="1601286" y="5193768"/>
                  <a:pt x="1604938" y="5191198"/>
                </a:cubicBezTo>
                <a:cubicBezTo>
                  <a:pt x="1608590" y="5188628"/>
                  <a:pt x="1615840" y="5185154"/>
                  <a:pt x="1626688" y="5180774"/>
                </a:cubicBezTo>
                <a:lnTo>
                  <a:pt x="1674696" y="5161102"/>
                </a:lnTo>
                <a:lnTo>
                  <a:pt x="1748714" y="5206092"/>
                </a:lnTo>
                <a:lnTo>
                  <a:pt x="1725718" y="5237048"/>
                </a:lnTo>
                <a:cubicBezTo>
                  <a:pt x="1715556" y="5250901"/>
                  <a:pt x="1708578" y="5259373"/>
                  <a:pt x="1704784" y="5262465"/>
                </a:cubicBezTo>
                <a:cubicBezTo>
                  <a:pt x="1699346" y="5266824"/>
                  <a:pt x="1694050" y="5269092"/>
                  <a:pt x="1688894" y="5269266"/>
                </a:cubicBezTo>
                <a:cubicBezTo>
                  <a:pt x="1681514" y="5269658"/>
                  <a:pt x="1673692" y="5267341"/>
                  <a:pt x="1665426" y="5262317"/>
                </a:cubicBezTo>
                <a:lnTo>
                  <a:pt x="1661038" y="5259650"/>
                </a:lnTo>
                <a:lnTo>
                  <a:pt x="1654650" y="5265433"/>
                </a:lnTo>
                <a:lnTo>
                  <a:pt x="1756518" y="5327351"/>
                </a:lnTo>
                <a:lnTo>
                  <a:pt x="1762908" y="5321568"/>
                </a:lnTo>
                <a:cubicBezTo>
                  <a:pt x="1753114" y="5315616"/>
                  <a:pt x="1746694" y="5310493"/>
                  <a:pt x="1743642" y="5306201"/>
                </a:cubicBezTo>
                <a:cubicBezTo>
                  <a:pt x="1740590" y="5301908"/>
                  <a:pt x="1738978" y="5297183"/>
                  <a:pt x="1738804" y="5292026"/>
                </a:cubicBezTo>
                <a:cubicBezTo>
                  <a:pt x="1738520" y="5288196"/>
                  <a:pt x="1739922" y="5283737"/>
                  <a:pt x="1743016" y="5278650"/>
                </a:cubicBezTo>
                <a:cubicBezTo>
                  <a:pt x="1744948" y="5275470"/>
                  <a:pt x="1749476" y="5269167"/>
                  <a:pt x="1756600" y="5259738"/>
                </a:cubicBezTo>
                <a:lnTo>
                  <a:pt x="1907042" y="5056495"/>
                </a:lnTo>
                <a:close/>
                <a:moveTo>
                  <a:pt x="4209536" y="5026447"/>
                </a:moveTo>
                <a:lnTo>
                  <a:pt x="3999436" y="5131390"/>
                </a:lnTo>
                <a:lnTo>
                  <a:pt x="4000730" y="5139976"/>
                </a:lnTo>
                <a:cubicBezTo>
                  <a:pt x="4010848" y="5134922"/>
                  <a:pt x="4017904" y="5132146"/>
                  <a:pt x="4021898" y="5131648"/>
                </a:cubicBezTo>
                <a:cubicBezTo>
                  <a:pt x="4025892" y="5131151"/>
                  <a:pt x="4029370" y="5131701"/>
                  <a:pt x="4032330" y="5133300"/>
                </a:cubicBezTo>
                <a:cubicBezTo>
                  <a:pt x="4035292" y="5134899"/>
                  <a:pt x="4037636" y="5137429"/>
                  <a:pt x="4039366" y="5140891"/>
                </a:cubicBezTo>
                <a:cubicBezTo>
                  <a:pt x="4043090" y="5148347"/>
                  <a:pt x="4046314" y="5159629"/>
                  <a:pt x="4049036" y="5174739"/>
                </a:cubicBezTo>
                <a:lnTo>
                  <a:pt x="4082804" y="5361748"/>
                </a:lnTo>
                <a:cubicBezTo>
                  <a:pt x="4086390" y="5381251"/>
                  <a:pt x="4087750" y="5394629"/>
                  <a:pt x="4086882" y="5401884"/>
                </a:cubicBezTo>
                <a:cubicBezTo>
                  <a:pt x="4086280" y="5407008"/>
                  <a:pt x="4083882" y="5412033"/>
                  <a:pt x="4079686" y="5416957"/>
                </a:cubicBezTo>
                <a:cubicBezTo>
                  <a:pt x="4077024" y="5420283"/>
                  <a:pt x="4070564" y="5424674"/>
                  <a:pt x="4060312" y="5430127"/>
                </a:cubicBezTo>
                <a:lnTo>
                  <a:pt x="4061408" y="5438813"/>
                </a:lnTo>
                <a:lnTo>
                  <a:pt x="4168454" y="5385345"/>
                </a:lnTo>
                <a:lnTo>
                  <a:pt x="4167160" y="5376758"/>
                </a:lnTo>
                <a:cubicBezTo>
                  <a:pt x="4152448" y="5382942"/>
                  <a:pt x="4142596" y="5385617"/>
                  <a:pt x="4137606" y="5384782"/>
                </a:cubicBezTo>
                <a:cubicBezTo>
                  <a:pt x="4132614" y="5383949"/>
                  <a:pt x="4128888" y="5381069"/>
                  <a:pt x="4126428" y="5376142"/>
                </a:cubicBezTo>
                <a:cubicBezTo>
                  <a:pt x="4124032" y="5371349"/>
                  <a:pt x="4121342" y="5360632"/>
                  <a:pt x="4118354" y="5343991"/>
                </a:cubicBezTo>
                <a:lnTo>
                  <a:pt x="4101120" y="5250537"/>
                </a:lnTo>
                <a:lnTo>
                  <a:pt x="4137068" y="5232581"/>
                </a:lnTo>
                <a:cubicBezTo>
                  <a:pt x="4151848" y="5225199"/>
                  <a:pt x="4163048" y="5222392"/>
                  <a:pt x="4170668" y="5224158"/>
                </a:cubicBezTo>
                <a:cubicBezTo>
                  <a:pt x="4178288" y="5225925"/>
                  <a:pt x="4184126" y="5230870"/>
                  <a:pt x="4188182" y="5238991"/>
                </a:cubicBezTo>
                <a:cubicBezTo>
                  <a:pt x="4190776" y="5244184"/>
                  <a:pt x="4193070" y="5251274"/>
                  <a:pt x="4195062" y="5260260"/>
                </a:cubicBezTo>
                <a:lnTo>
                  <a:pt x="4203052" y="5256269"/>
                </a:lnTo>
                <a:lnTo>
                  <a:pt x="4181932" y="5143545"/>
                </a:lnTo>
                <a:lnTo>
                  <a:pt x="4174344" y="5147335"/>
                </a:lnTo>
                <a:cubicBezTo>
                  <a:pt x="4174002" y="5167636"/>
                  <a:pt x="4171100" y="5182227"/>
                  <a:pt x="4165640" y="5191110"/>
                </a:cubicBezTo>
                <a:cubicBezTo>
                  <a:pt x="4160178" y="5199994"/>
                  <a:pt x="4149458" y="5208426"/>
                  <a:pt x="4133482" y="5216406"/>
                </a:cubicBezTo>
                <a:lnTo>
                  <a:pt x="4097932" y="5234162"/>
                </a:lnTo>
                <a:lnTo>
                  <a:pt x="4076318" y="5110955"/>
                </a:lnTo>
                <a:lnTo>
                  <a:pt x="4129642" y="5084320"/>
                </a:lnTo>
                <a:cubicBezTo>
                  <a:pt x="4148148" y="5075076"/>
                  <a:pt x="4160398" y="5069790"/>
                  <a:pt x="4166388" y="5068461"/>
                </a:cubicBezTo>
                <a:cubicBezTo>
                  <a:pt x="4175042" y="5066801"/>
                  <a:pt x="4183078" y="5067320"/>
                  <a:pt x="4190498" y="5070018"/>
                </a:cubicBezTo>
                <a:cubicBezTo>
                  <a:pt x="4197918" y="5072717"/>
                  <a:pt x="4203824" y="5078460"/>
                  <a:pt x="4208212" y="5087248"/>
                </a:cubicBezTo>
                <a:cubicBezTo>
                  <a:pt x="4210872" y="5092573"/>
                  <a:pt x="4213532" y="5099729"/>
                  <a:pt x="4216190" y="5108715"/>
                </a:cubicBezTo>
                <a:lnTo>
                  <a:pt x="4223780" y="5104925"/>
                </a:lnTo>
                <a:close/>
                <a:moveTo>
                  <a:pt x="4452722" y="4847762"/>
                </a:moveTo>
                <a:lnTo>
                  <a:pt x="4445752" y="4852597"/>
                </a:lnTo>
                <a:cubicBezTo>
                  <a:pt x="4446484" y="4860964"/>
                  <a:pt x="4446202" y="4866956"/>
                  <a:pt x="4444908" y="4870571"/>
                </a:cubicBezTo>
                <a:cubicBezTo>
                  <a:pt x="4443612" y="4874187"/>
                  <a:pt x="4441190" y="4877225"/>
                  <a:pt x="4437644" y="4879685"/>
                </a:cubicBezTo>
                <a:cubicBezTo>
                  <a:pt x="4435566" y="4881126"/>
                  <a:pt x="4433542" y="4882258"/>
                  <a:pt x="4431576" y="4883079"/>
                </a:cubicBezTo>
                <a:cubicBezTo>
                  <a:pt x="4430672" y="4883343"/>
                  <a:pt x="4425700" y="4884529"/>
                  <a:pt x="4416656" y="4886636"/>
                </a:cubicBezTo>
                <a:cubicBezTo>
                  <a:pt x="4403744" y="4889434"/>
                  <a:pt x="4395138" y="4891781"/>
                  <a:pt x="4390838" y="4893677"/>
                </a:cubicBezTo>
                <a:cubicBezTo>
                  <a:pt x="4383790" y="4896573"/>
                  <a:pt x="4376842" y="4900396"/>
                  <a:pt x="4369994" y="4905146"/>
                </a:cubicBezTo>
                <a:cubicBezTo>
                  <a:pt x="4349694" y="4919227"/>
                  <a:pt x="4337348" y="4936939"/>
                  <a:pt x="4332952" y="4958281"/>
                </a:cubicBezTo>
                <a:cubicBezTo>
                  <a:pt x="4328556" y="4979624"/>
                  <a:pt x="4332382" y="4998978"/>
                  <a:pt x="4344426" y="5016343"/>
                </a:cubicBezTo>
                <a:cubicBezTo>
                  <a:pt x="4351976" y="5027227"/>
                  <a:pt x="4361998" y="5035670"/>
                  <a:pt x="4374494" y="5041673"/>
                </a:cubicBezTo>
                <a:cubicBezTo>
                  <a:pt x="4382076" y="5045291"/>
                  <a:pt x="4396160" y="5049014"/>
                  <a:pt x="4416750" y="5052846"/>
                </a:cubicBezTo>
                <a:cubicBezTo>
                  <a:pt x="4459424" y="5061100"/>
                  <a:pt x="4487156" y="5068308"/>
                  <a:pt x="4499944" y="5074472"/>
                </a:cubicBezTo>
                <a:cubicBezTo>
                  <a:pt x="4508486" y="5078690"/>
                  <a:pt x="4515640" y="5084957"/>
                  <a:pt x="4521408" y="5093273"/>
                </a:cubicBezTo>
                <a:cubicBezTo>
                  <a:pt x="4530316" y="5106113"/>
                  <a:pt x="4534024" y="5120339"/>
                  <a:pt x="4532538" y="5135952"/>
                </a:cubicBezTo>
                <a:cubicBezTo>
                  <a:pt x="4531050" y="5151564"/>
                  <a:pt x="4522296" y="5164927"/>
                  <a:pt x="4506276" y="5176039"/>
                </a:cubicBezTo>
                <a:cubicBezTo>
                  <a:pt x="4489034" y="5187999"/>
                  <a:pt x="4471416" y="5192432"/>
                  <a:pt x="4453420" y="5189337"/>
                </a:cubicBezTo>
                <a:cubicBezTo>
                  <a:pt x="4435424" y="5186242"/>
                  <a:pt x="4420616" y="5176318"/>
                  <a:pt x="4408996" y="5159565"/>
                </a:cubicBezTo>
                <a:cubicBezTo>
                  <a:pt x="4404924" y="5153695"/>
                  <a:pt x="4400220" y="5146000"/>
                  <a:pt x="4394884" y="5136479"/>
                </a:cubicBezTo>
                <a:lnTo>
                  <a:pt x="4388648" y="5140805"/>
                </a:lnTo>
                <a:lnTo>
                  <a:pt x="4432104" y="5247322"/>
                </a:lnTo>
                <a:lnTo>
                  <a:pt x="4439074" y="5242487"/>
                </a:lnTo>
                <a:cubicBezTo>
                  <a:pt x="4436324" y="5229905"/>
                  <a:pt x="4438556" y="5221112"/>
                  <a:pt x="4445770" y="5216107"/>
                </a:cubicBezTo>
                <a:cubicBezTo>
                  <a:pt x="4448950" y="5213902"/>
                  <a:pt x="4453560" y="5212062"/>
                  <a:pt x="4459602" y="5210588"/>
                </a:cubicBezTo>
                <a:cubicBezTo>
                  <a:pt x="4477190" y="5206176"/>
                  <a:pt x="4489630" y="5202437"/>
                  <a:pt x="4496922" y="5199372"/>
                </a:cubicBezTo>
                <a:cubicBezTo>
                  <a:pt x="4504216" y="5196306"/>
                  <a:pt x="4511530" y="5192228"/>
                  <a:pt x="4518868" y="5187139"/>
                </a:cubicBezTo>
                <a:cubicBezTo>
                  <a:pt x="4533664" y="5176875"/>
                  <a:pt x="4545052" y="5164176"/>
                  <a:pt x="4553028" y="5149043"/>
                </a:cubicBezTo>
                <a:cubicBezTo>
                  <a:pt x="4561006" y="5133909"/>
                  <a:pt x="4564236" y="5118131"/>
                  <a:pt x="4562714" y="5101707"/>
                </a:cubicBezTo>
                <a:cubicBezTo>
                  <a:pt x="4561194" y="5085283"/>
                  <a:pt x="4556064" y="5070773"/>
                  <a:pt x="4547328" y="5058178"/>
                </a:cubicBezTo>
                <a:cubicBezTo>
                  <a:pt x="4539608" y="5047049"/>
                  <a:pt x="4529644" y="5038429"/>
                  <a:pt x="4517436" y="5032317"/>
                </a:cubicBezTo>
                <a:cubicBezTo>
                  <a:pt x="4505226" y="5026205"/>
                  <a:pt x="4483894" y="5020716"/>
                  <a:pt x="4453440" y="5015849"/>
                </a:cubicBezTo>
                <a:cubicBezTo>
                  <a:pt x="4422984" y="5010982"/>
                  <a:pt x="4402528" y="5006426"/>
                  <a:pt x="4392066" y="5002181"/>
                </a:cubicBezTo>
                <a:cubicBezTo>
                  <a:pt x="4381604" y="4997936"/>
                  <a:pt x="4373404" y="4991533"/>
                  <a:pt x="4367468" y="4982973"/>
                </a:cubicBezTo>
                <a:cubicBezTo>
                  <a:pt x="4360680" y="4973189"/>
                  <a:pt x="4358676" y="4961811"/>
                  <a:pt x="4361450" y="4948838"/>
                </a:cubicBezTo>
                <a:cubicBezTo>
                  <a:pt x="4364224" y="4935865"/>
                  <a:pt x="4371970" y="4924967"/>
                  <a:pt x="4384688" y="4916146"/>
                </a:cubicBezTo>
                <a:cubicBezTo>
                  <a:pt x="4400708" y="4905033"/>
                  <a:pt x="4416876" y="4900792"/>
                  <a:pt x="4433190" y="4903423"/>
                </a:cubicBezTo>
                <a:cubicBezTo>
                  <a:pt x="4449504" y="4906053"/>
                  <a:pt x="4462794" y="4914767"/>
                  <a:pt x="4473058" y="4929563"/>
                </a:cubicBezTo>
                <a:cubicBezTo>
                  <a:pt x="4476196" y="4934088"/>
                  <a:pt x="4480066" y="4940189"/>
                  <a:pt x="4484666" y="4947865"/>
                </a:cubicBezTo>
                <a:lnTo>
                  <a:pt x="4490902" y="4943539"/>
                </a:lnTo>
                <a:close/>
                <a:moveTo>
                  <a:pt x="1485942" y="4767285"/>
                </a:moveTo>
                <a:lnTo>
                  <a:pt x="1478596" y="4771918"/>
                </a:lnTo>
                <a:lnTo>
                  <a:pt x="1482198" y="4774918"/>
                </a:lnTo>
                <a:cubicBezTo>
                  <a:pt x="1491004" y="4782252"/>
                  <a:pt x="1495898" y="4788411"/>
                  <a:pt x="1496882" y="4793393"/>
                </a:cubicBezTo>
                <a:cubicBezTo>
                  <a:pt x="1497864" y="4798376"/>
                  <a:pt x="1496546" y="4803040"/>
                  <a:pt x="1492926" y="4807386"/>
                </a:cubicBezTo>
                <a:cubicBezTo>
                  <a:pt x="1487974" y="4813333"/>
                  <a:pt x="1479182" y="4820633"/>
                  <a:pt x="1466550" y="4829288"/>
                </a:cubicBezTo>
                <a:lnTo>
                  <a:pt x="1308856" y="4935602"/>
                </a:lnTo>
                <a:cubicBezTo>
                  <a:pt x="1292146" y="4947059"/>
                  <a:pt x="1280296" y="4953845"/>
                  <a:pt x="1273304" y="4955962"/>
                </a:cubicBezTo>
                <a:cubicBezTo>
                  <a:pt x="1268578" y="4957450"/>
                  <a:pt x="1263070" y="4957318"/>
                  <a:pt x="1256782" y="4955566"/>
                </a:cubicBezTo>
                <a:cubicBezTo>
                  <a:pt x="1252552" y="4954367"/>
                  <a:pt x="1245880" y="4950167"/>
                  <a:pt x="1236770" y="4942967"/>
                </a:cubicBezTo>
                <a:lnTo>
                  <a:pt x="1229254" y="4947456"/>
                </a:lnTo>
                <a:lnTo>
                  <a:pt x="1409024" y="5097185"/>
                </a:lnTo>
                <a:lnTo>
                  <a:pt x="1484844" y="5050803"/>
                </a:lnTo>
                <a:lnTo>
                  <a:pt x="1478498" y="5045517"/>
                </a:lnTo>
                <a:cubicBezTo>
                  <a:pt x="1451574" y="5056214"/>
                  <a:pt x="1428108" y="5059912"/>
                  <a:pt x="1408100" y="5056611"/>
                </a:cubicBezTo>
                <a:cubicBezTo>
                  <a:pt x="1388090" y="5053310"/>
                  <a:pt x="1366936" y="5042373"/>
                  <a:pt x="1344636" y="5023800"/>
                </a:cubicBezTo>
                <a:lnTo>
                  <a:pt x="1324052" y="5006655"/>
                </a:lnTo>
                <a:cubicBezTo>
                  <a:pt x="1316276" y="5000179"/>
                  <a:pt x="1312082" y="4995330"/>
                  <a:pt x="1311472" y="4992110"/>
                </a:cubicBezTo>
                <a:cubicBezTo>
                  <a:pt x="1310518" y="4987442"/>
                  <a:pt x="1311278" y="4983621"/>
                  <a:pt x="1313754" y="4980647"/>
                </a:cubicBezTo>
                <a:cubicBezTo>
                  <a:pt x="1316994" y="4976759"/>
                  <a:pt x="1322794" y="4972003"/>
                  <a:pt x="1331158" y="4966380"/>
                </a:cubicBezTo>
                <a:lnTo>
                  <a:pt x="1417778" y="4908076"/>
                </a:lnTo>
                <a:lnTo>
                  <a:pt x="1439908" y="4926506"/>
                </a:lnTo>
                <a:cubicBezTo>
                  <a:pt x="1451114" y="4935841"/>
                  <a:pt x="1457866" y="4942675"/>
                  <a:pt x="1460164" y="4947009"/>
                </a:cubicBezTo>
                <a:cubicBezTo>
                  <a:pt x="1462460" y="4951344"/>
                  <a:pt x="1463372" y="4955831"/>
                  <a:pt x="1462896" y="4960471"/>
                </a:cubicBezTo>
                <a:cubicBezTo>
                  <a:pt x="1462422" y="4965111"/>
                  <a:pt x="1460136" y="4969890"/>
                  <a:pt x="1456040" y="4974808"/>
                </a:cubicBezTo>
                <a:cubicBezTo>
                  <a:pt x="1451850" y="4979839"/>
                  <a:pt x="1445772" y="4985043"/>
                  <a:pt x="1437808" y="4990419"/>
                </a:cubicBezTo>
                <a:lnTo>
                  <a:pt x="1444670" y="4996134"/>
                </a:lnTo>
                <a:lnTo>
                  <a:pt x="1538806" y="4931597"/>
                </a:lnTo>
                <a:lnTo>
                  <a:pt x="1532460" y="4926310"/>
                </a:lnTo>
                <a:cubicBezTo>
                  <a:pt x="1516760" y="4934928"/>
                  <a:pt x="1503446" y="4938704"/>
                  <a:pt x="1492518" y="4937640"/>
                </a:cubicBezTo>
                <a:cubicBezTo>
                  <a:pt x="1481588" y="4936576"/>
                  <a:pt x="1468348" y="4929567"/>
                  <a:pt x="1452796" y="4916613"/>
                </a:cubicBezTo>
                <a:lnTo>
                  <a:pt x="1431010" y="4898468"/>
                </a:lnTo>
                <a:lnTo>
                  <a:pt x="1534178" y="4828670"/>
                </a:lnTo>
                <a:lnTo>
                  <a:pt x="1563682" y="4853243"/>
                </a:lnTo>
                <a:cubicBezTo>
                  <a:pt x="1583466" y="4869721"/>
                  <a:pt x="1595244" y="4881275"/>
                  <a:pt x="1599020" y="4887906"/>
                </a:cubicBezTo>
                <a:cubicBezTo>
                  <a:pt x="1604168" y="4896841"/>
                  <a:pt x="1606494" y="4905558"/>
                  <a:pt x="1606000" y="4914057"/>
                </a:cubicBezTo>
                <a:cubicBezTo>
                  <a:pt x="1605546" y="4920651"/>
                  <a:pt x="1602794" y="4926978"/>
                  <a:pt x="1597746" y="4933039"/>
                </a:cubicBezTo>
                <a:cubicBezTo>
                  <a:pt x="1594792" y="4936584"/>
                  <a:pt x="1590726" y="4940653"/>
                  <a:pt x="1585544" y="4945247"/>
                </a:cubicBezTo>
                <a:lnTo>
                  <a:pt x="1591890" y="4950533"/>
                </a:lnTo>
                <a:lnTo>
                  <a:pt x="1653018" y="4906442"/>
                </a:lnTo>
                <a:close/>
                <a:moveTo>
                  <a:pt x="4663600" y="4664326"/>
                </a:moveTo>
                <a:lnTo>
                  <a:pt x="4657328" y="4669702"/>
                </a:lnTo>
                <a:cubicBezTo>
                  <a:pt x="4657136" y="4679080"/>
                  <a:pt x="4656504" y="4685206"/>
                  <a:pt x="4655440" y="4688080"/>
                </a:cubicBezTo>
                <a:cubicBezTo>
                  <a:pt x="4654374" y="4690953"/>
                  <a:pt x="4652486" y="4693552"/>
                  <a:pt x="4649774" y="4695877"/>
                </a:cubicBezTo>
                <a:cubicBezTo>
                  <a:pt x="4647062" y="4698201"/>
                  <a:pt x="4641686" y="4700849"/>
                  <a:pt x="4633648" y="4703819"/>
                </a:cubicBezTo>
                <a:cubicBezTo>
                  <a:pt x="4615196" y="4710421"/>
                  <a:pt x="4600376" y="4718516"/>
                  <a:pt x="4589190" y="4728105"/>
                </a:cubicBezTo>
                <a:cubicBezTo>
                  <a:pt x="4565346" y="4748542"/>
                  <a:pt x="4547512" y="4775588"/>
                  <a:pt x="4535688" y="4809246"/>
                </a:cubicBezTo>
                <a:cubicBezTo>
                  <a:pt x="4523864" y="4842903"/>
                  <a:pt x="4521396" y="4877360"/>
                  <a:pt x="4528290" y="4912615"/>
                </a:cubicBezTo>
                <a:cubicBezTo>
                  <a:pt x="4535182" y="4947871"/>
                  <a:pt x="4549380" y="4978042"/>
                  <a:pt x="4570880" y="5003128"/>
                </a:cubicBezTo>
                <a:cubicBezTo>
                  <a:pt x="4584926" y="5019513"/>
                  <a:pt x="4601834" y="5031580"/>
                  <a:pt x="4621608" y="5039328"/>
                </a:cubicBezTo>
                <a:cubicBezTo>
                  <a:pt x="4641384" y="5047077"/>
                  <a:pt x="4661868" y="5048679"/>
                  <a:pt x="4683064" y="5044135"/>
                </a:cubicBezTo>
                <a:cubicBezTo>
                  <a:pt x="4704260" y="5039591"/>
                  <a:pt x="4724236" y="5029280"/>
                  <a:pt x="4742994" y="5013202"/>
                </a:cubicBezTo>
                <a:cubicBezTo>
                  <a:pt x="4764126" y="4995090"/>
                  <a:pt x="4778266" y="4974884"/>
                  <a:pt x="4785418" y="4952583"/>
                </a:cubicBezTo>
                <a:cubicBezTo>
                  <a:pt x="4792568" y="4930282"/>
                  <a:pt x="4793884" y="4903917"/>
                  <a:pt x="4789366" y="4873488"/>
                </a:cubicBezTo>
                <a:lnTo>
                  <a:pt x="4781400" y="4880316"/>
                </a:lnTo>
                <a:cubicBezTo>
                  <a:pt x="4783384" y="4903901"/>
                  <a:pt x="4781250" y="4924450"/>
                  <a:pt x="4774994" y="4941965"/>
                </a:cubicBezTo>
                <a:cubicBezTo>
                  <a:pt x="4768738" y="4959480"/>
                  <a:pt x="4757756" y="4974969"/>
                  <a:pt x="4742050" y="4988432"/>
                </a:cubicBezTo>
                <a:cubicBezTo>
                  <a:pt x="4721258" y="5006253"/>
                  <a:pt x="4698674" y="5014094"/>
                  <a:pt x="4674300" y="5011955"/>
                </a:cubicBezTo>
                <a:cubicBezTo>
                  <a:pt x="4649924" y="5009815"/>
                  <a:pt x="4628196" y="4997616"/>
                  <a:pt x="4609116" y="4975354"/>
                </a:cubicBezTo>
                <a:cubicBezTo>
                  <a:pt x="4590422" y="4953546"/>
                  <a:pt x="4576492" y="4928145"/>
                  <a:pt x="4567322" y="4899153"/>
                </a:cubicBezTo>
                <a:cubicBezTo>
                  <a:pt x="4556200" y="4863994"/>
                  <a:pt x="4554248" y="4831071"/>
                  <a:pt x="4561464" y="4800384"/>
                </a:cubicBezTo>
                <a:cubicBezTo>
                  <a:pt x="4567114" y="4776331"/>
                  <a:pt x="4580052" y="4755636"/>
                  <a:pt x="4600280" y="4738299"/>
                </a:cubicBezTo>
                <a:cubicBezTo>
                  <a:pt x="4607850" y="4731810"/>
                  <a:pt x="4615688" y="4727004"/>
                  <a:pt x="4623792" y="4723880"/>
                </a:cubicBezTo>
                <a:cubicBezTo>
                  <a:pt x="4631896" y="4720757"/>
                  <a:pt x="4639652" y="4719401"/>
                  <a:pt x="4647060" y="4719812"/>
                </a:cubicBezTo>
                <a:cubicBezTo>
                  <a:pt x="4654470" y="4720224"/>
                  <a:pt x="4661468" y="4722214"/>
                  <a:pt x="4668054" y="4725781"/>
                </a:cubicBezTo>
                <a:cubicBezTo>
                  <a:pt x="4674640" y="4729349"/>
                  <a:pt x="4681122" y="4734281"/>
                  <a:pt x="4687498" y="4740576"/>
                </a:cubicBezTo>
                <a:lnTo>
                  <a:pt x="4704158" y="4758640"/>
                </a:lnTo>
                <a:lnTo>
                  <a:pt x="4710260" y="4753410"/>
                </a:lnTo>
                <a:close/>
                <a:moveTo>
                  <a:pt x="1335780" y="4645129"/>
                </a:moveTo>
                <a:cubicBezTo>
                  <a:pt x="1313998" y="4644484"/>
                  <a:pt x="1295596" y="4651592"/>
                  <a:pt x="1280570" y="4666454"/>
                </a:cubicBezTo>
                <a:cubicBezTo>
                  <a:pt x="1271154" y="4675769"/>
                  <a:pt x="1264568" y="4687099"/>
                  <a:pt x="1260812" y="4700444"/>
                </a:cubicBezTo>
                <a:cubicBezTo>
                  <a:pt x="1258558" y="4708535"/>
                  <a:pt x="1257320" y="4723052"/>
                  <a:pt x="1257100" y="4743993"/>
                </a:cubicBezTo>
                <a:cubicBezTo>
                  <a:pt x="1256338" y="4787452"/>
                  <a:pt x="1254026" y="4816012"/>
                  <a:pt x="1250162" y="4829672"/>
                </a:cubicBezTo>
                <a:cubicBezTo>
                  <a:pt x="1247482" y="4838813"/>
                  <a:pt x="1242544" y="4846943"/>
                  <a:pt x="1235348" y="4854060"/>
                </a:cubicBezTo>
                <a:cubicBezTo>
                  <a:pt x="1224238" y="4865049"/>
                  <a:pt x="1210866" y="4871159"/>
                  <a:pt x="1195232" y="4872389"/>
                </a:cubicBezTo>
                <a:cubicBezTo>
                  <a:pt x="1179596" y="4873620"/>
                  <a:pt x="1164924" y="4867304"/>
                  <a:pt x="1151214" y="4853443"/>
                </a:cubicBezTo>
                <a:cubicBezTo>
                  <a:pt x="1136456" y="4838524"/>
                  <a:pt x="1129048" y="4821935"/>
                  <a:pt x="1128990" y="4803676"/>
                </a:cubicBezTo>
                <a:cubicBezTo>
                  <a:pt x="1128932" y="4785416"/>
                  <a:pt x="1136150" y="4769117"/>
                  <a:pt x="1150646" y="4754779"/>
                </a:cubicBezTo>
                <a:cubicBezTo>
                  <a:pt x="1155724" y="4749755"/>
                  <a:pt x="1162492" y="4743793"/>
                  <a:pt x="1170948" y="4736893"/>
                </a:cubicBezTo>
                <a:lnTo>
                  <a:pt x="1165612" y="4731497"/>
                </a:lnTo>
                <a:lnTo>
                  <a:pt x="1068194" y="4792689"/>
                </a:lnTo>
                <a:lnTo>
                  <a:pt x="1074160" y="4798720"/>
                </a:lnTo>
                <a:cubicBezTo>
                  <a:pt x="1086080" y="4793839"/>
                  <a:pt x="1095126" y="4794520"/>
                  <a:pt x="1101302" y="4800762"/>
                </a:cubicBezTo>
                <a:cubicBezTo>
                  <a:pt x="1104022" y="4803513"/>
                  <a:pt x="1106630" y="4807737"/>
                  <a:pt x="1109126" y="4813434"/>
                </a:cubicBezTo>
                <a:cubicBezTo>
                  <a:pt x="1116506" y="4829996"/>
                  <a:pt x="1122336" y="4841604"/>
                  <a:pt x="1126616" y="4848258"/>
                </a:cubicBezTo>
                <a:cubicBezTo>
                  <a:pt x="1130894" y="4854911"/>
                  <a:pt x="1136174" y="4861412"/>
                  <a:pt x="1142452" y="4867760"/>
                </a:cubicBezTo>
                <a:cubicBezTo>
                  <a:pt x="1155118" y="4880563"/>
                  <a:pt x="1169590" y="4889588"/>
                  <a:pt x="1185874" y="4894833"/>
                </a:cubicBezTo>
                <a:cubicBezTo>
                  <a:pt x="1202158" y="4900079"/>
                  <a:pt x="1218256" y="4900535"/>
                  <a:pt x="1234172" y="4896201"/>
                </a:cubicBezTo>
                <a:cubicBezTo>
                  <a:pt x="1250086" y="4891868"/>
                  <a:pt x="1263492" y="4884311"/>
                  <a:pt x="1274392" y="4873531"/>
                </a:cubicBezTo>
                <a:cubicBezTo>
                  <a:pt x="1284020" y="4864007"/>
                  <a:pt x="1290790" y="4852704"/>
                  <a:pt x="1294702" y="4839623"/>
                </a:cubicBezTo>
                <a:cubicBezTo>
                  <a:pt x="1298616" y="4826542"/>
                  <a:pt x="1300340" y="4804583"/>
                  <a:pt x="1299876" y="4773745"/>
                </a:cubicBezTo>
                <a:cubicBezTo>
                  <a:pt x="1299414" y="4742908"/>
                  <a:pt x="1300368" y="4721970"/>
                  <a:pt x="1302744" y="4710933"/>
                </a:cubicBezTo>
                <a:cubicBezTo>
                  <a:pt x="1305120" y="4699896"/>
                  <a:pt x="1310010" y="4690715"/>
                  <a:pt x="1317418" y="4683388"/>
                </a:cubicBezTo>
                <a:cubicBezTo>
                  <a:pt x="1325882" y="4675015"/>
                  <a:pt x="1336744" y="4671075"/>
                  <a:pt x="1350000" y="4671568"/>
                </a:cubicBezTo>
                <a:cubicBezTo>
                  <a:pt x="1363258" y="4672062"/>
                  <a:pt x="1375330" y="4677810"/>
                  <a:pt x="1386214" y="4688814"/>
                </a:cubicBezTo>
                <a:cubicBezTo>
                  <a:pt x="1399924" y="4702675"/>
                  <a:pt x="1406894" y="4717868"/>
                  <a:pt x="1407118" y="4734392"/>
                </a:cubicBezTo>
                <a:cubicBezTo>
                  <a:pt x="1407344" y="4750915"/>
                  <a:pt x="1401056" y="4765509"/>
                  <a:pt x="1388254" y="4778173"/>
                </a:cubicBezTo>
                <a:cubicBezTo>
                  <a:pt x="1384338" y="4782046"/>
                  <a:pt x="1378996" y="4786910"/>
                  <a:pt x="1372230" y="4792767"/>
                </a:cubicBezTo>
                <a:lnTo>
                  <a:pt x="1377568" y="4798163"/>
                </a:lnTo>
                <a:lnTo>
                  <a:pt x="1465316" y="4744022"/>
                </a:lnTo>
                <a:lnTo>
                  <a:pt x="1459350" y="4737991"/>
                </a:lnTo>
                <a:cubicBezTo>
                  <a:pt x="1451236" y="4740157"/>
                  <a:pt x="1445284" y="4740914"/>
                  <a:pt x="1441500" y="4740262"/>
                </a:cubicBezTo>
                <a:cubicBezTo>
                  <a:pt x="1437714" y="4739610"/>
                  <a:pt x="1434304" y="4737749"/>
                  <a:pt x="1431270" y="4734681"/>
                </a:cubicBezTo>
                <a:cubicBezTo>
                  <a:pt x="1429490" y="4732882"/>
                  <a:pt x="1428026" y="4731085"/>
                  <a:pt x="1426878" y="4729290"/>
                </a:cubicBezTo>
                <a:cubicBezTo>
                  <a:pt x="1426462" y="4728446"/>
                  <a:pt x="1424436" y="4723751"/>
                  <a:pt x="1420800" y="4715207"/>
                </a:cubicBezTo>
                <a:cubicBezTo>
                  <a:pt x="1415814" y="4702973"/>
                  <a:pt x="1412018" y="4694901"/>
                  <a:pt x="1409408" y="4690993"/>
                </a:cubicBezTo>
                <a:cubicBezTo>
                  <a:pt x="1405338" y="4684551"/>
                  <a:pt x="1400374" y="4678368"/>
                  <a:pt x="1394512" y="4672442"/>
                </a:cubicBezTo>
                <a:cubicBezTo>
                  <a:pt x="1377138" y="4654878"/>
                  <a:pt x="1357560" y="4645773"/>
                  <a:pt x="1335780" y="4645129"/>
                </a:cubicBezTo>
                <a:close/>
                <a:moveTo>
                  <a:pt x="4769920" y="4556743"/>
                </a:moveTo>
                <a:lnTo>
                  <a:pt x="4688024" y="4640273"/>
                </a:lnTo>
                <a:lnTo>
                  <a:pt x="4692048" y="4647968"/>
                </a:lnTo>
                <a:cubicBezTo>
                  <a:pt x="4700070" y="4639785"/>
                  <a:pt x="4705968" y="4634781"/>
                  <a:pt x="4709738" y="4632954"/>
                </a:cubicBezTo>
                <a:cubicBezTo>
                  <a:pt x="4713508" y="4631128"/>
                  <a:pt x="4717028" y="4630462"/>
                  <a:pt x="4720296" y="4630956"/>
                </a:cubicBezTo>
                <a:cubicBezTo>
                  <a:pt x="4723562" y="4631450"/>
                  <a:pt x="4726578" y="4633051"/>
                  <a:pt x="4729340" y="4635760"/>
                </a:cubicBezTo>
                <a:cubicBezTo>
                  <a:pt x="4734868" y="4641178"/>
                  <a:pt x="4741488" y="4650795"/>
                  <a:pt x="4749200" y="4664611"/>
                </a:cubicBezTo>
                <a:lnTo>
                  <a:pt x="4842712" y="4830076"/>
                </a:lnTo>
                <a:cubicBezTo>
                  <a:pt x="4851924" y="4846403"/>
                  <a:pt x="4857308" y="4858769"/>
                  <a:pt x="4858864" y="4867172"/>
                </a:cubicBezTo>
                <a:cubicBezTo>
                  <a:pt x="4859864" y="4872530"/>
                  <a:pt x="4858976" y="4878432"/>
                  <a:pt x="4856196" y="4884880"/>
                </a:cubicBezTo>
                <a:cubicBezTo>
                  <a:pt x="4854660" y="4888999"/>
                  <a:pt x="4849620" y="4895627"/>
                  <a:pt x="4841080" y="4904762"/>
                </a:cubicBezTo>
                <a:lnTo>
                  <a:pt x="4844790" y="4912776"/>
                </a:lnTo>
                <a:lnTo>
                  <a:pt x="4932000" y="4823827"/>
                </a:lnTo>
                <a:lnTo>
                  <a:pt x="4927822" y="4816291"/>
                </a:lnTo>
                <a:cubicBezTo>
                  <a:pt x="4918120" y="4824912"/>
                  <a:pt x="4911330" y="4830188"/>
                  <a:pt x="4907456" y="4832121"/>
                </a:cubicBezTo>
                <a:cubicBezTo>
                  <a:pt x="4903580" y="4834053"/>
                  <a:pt x="4900062" y="4834772"/>
                  <a:pt x="4896900" y="4834277"/>
                </a:cubicBezTo>
                <a:cubicBezTo>
                  <a:pt x="4893738" y="4833782"/>
                  <a:pt x="4890828" y="4832232"/>
                  <a:pt x="4888172" y="4829627"/>
                </a:cubicBezTo>
                <a:cubicBezTo>
                  <a:pt x="4884876" y="4826397"/>
                  <a:pt x="4878892" y="4817195"/>
                  <a:pt x="4870218" y="4802021"/>
                </a:cubicBezTo>
                <a:lnTo>
                  <a:pt x="4776552" y="4636715"/>
                </a:lnTo>
                <a:cubicBezTo>
                  <a:pt x="4766910" y="4619550"/>
                  <a:pt x="4761348" y="4607792"/>
                  <a:pt x="4759864" y="4601439"/>
                </a:cubicBezTo>
                <a:cubicBezTo>
                  <a:pt x="4758380" y="4595087"/>
                  <a:pt x="4758920" y="4588477"/>
                  <a:pt x="4761484" y="4581611"/>
                </a:cubicBezTo>
                <a:cubicBezTo>
                  <a:pt x="4763120" y="4576754"/>
                  <a:pt x="4767324" y="4570977"/>
                  <a:pt x="4774100" y="4564280"/>
                </a:cubicBezTo>
                <a:close/>
                <a:moveTo>
                  <a:pt x="1169446" y="4430951"/>
                </a:moveTo>
                <a:lnTo>
                  <a:pt x="1161352" y="4434097"/>
                </a:lnTo>
                <a:lnTo>
                  <a:pt x="1164316" y="4437730"/>
                </a:lnTo>
                <a:cubicBezTo>
                  <a:pt x="1171562" y="4446609"/>
                  <a:pt x="1175192" y="4453587"/>
                  <a:pt x="1175206" y="4458666"/>
                </a:cubicBezTo>
                <a:cubicBezTo>
                  <a:pt x="1175220" y="4463745"/>
                  <a:pt x="1173036" y="4468072"/>
                  <a:pt x="1168654" y="4471647"/>
                </a:cubicBezTo>
                <a:cubicBezTo>
                  <a:pt x="1162658" y="4476540"/>
                  <a:pt x="1152634" y="4482030"/>
                  <a:pt x="1138584" y="4488116"/>
                </a:cubicBezTo>
                <a:lnTo>
                  <a:pt x="963506" y="4562399"/>
                </a:lnTo>
                <a:cubicBezTo>
                  <a:pt x="944920" y="4570458"/>
                  <a:pt x="931992" y="4574860"/>
                  <a:pt x="924724" y="4575604"/>
                </a:cubicBezTo>
                <a:cubicBezTo>
                  <a:pt x="919800" y="4576163"/>
                  <a:pt x="914420" y="4574984"/>
                  <a:pt x="908580" y="4572065"/>
                </a:cubicBezTo>
                <a:cubicBezTo>
                  <a:pt x="904656" y="4570080"/>
                  <a:pt x="898910" y="4564685"/>
                  <a:pt x="891340" y="4555879"/>
                </a:cubicBezTo>
                <a:lnTo>
                  <a:pt x="883106" y="4558853"/>
                </a:lnTo>
                <a:lnTo>
                  <a:pt x="1031016" y="4740122"/>
                </a:lnTo>
                <a:lnTo>
                  <a:pt x="1114290" y="4709054"/>
                </a:lnTo>
                <a:lnTo>
                  <a:pt x="1109068" y="4702654"/>
                </a:lnTo>
                <a:cubicBezTo>
                  <a:pt x="1080600" y="4708020"/>
                  <a:pt x="1056858" y="4707174"/>
                  <a:pt x="1037846" y="4700117"/>
                </a:cubicBezTo>
                <a:cubicBezTo>
                  <a:pt x="1018834" y="4693060"/>
                  <a:pt x="1000154" y="4678289"/>
                  <a:pt x="981806" y="4655803"/>
                </a:cubicBezTo>
                <a:lnTo>
                  <a:pt x="964870" y="4635047"/>
                </a:lnTo>
                <a:cubicBezTo>
                  <a:pt x="958472" y="4627206"/>
                  <a:pt x="955280" y="4621646"/>
                  <a:pt x="955296" y="4618369"/>
                </a:cubicBezTo>
                <a:cubicBezTo>
                  <a:pt x="955250" y="4613604"/>
                  <a:pt x="956726" y="4609999"/>
                  <a:pt x="959724" y="4607552"/>
                </a:cubicBezTo>
                <a:cubicBezTo>
                  <a:pt x="963644" y="4604353"/>
                  <a:pt x="970246" y="4600791"/>
                  <a:pt x="979530" y="4596866"/>
                </a:cubicBezTo>
                <a:lnTo>
                  <a:pt x="1075680" y="4556155"/>
                </a:lnTo>
                <a:lnTo>
                  <a:pt x="1093886" y="4578468"/>
                </a:lnTo>
                <a:cubicBezTo>
                  <a:pt x="1103108" y="4589768"/>
                  <a:pt x="1108432" y="4597765"/>
                  <a:pt x="1109860" y="4602458"/>
                </a:cubicBezTo>
                <a:cubicBezTo>
                  <a:pt x="1111290" y="4607151"/>
                  <a:pt x="1111328" y="4611730"/>
                  <a:pt x="1109976" y="4616194"/>
                </a:cubicBezTo>
                <a:cubicBezTo>
                  <a:pt x="1108624" y="4620659"/>
                  <a:pt x="1105470" y="4624914"/>
                  <a:pt x="1100512" y="4628960"/>
                </a:cubicBezTo>
                <a:cubicBezTo>
                  <a:pt x="1095438" y="4633100"/>
                  <a:pt x="1088480" y="4637049"/>
                  <a:pt x="1079636" y="4640807"/>
                </a:cubicBezTo>
                <a:lnTo>
                  <a:pt x="1085282" y="4647725"/>
                </a:lnTo>
                <a:lnTo>
                  <a:pt x="1190000" y="4602329"/>
                </a:lnTo>
                <a:lnTo>
                  <a:pt x="1184778" y="4595929"/>
                </a:lnTo>
                <a:cubicBezTo>
                  <a:pt x="1167722" y="4601394"/>
                  <a:pt x="1153932" y="4602561"/>
                  <a:pt x="1143408" y="4599432"/>
                </a:cubicBezTo>
                <a:cubicBezTo>
                  <a:pt x="1132882" y="4596303"/>
                  <a:pt x="1121222" y="4586897"/>
                  <a:pt x="1108426" y="4571215"/>
                </a:cubicBezTo>
                <a:lnTo>
                  <a:pt x="1090502" y="4549248"/>
                </a:lnTo>
                <a:lnTo>
                  <a:pt x="1205088" y="4500409"/>
                </a:lnTo>
                <a:lnTo>
                  <a:pt x="1229364" y="4530159"/>
                </a:lnTo>
                <a:cubicBezTo>
                  <a:pt x="1245642" y="4550108"/>
                  <a:pt x="1255000" y="4563697"/>
                  <a:pt x="1257440" y="4570925"/>
                </a:cubicBezTo>
                <a:cubicBezTo>
                  <a:pt x="1260790" y="4580679"/>
                  <a:pt x="1261412" y="4589680"/>
                  <a:pt x="1259306" y="4597929"/>
                </a:cubicBezTo>
                <a:cubicBezTo>
                  <a:pt x="1257600" y="4604314"/>
                  <a:pt x="1253692" y="4610000"/>
                  <a:pt x="1247582" y="4614987"/>
                </a:cubicBezTo>
                <a:cubicBezTo>
                  <a:pt x="1244006" y="4617904"/>
                  <a:pt x="1239238" y="4621123"/>
                  <a:pt x="1233274" y="4624644"/>
                </a:cubicBezTo>
                <a:lnTo>
                  <a:pt x="1238496" y="4631043"/>
                </a:lnTo>
                <a:lnTo>
                  <a:pt x="1306912" y="4599421"/>
                </a:lnTo>
                <a:close/>
                <a:moveTo>
                  <a:pt x="4919780" y="4374160"/>
                </a:moveTo>
                <a:lnTo>
                  <a:pt x="4780652" y="4541261"/>
                </a:lnTo>
                <a:lnTo>
                  <a:pt x="4785286" y="4548605"/>
                </a:lnTo>
                <a:lnTo>
                  <a:pt x="4788286" y="4545002"/>
                </a:lnTo>
                <a:cubicBezTo>
                  <a:pt x="4795620" y="4536195"/>
                  <a:pt x="4801776" y="4531300"/>
                  <a:pt x="4806760" y="4530316"/>
                </a:cubicBezTo>
                <a:cubicBezTo>
                  <a:pt x="4811742" y="4529333"/>
                  <a:pt x="4816406" y="4530650"/>
                  <a:pt x="4820752" y="4534269"/>
                </a:cubicBezTo>
                <a:cubicBezTo>
                  <a:pt x="4826700" y="4539221"/>
                  <a:pt x="4834002" y="4548012"/>
                  <a:pt x="4842658" y="4560642"/>
                </a:cubicBezTo>
                <a:lnTo>
                  <a:pt x="4949000" y="4718318"/>
                </a:lnTo>
                <a:cubicBezTo>
                  <a:pt x="4960460" y="4735024"/>
                  <a:pt x="4967248" y="4746874"/>
                  <a:pt x="4969366" y="4753867"/>
                </a:cubicBezTo>
                <a:cubicBezTo>
                  <a:pt x="4970856" y="4758592"/>
                  <a:pt x="4970724" y="4764099"/>
                  <a:pt x="4968974" y="4770388"/>
                </a:cubicBezTo>
                <a:cubicBezTo>
                  <a:pt x="4967776" y="4774619"/>
                  <a:pt x="4963576" y="4781290"/>
                  <a:pt x="4956378" y="4790401"/>
                </a:cubicBezTo>
                <a:lnTo>
                  <a:pt x="4960868" y="4797917"/>
                </a:lnTo>
                <a:lnTo>
                  <a:pt x="5110566" y="4618120"/>
                </a:lnTo>
                <a:lnTo>
                  <a:pt x="5064170" y="4542309"/>
                </a:lnTo>
                <a:lnTo>
                  <a:pt x="5058884" y="4548657"/>
                </a:lnTo>
                <a:cubicBezTo>
                  <a:pt x="5069588" y="4575578"/>
                  <a:pt x="5073290" y="4599043"/>
                  <a:pt x="5069992" y="4619053"/>
                </a:cubicBezTo>
                <a:cubicBezTo>
                  <a:pt x="5066694" y="4639062"/>
                  <a:pt x="5055762" y="4660219"/>
                  <a:pt x="5037192" y="4682522"/>
                </a:cubicBezTo>
                <a:lnTo>
                  <a:pt x="5020052" y="4703109"/>
                </a:lnTo>
                <a:cubicBezTo>
                  <a:pt x="5013576" y="4710887"/>
                  <a:pt x="5008728" y="4715081"/>
                  <a:pt x="5005508" y="4715692"/>
                </a:cubicBezTo>
                <a:cubicBezTo>
                  <a:pt x="5000840" y="4716647"/>
                  <a:pt x="4997018" y="4715886"/>
                  <a:pt x="4994044" y="4713410"/>
                </a:cubicBezTo>
                <a:cubicBezTo>
                  <a:pt x="4990156" y="4710173"/>
                  <a:pt x="4985400" y="4704372"/>
                  <a:pt x="4979774" y="4696010"/>
                </a:cubicBezTo>
                <a:lnTo>
                  <a:pt x="4921456" y="4609399"/>
                </a:lnTo>
                <a:lnTo>
                  <a:pt x="4939882" y="4587268"/>
                </a:lnTo>
                <a:cubicBezTo>
                  <a:pt x="4949214" y="4576059"/>
                  <a:pt x="4956048" y="4569306"/>
                  <a:pt x="4960382" y="4567008"/>
                </a:cubicBezTo>
                <a:cubicBezTo>
                  <a:pt x="4964716" y="4564709"/>
                  <a:pt x="4969202" y="4563798"/>
                  <a:pt x="4973844" y="4564272"/>
                </a:cubicBezTo>
                <a:cubicBezTo>
                  <a:pt x="4978484" y="4564746"/>
                  <a:pt x="4983262" y="4567031"/>
                  <a:pt x="4988180" y="4571126"/>
                </a:cubicBezTo>
                <a:cubicBezTo>
                  <a:pt x="4993212" y="4575315"/>
                  <a:pt x="4998418" y="4581392"/>
                  <a:pt x="5003794" y="4589355"/>
                </a:cubicBezTo>
                <a:lnTo>
                  <a:pt x="5009508" y="4582492"/>
                </a:lnTo>
                <a:lnTo>
                  <a:pt x="4944954" y="4488368"/>
                </a:lnTo>
                <a:lnTo>
                  <a:pt x="4939670" y="4494715"/>
                </a:lnTo>
                <a:cubicBezTo>
                  <a:pt x="4948290" y="4510413"/>
                  <a:pt x="4952068" y="4523726"/>
                  <a:pt x="4951006" y="4534655"/>
                </a:cubicBezTo>
                <a:cubicBezTo>
                  <a:pt x="4949944" y="4545584"/>
                  <a:pt x="4942936" y="4558826"/>
                  <a:pt x="4929986" y="4574381"/>
                </a:cubicBezTo>
                <a:lnTo>
                  <a:pt x="4911846" y="4596169"/>
                </a:lnTo>
                <a:lnTo>
                  <a:pt x="4842028" y="4493014"/>
                </a:lnTo>
                <a:lnTo>
                  <a:pt x="4866598" y="4463506"/>
                </a:lnTo>
                <a:cubicBezTo>
                  <a:pt x="4883072" y="4443719"/>
                  <a:pt x="4894624" y="4431938"/>
                  <a:pt x="4901254" y="4428162"/>
                </a:cubicBezTo>
                <a:cubicBezTo>
                  <a:pt x="4910188" y="4423013"/>
                  <a:pt x="4918904" y="4420684"/>
                  <a:pt x="4927404" y="4421176"/>
                </a:cubicBezTo>
                <a:cubicBezTo>
                  <a:pt x="4933996" y="4421630"/>
                  <a:pt x="4940324" y="4424381"/>
                  <a:pt x="4946388" y="4429428"/>
                </a:cubicBezTo>
                <a:cubicBezTo>
                  <a:pt x="4949932" y="4432380"/>
                  <a:pt x="4954002" y="4436447"/>
                  <a:pt x="4958596" y="4441628"/>
                </a:cubicBezTo>
                <a:lnTo>
                  <a:pt x="4963882" y="4435280"/>
                </a:lnTo>
                <a:close/>
                <a:moveTo>
                  <a:pt x="1001130" y="4186448"/>
                </a:moveTo>
                <a:lnTo>
                  <a:pt x="992864" y="4188882"/>
                </a:lnTo>
                <a:cubicBezTo>
                  <a:pt x="1000102" y="4200863"/>
                  <a:pt x="1004116" y="4210543"/>
                  <a:pt x="1004910" y="4217921"/>
                </a:cubicBezTo>
                <a:cubicBezTo>
                  <a:pt x="1005704" y="4225300"/>
                  <a:pt x="1003934" y="4233854"/>
                  <a:pt x="999600" y="4243582"/>
                </a:cubicBezTo>
                <a:lnTo>
                  <a:pt x="790296" y="4307738"/>
                </a:lnTo>
                <a:cubicBezTo>
                  <a:pt x="771648" y="4313446"/>
                  <a:pt x="758402" y="4316271"/>
                  <a:pt x="750560" y="4316213"/>
                </a:cubicBezTo>
                <a:cubicBezTo>
                  <a:pt x="745320" y="4316063"/>
                  <a:pt x="739914" y="4314158"/>
                  <a:pt x="734348" y="4310496"/>
                </a:cubicBezTo>
                <a:cubicBezTo>
                  <a:pt x="730662" y="4308096"/>
                  <a:pt x="725456" y="4301982"/>
                  <a:pt x="718728" y="4292155"/>
                </a:cubicBezTo>
                <a:lnTo>
                  <a:pt x="710098" y="4294027"/>
                </a:lnTo>
                <a:lnTo>
                  <a:pt x="761842" y="4373819"/>
                </a:lnTo>
                <a:lnTo>
                  <a:pt x="769986" y="4371198"/>
                </a:lnTo>
                <a:cubicBezTo>
                  <a:pt x="763410" y="4359143"/>
                  <a:pt x="760348" y="4350796"/>
                  <a:pt x="760800" y="4346158"/>
                </a:cubicBezTo>
                <a:cubicBezTo>
                  <a:pt x="761250" y="4341519"/>
                  <a:pt x="763848" y="4337662"/>
                  <a:pt x="768594" y="4334584"/>
                </a:cubicBezTo>
                <a:cubicBezTo>
                  <a:pt x="774962" y="4330455"/>
                  <a:pt x="785232" y="4326189"/>
                  <a:pt x="799406" y="4321786"/>
                </a:cubicBezTo>
                <a:lnTo>
                  <a:pt x="986952" y="4264289"/>
                </a:lnTo>
                <a:lnTo>
                  <a:pt x="827456" y="4487720"/>
                </a:lnTo>
                <a:lnTo>
                  <a:pt x="831828" y="4494463"/>
                </a:lnTo>
                <a:lnTo>
                  <a:pt x="1079984" y="4418415"/>
                </a:lnTo>
                <a:cubicBezTo>
                  <a:pt x="1097266" y="4413062"/>
                  <a:pt x="1110136" y="4410480"/>
                  <a:pt x="1118598" y="4410670"/>
                </a:cubicBezTo>
                <a:cubicBezTo>
                  <a:pt x="1124580" y="4410870"/>
                  <a:pt x="1130786" y="4413054"/>
                  <a:pt x="1137214" y="4417222"/>
                </a:cubicBezTo>
                <a:cubicBezTo>
                  <a:pt x="1141760" y="4420128"/>
                  <a:pt x="1146722" y="4425868"/>
                  <a:pt x="1152104" y="4434440"/>
                </a:cubicBezTo>
                <a:lnTo>
                  <a:pt x="1160492" y="4432193"/>
                </a:lnTo>
                <a:lnTo>
                  <a:pt x="1107534" y="4350528"/>
                </a:lnTo>
                <a:lnTo>
                  <a:pt x="1099268" y="4352962"/>
                </a:lnTo>
                <a:cubicBezTo>
                  <a:pt x="1100196" y="4354666"/>
                  <a:pt x="1101144" y="4356267"/>
                  <a:pt x="1102116" y="4357766"/>
                </a:cubicBezTo>
                <a:cubicBezTo>
                  <a:pt x="1107866" y="4366632"/>
                  <a:pt x="1110482" y="4373538"/>
                  <a:pt x="1109966" y="4378485"/>
                </a:cubicBezTo>
                <a:cubicBezTo>
                  <a:pt x="1109448" y="4383432"/>
                  <a:pt x="1106880" y="4387404"/>
                  <a:pt x="1102260" y="4390400"/>
                </a:cubicBezTo>
                <a:cubicBezTo>
                  <a:pt x="1095516" y="4394773"/>
                  <a:pt x="1084892" y="4399179"/>
                  <a:pt x="1070388" y="4403618"/>
                </a:cubicBezTo>
                <a:lnTo>
                  <a:pt x="894094" y="4457543"/>
                </a:lnTo>
                <a:lnTo>
                  <a:pt x="1042306" y="4249945"/>
                </a:lnTo>
                <a:close/>
                <a:moveTo>
                  <a:pt x="5089752" y="4112979"/>
                </a:moveTo>
                <a:lnTo>
                  <a:pt x="5035994" y="4194120"/>
                </a:lnTo>
                <a:lnTo>
                  <a:pt x="5041524" y="4200729"/>
                </a:lnTo>
                <a:cubicBezTo>
                  <a:pt x="5042716" y="4199199"/>
                  <a:pt x="5043806" y="4197689"/>
                  <a:pt x="5044792" y="4196200"/>
                </a:cubicBezTo>
                <a:cubicBezTo>
                  <a:pt x="5050628" y="4187391"/>
                  <a:pt x="5055918" y="4182237"/>
                  <a:pt x="5060660" y="4180737"/>
                </a:cubicBezTo>
                <a:cubicBezTo>
                  <a:pt x="5065404" y="4179238"/>
                  <a:pt x="5070070" y="4180009"/>
                  <a:pt x="5074660" y="4183050"/>
                </a:cubicBezTo>
                <a:cubicBezTo>
                  <a:pt x="5081360" y="4187489"/>
                  <a:pt x="5089638" y="4195473"/>
                  <a:pt x="5099496" y="4207003"/>
                </a:cubicBezTo>
                <a:lnTo>
                  <a:pt x="5219272" y="4347148"/>
                </a:lnTo>
                <a:lnTo>
                  <a:pt x="4969782" y="4294057"/>
                </a:lnTo>
                <a:lnTo>
                  <a:pt x="4927984" y="4357146"/>
                </a:lnTo>
                <a:lnTo>
                  <a:pt x="4933512" y="4363755"/>
                </a:lnTo>
                <a:cubicBezTo>
                  <a:pt x="4941612" y="4352339"/>
                  <a:pt x="4948886" y="4344795"/>
                  <a:pt x="4955336" y="4341124"/>
                </a:cubicBezTo>
                <a:cubicBezTo>
                  <a:pt x="4961784" y="4337453"/>
                  <a:pt x="4970334" y="4335663"/>
                  <a:pt x="4980984" y="4335757"/>
                </a:cubicBezTo>
                <a:lnTo>
                  <a:pt x="5123312" y="4502091"/>
                </a:lnTo>
                <a:cubicBezTo>
                  <a:pt x="5135984" y="4516914"/>
                  <a:pt x="5143860" y="4527934"/>
                  <a:pt x="5146934" y="4535148"/>
                </a:cubicBezTo>
                <a:cubicBezTo>
                  <a:pt x="5148888" y="4540013"/>
                  <a:pt x="5149296" y="4545729"/>
                  <a:pt x="5148160" y="4552296"/>
                </a:cubicBezTo>
                <a:cubicBezTo>
                  <a:pt x="5147428" y="4556632"/>
                  <a:pt x="5143900" y="4563845"/>
                  <a:pt x="5137572" y="4573935"/>
                </a:cubicBezTo>
                <a:lnTo>
                  <a:pt x="5142732" y="4581102"/>
                </a:lnTo>
                <a:lnTo>
                  <a:pt x="5195256" y="4501823"/>
                </a:lnTo>
                <a:lnTo>
                  <a:pt x="5189604" y="4495399"/>
                </a:lnTo>
                <a:cubicBezTo>
                  <a:pt x="5181174" y="4506238"/>
                  <a:pt x="5174742" y="4512376"/>
                  <a:pt x="5170308" y="4513813"/>
                </a:cubicBezTo>
                <a:cubicBezTo>
                  <a:pt x="5165876" y="4515250"/>
                  <a:pt x="5161300" y="4514406"/>
                  <a:pt x="5156586" y="4511283"/>
                </a:cubicBezTo>
                <a:cubicBezTo>
                  <a:pt x="5150260" y="4507091"/>
                  <a:pt x="5142250" y="4499374"/>
                  <a:pt x="5132558" y="4488133"/>
                </a:cubicBezTo>
                <a:lnTo>
                  <a:pt x="5005018" y="4339093"/>
                </a:lnTo>
                <a:lnTo>
                  <a:pt x="5273528" y="4396217"/>
                </a:lnTo>
                <a:lnTo>
                  <a:pt x="5277966" y="4389517"/>
                </a:lnTo>
                <a:lnTo>
                  <a:pt x="5109236" y="4192301"/>
                </a:lnTo>
                <a:cubicBezTo>
                  <a:pt x="5097432" y="4178589"/>
                  <a:pt x="5089930" y="4167816"/>
                  <a:pt x="5086730" y="4159983"/>
                </a:cubicBezTo>
                <a:cubicBezTo>
                  <a:pt x="5084526" y="4154416"/>
                  <a:pt x="5084052" y="4147855"/>
                  <a:pt x="5085312" y="4140297"/>
                </a:cubicBezTo>
                <a:cubicBezTo>
                  <a:pt x="5086162" y="4134970"/>
                  <a:pt x="5089446" y="4128129"/>
                  <a:pt x="5095160" y="4119775"/>
                </a:cubicBezTo>
                <a:close/>
                <a:moveTo>
                  <a:pt x="944038" y="4082580"/>
                </a:moveTo>
                <a:lnTo>
                  <a:pt x="935490" y="4084106"/>
                </a:lnTo>
                <a:cubicBezTo>
                  <a:pt x="940886" y="4094216"/>
                  <a:pt x="943888" y="4101343"/>
                  <a:pt x="944498" y="4105489"/>
                </a:cubicBezTo>
                <a:cubicBezTo>
                  <a:pt x="945108" y="4109634"/>
                  <a:pt x="944686" y="4113190"/>
                  <a:pt x="943234" y="4116159"/>
                </a:cubicBezTo>
                <a:cubicBezTo>
                  <a:pt x="941782" y="4119127"/>
                  <a:pt x="939348" y="4121522"/>
                  <a:pt x="935934" y="4123344"/>
                </a:cubicBezTo>
                <a:cubicBezTo>
                  <a:pt x="929108" y="4126988"/>
                  <a:pt x="917946" y="4130414"/>
                  <a:pt x="902452" y="4133623"/>
                </a:cubicBezTo>
                <a:lnTo>
                  <a:pt x="716542" y="4173129"/>
                </a:lnTo>
                <a:cubicBezTo>
                  <a:pt x="698202" y="4177013"/>
                  <a:pt x="684792" y="4178435"/>
                  <a:pt x="676308" y="4177396"/>
                </a:cubicBezTo>
                <a:cubicBezTo>
                  <a:pt x="670898" y="4176741"/>
                  <a:pt x="665534" y="4174121"/>
                  <a:pt x="660218" y="4169535"/>
                </a:cubicBezTo>
                <a:cubicBezTo>
                  <a:pt x="656750" y="4166831"/>
                  <a:pt x="651942" y="4160034"/>
                  <a:pt x="645794" y="4149145"/>
                </a:cubicBezTo>
                <a:lnTo>
                  <a:pt x="637034" y="4150278"/>
                </a:lnTo>
                <a:lnTo>
                  <a:pt x="695690" y="4260174"/>
                </a:lnTo>
                <a:lnTo>
                  <a:pt x="704132" y="4258451"/>
                </a:lnTo>
                <a:cubicBezTo>
                  <a:pt x="698824" y="4246607"/>
                  <a:pt x="695830" y="4238547"/>
                  <a:pt x="695150" y="4234271"/>
                </a:cubicBezTo>
                <a:cubicBezTo>
                  <a:pt x="694470" y="4229995"/>
                  <a:pt x="694840" y="4226422"/>
                  <a:pt x="696262" y="4223555"/>
                </a:cubicBezTo>
                <a:cubicBezTo>
                  <a:pt x="697684" y="4220687"/>
                  <a:pt x="700036" y="4218378"/>
                  <a:pt x="703318" y="4216626"/>
                </a:cubicBezTo>
                <a:cubicBezTo>
                  <a:pt x="707390" y="4214453"/>
                  <a:pt x="717964" y="4211509"/>
                  <a:pt x="735042" y="4207791"/>
                </a:cubicBezTo>
                <a:lnTo>
                  <a:pt x="920846" y="4168089"/>
                </a:lnTo>
                <a:cubicBezTo>
                  <a:pt x="940114" y="4164047"/>
                  <a:pt x="953000" y="4162273"/>
                  <a:pt x="959506" y="4162765"/>
                </a:cubicBezTo>
                <a:cubicBezTo>
                  <a:pt x="966010" y="4163258"/>
                  <a:pt x="972152" y="4165758"/>
                  <a:pt x="977932" y="4170264"/>
                </a:cubicBezTo>
                <a:cubicBezTo>
                  <a:pt x="982074" y="4173284"/>
                  <a:pt x="986322" y="4179029"/>
                  <a:pt x="990676" y="4187503"/>
                </a:cubicBezTo>
                <a:lnTo>
                  <a:pt x="999118" y="4185780"/>
                </a:lnTo>
                <a:close/>
                <a:moveTo>
                  <a:pt x="5192828" y="3880595"/>
                </a:moveTo>
                <a:lnTo>
                  <a:pt x="5189074" y="3887953"/>
                </a:lnTo>
                <a:cubicBezTo>
                  <a:pt x="5192464" y="3896700"/>
                  <a:pt x="5194212" y="3902605"/>
                  <a:pt x="5194320" y="3905667"/>
                </a:cubicBezTo>
                <a:cubicBezTo>
                  <a:pt x="5194430" y="3908730"/>
                  <a:pt x="5193672" y="3911852"/>
                  <a:pt x="5192048" y="3915034"/>
                </a:cubicBezTo>
                <a:cubicBezTo>
                  <a:pt x="5190424" y="3918216"/>
                  <a:pt x="5186462" y="3922709"/>
                  <a:pt x="5180158" y="3928515"/>
                </a:cubicBezTo>
                <a:cubicBezTo>
                  <a:pt x="5165608" y="3941642"/>
                  <a:pt x="5154984" y="3954768"/>
                  <a:pt x="5148288" y="3967893"/>
                </a:cubicBezTo>
                <a:cubicBezTo>
                  <a:pt x="5134016" y="3995865"/>
                  <a:pt x="5127816" y="4027663"/>
                  <a:pt x="5129690" y="4063288"/>
                </a:cubicBezTo>
                <a:cubicBezTo>
                  <a:pt x="5131564" y="4098913"/>
                  <a:pt x="5142396" y="4131716"/>
                  <a:pt x="5162186" y="4161696"/>
                </a:cubicBezTo>
                <a:cubicBezTo>
                  <a:pt x="5181976" y="4191676"/>
                  <a:pt x="5206586" y="4214174"/>
                  <a:pt x="5236016" y="4229190"/>
                </a:cubicBezTo>
                <a:cubicBezTo>
                  <a:pt x="5255240" y="4238997"/>
                  <a:pt x="5275468" y="4243721"/>
                  <a:pt x="5296704" y="4243362"/>
                </a:cubicBezTo>
                <a:cubicBezTo>
                  <a:pt x="5317940" y="4243002"/>
                  <a:pt x="5337494" y="4236688"/>
                  <a:pt x="5355364" y="4224420"/>
                </a:cubicBezTo>
                <a:cubicBezTo>
                  <a:pt x="5373236" y="4212152"/>
                  <a:pt x="5387786" y="4195015"/>
                  <a:pt x="5399014" y="4173008"/>
                </a:cubicBezTo>
                <a:cubicBezTo>
                  <a:pt x="5411664" y="4148218"/>
                  <a:pt x="5417050" y="4124150"/>
                  <a:pt x="5415176" y="4100805"/>
                </a:cubicBezTo>
                <a:cubicBezTo>
                  <a:pt x="5413304" y="4077461"/>
                  <a:pt x="5404488" y="4052579"/>
                  <a:pt x="5388728" y="4026159"/>
                </a:cubicBezTo>
                <a:lnTo>
                  <a:pt x="5383960" y="4035505"/>
                </a:lnTo>
                <a:cubicBezTo>
                  <a:pt x="5394770" y="4056560"/>
                  <a:pt x="5400616" y="4076376"/>
                  <a:pt x="5401496" y="4094953"/>
                </a:cubicBezTo>
                <a:cubicBezTo>
                  <a:pt x="5402378" y="4113531"/>
                  <a:pt x="5398116" y="4132033"/>
                  <a:pt x="5388716" y="4150460"/>
                </a:cubicBezTo>
                <a:cubicBezTo>
                  <a:pt x="5376268" y="4174853"/>
                  <a:pt x="5358368" y="4190698"/>
                  <a:pt x="5335014" y="4197997"/>
                </a:cubicBezTo>
                <a:cubicBezTo>
                  <a:pt x="5311658" y="4205294"/>
                  <a:pt x="5286922" y="4202281"/>
                  <a:pt x="5260806" y="4188956"/>
                </a:cubicBezTo>
                <a:cubicBezTo>
                  <a:pt x="5235220" y="4175902"/>
                  <a:pt x="5212670" y="4157714"/>
                  <a:pt x="5193158" y="4134392"/>
                </a:cubicBezTo>
                <a:cubicBezTo>
                  <a:pt x="5169494" y="4106111"/>
                  <a:pt x="5155158" y="4076408"/>
                  <a:pt x="5150154" y="4045284"/>
                </a:cubicBezTo>
                <a:cubicBezTo>
                  <a:pt x="5146226" y="4020891"/>
                  <a:pt x="5150316" y="3996829"/>
                  <a:pt x="5162422" y="3973100"/>
                </a:cubicBezTo>
                <a:cubicBezTo>
                  <a:pt x="5166954" y="3964217"/>
                  <a:pt x="5172372" y="3956790"/>
                  <a:pt x="5178678" y="3950818"/>
                </a:cubicBezTo>
                <a:cubicBezTo>
                  <a:pt x="5184984" y="3944845"/>
                  <a:pt x="5191640" y="3940640"/>
                  <a:pt x="5198648" y="3938201"/>
                </a:cubicBezTo>
                <a:cubicBezTo>
                  <a:pt x="5205658" y="3935762"/>
                  <a:pt x="5212886" y="3934938"/>
                  <a:pt x="5220334" y="3935731"/>
                </a:cubicBezTo>
                <a:cubicBezTo>
                  <a:pt x="5227784" y="3936524"/>
                  <a:pt x="5235652" y="3938618"/>
                  <a:pt x="5243946" y="3942014"/>
                </a:cubicBezTo>
                <a:lnTo>
                  <a:pt x="5266224" y="3952379"/>
                </a:lnTo>
                <a:lnTo>
                  <a:pt x="5269878" y="3945220"/>
                </a:lnTo>
                <a:close/>
                <a:moveTo>
                  <a:pt x="812180" y="3797593"/>
                </a:moveTo>
                <a:lnTo>
                  <a:pt x="803530" y="3798349"/>
                </a:lnTo>
                <a:cubicBezTo>
                  <a:pt x="808002" y="3808901"/>
                  <a:pt x="810390" y="3816253"/>
                  <a:pt x="810696" y="3820407"/>
                </a:cubicBezTo>
                <a:cubicBezTo>
                  <a:pt x="811000" y="3824561"/>
                  <a:pt x="810248" y="3828032"/>
                  <a:pt x="808440" y="3830819"/>
                </a:cubicBezTo>
                <a:cubicBezTo>
                  <a:pt x="806630" y="3833606"/>
                  <a:pt x="803944" y="3835755"/>
                  <a:pt x="800380" y="3837264"/>
                </a:cubicBezTo>
                <a:cubicBezTo>
                  <a:pt x="793256" y="3840284"/>
                  <a:pt x="781998" y="3842710"/>
                  <a:pt x="766612" y="3844542"/>
                </a:cubicBezTo>
                <a:lnTo>
                  <a:pt x="577362" y="3866543"/>
                </a:lnTo>
                <a:cubicBezTo>
                  <a:pt x="557478" y="3868827"/>
                  <a:pt x="543972" y="3869377"/>
                  <a:pt x="536844" y="3868195"/>
                </a:cubicBezTo>
                <a:cubicBezTo>
                  <a:pt x="531904" y="3867217"/>
                  <a:pt x="527040" y="3864510"/>
                  <a:pt x="522250" y="3860074"/>
                </a:cubicBezTo>
                <a:cubicBezTo>
                  <a:pt x="519096" y="3857208"/>
                  <a:pt x="515088" y="3850420"/>
                  <a:pt x="510228" y="3839710"/>
                </a:cubicBezTo>
                <a:lnTo>
                  <a:pt x="501490" y="3840261"/>
                </a:lnTo>
                <a:lnTo>
                  <a:pt x="547826" y="3949614"/>
                </a:lnTo>
                <a:lnTo>
                  <a:pt x="556128" y="3948035"/>
                </a:lnTo>
                <a:cubicBezTo>
                  <a:pt x="551280" y="3933926"/>
                  <a:pt x="549438" y="3924523"/>
                  <a:pt x="550600" y="3919828"/>
                </a:cubicBezTo>
                <a:cubicBezTo>
                  <a:pt x="551762" y="3915133"/>
                  <a:pt x="554948" y="3911682"/>
                  <a:pt x="560156" y="3909475"/>
                </a:cubicBezTo>
                <a:cubicBezTo>
                  <a:pt x="566458" y="3906804"/>
                  <a:pt x="577304" y="3904553"/>
                  <a:pt x="592692" y="3902720"/>
                </a:cubicBezTo>
                <a:lnTo>
                  <a:pt x="688708" y="3891857"/>
                </a:lnTo>
                <a:lnTo>
                  <a:pt x="743492" y="4021149"/>
                </a:lnTo>
                <a:lnTo>
                  <a:pt x="647564" y="4032217"/>
                </a:lnTo>
                <a:cubicBezTo>
                  <a:pt x="627406" y="4034616"/>
                  <a:pt x="613900" y="4035167"/>
                  <a:pt x="607046" y="4033868"/>
                </a:cubicBezTo>
                <a:cubicBezTo>
                  <a:pt x="602164" y="4033028"/>
                  <a:pt x="597328" y="4030389"/>
                  <a:pt x="592538" y="4025953"/>
                </a:cubicBezTo>
                <a:cubicBezTo>
                  <a:pt x="589384" y="4023087"/>
                  <a:pt x="585406" y="4016368"/>
                  <a:pt x="580602" y="4005795"/>
                </a:cubicBezTo>
                <a:lnTo>
                  <a:pt x="571778" y="4006140"/>
                </a:lnTo>
                <a:lnTo>
                  <a:pt x="617766" y="4114671"/>
                </a:lnTo>
                <a:lnTo>
                  <a:pt x="626328" y="4113709"/>
                </a:lnTo>
                <a:cubicBezTo>
                  <a:pt x="621482" y="4099599"/>
                  <a:pt x="619624" y="4090163"/>
                  <a:pt x="620758" y="4085399"/>
                </a:cubicBezTo>
                <a:cubicBezTo>
                  <a:pt x="621892" y="4080635"/>
                  <a:pt x="625062" y="4077150"/>
                  <a:pt x="630268" y="4074944"/>
                </a:cubicBezTo>
                <a:cubicBezTo>
                  <a:pt x="636298" y="4072389"/>
                  <a:pt x="647172" y="4070206"/>
                  <a:pt x="662892" y="4068394"/>
                </a:cubicBezTo>
                <a:lnTo>
                  <a:pt x="852054" y="4046187"/>
                </a:lnTo>
                <a:cubicBezTo>
                  <a:pt x="870198" y="4043995"/>
                  <a:pt x="883450" y="4043795"/>
                  <a:pt x="891806" y="4045588"/>
                </a:cubicBezTo>
                <a:cubicBezTo>
                  <a:pt x="897664" y="4046823"/>
                  <a:pt x="903424" y="4050121"/>
                  <a:pt x="909090" y="4055479"/>
                </a:cubicBezTo>
                <a:cubicBezTo>
                  <a:pt x="913120" y="4059267"/>
                  <a:pt x="917068" y="4065918"/>
                  <a:pt x="920938" y="4075431"/>
                </a:cubicBezTo>
                <a:lnTo>
                  <a:pt x="929588" y="4074675"/>
                </a:lnTo>
                <a:lnTo>
                  <a:pt x="882034" y="3962445"/>
                </a:lnTo>
                <a:lnTo>
                  <a:pt x="873558" y="3963612"/>
                </a:lnTo>
                <a:cubicBezTo>
                  <a:pt x="877970" y="3974026"/>
                  <a:pt x="880314" y="3981276"/>
                  <a:pt x="880592" y="3985362"/>
                </a:cubicBezTo>
                <a:cubicBezTo>
                  <a:pt x="880868" y="3989447"/>
                  <a:pt x="880102" y="3992883"/>
                  <a:pt x="878292" y="3995671"/>
                </a:cubicBezTo>
                <a:cubicBezTo>
                  <a:pt x="876482" y="3998458"/>
                  <a:pt x="873796" y="4000606"/>
                  <a:pt x="870234" y="4002116"/>
                </a:cubicBezTo>
                <a:cubicBezTo>
                  <a:pt x="862834" y="4005251"/>
                  <a:pt x="851606" y="4007746"/>
                  <a:pt x="836552" y="4009599"/>
                </a:cubicBezTo>
                <a:lnTo>
                  <a:pt x="759068" y="4018428"/>
                </a:lnTo>
                <a:lnTo>
                  <a:pt x="704546" y="3889753"/>
                </a:lnTo>
                <a:lnTo>
                  <a:pt x="781940" y="3880719"/>
                </a:lnTo>
                <a:cubicBezTo>
                  <a:pt x="800750" y="3878568"/>
                  <a:pt x="814040" y="3878271"/>
                  <a:pt x="821810" y="3879827"/>
                </a:cubicBezTo>
                <a:cubicBezTo>
                  <a:pt x="827610" y="3880926"/>
                  <a:pt x="833244" y="3884115"/>
                  <a:pt x="838714" y="3889394"/>
                </a:cubicBezTo>
                <a:cubicBezTo>
                  <a:pt x="842628" y="3892908"/>
                  <a:pt x="846462" y="3899285"/>
                  <a:pt x="850214" y="3908524"/>
                </a:cubicBezTo>
                <a:lnTo>
                  <a:pt x="858778" y="3907563"/>
                </a:lnTo>
                <a:close/>
                <a:moveTo>
                  <a:pt x="5283420" y="3649645"/>
                </a:moveTo>
                <a:lnTo>
                  <a:pt x="5206110" y="3852875"/>
                </a:lnTo>
                <a:lnTo>
                  <a:pt x="5212878" y="3858316"/>
                </a:lnTo>
                <a:lnTo>
                  <a:pt x="5214544" y="3853934"/>
                </a:lnTo>
                <a:cubicBezTo>
                  <a:pt x="5218620" y="3843223"/>
                  <a:pt x="5222852" y="3836593"/>
                  <a:pt x="5227246" y="3834045"/>
                </a:cubicBezTo>
                <a:cubicBezTo>
                  <a:pt x="5231638" y="3831496"/>
                  <a:pt x="5236478" y="3831227"/>
                  <a:pt x="5241764" y="3833238"/>
                </a:cubicBezTo>
                <a:cubicBezTo>
                  <a:pt x="5248996" y="3835990"/>
                  <a:pt x="5258760" y="3841932"/>
                  <a:pt x="5271048" y="3851066"/>
                </a:cubicBezTo>
                <a:lnTo>
                  <a:pt x="5422836" y="3965653"/>
                </a:lnTo>
                <a:cubicBezTo>
                  <a:pt x="5439102" y="3977731"/>
                  <a:pt x="5449372" y="3986734"/>
                  <a:pt x="5453646" y="3992659"/>
                </a:cubicBezTo>
                <a:cubicBezTo>
                  <a:pt x="5456588" y="3996644"/>
                  <a:pt x="5458254" y="4001895"/>
                  <a:pt x="5458640" y="4008412"/>
                </a:cubicBezTo>
                <a:cubicBezTo>
                  <a:pt x="5458882" y="4012803"/>
                  <a:pt x="5457076" y="4020476"/>
                  <a:pt x="5453228" y="4031432"/>
                </a:cubicBezTo>
                <a:lnTo>
                  <a:pt x="5459916" y="4037081"/>
                </a:lnTo>
                <a:lnTo>
                  <a:pt x="5543100" y="3818411"/>
                </a:lnTo>
                <a:lnTo>
                  <a:pt x="5474596" y="3761779"/>
                </a:lnTo>
                <a:lnTo>
                  <a:pt x="5471660" y="3769499"/>
                </a:lnTo>
                <a:cubicBezTo>
                  <a:pt x="5490524" y="3791485"/>
                  <a:pt x="5501648" y="3812475"/>
                  <a:pt x="5505028" y="3832471"/>
                </a:cubicBezTo>
                <a:cubicBezTo>
                  <a:pt x="5508408" y="3852467"/>
                  <a:pt x="5504940" y="3876027"/>
                  <a:pt x="5494620" y="3903152"/>
                </a:cubicBezTo>
                <a:lnTo>
                  <a:pt x="5485096" y="3928191"/>
                </a:lnTo>
                <a:cubicBezTo>
                  <a:pt x="5481498" y="3937650"/>
                  <a:pt x="5478276" y="3943191"/>
                  <a:pt x="5475428" y="3944815"/>
                </a:cubicBezTo>
                <a:cubicBezTo>
                  <a:pt x="5471324" y="3947235"/>
                  <a:pt x="5467464" y="3947757"/>
                  <a:pt x="5463846" y="3946381"/>
                </a:cubicBezTo>
                <a:cubicBezTo>
                  <a:pt x="5459116" y="3944581"/>
                  <a:pt x="5452734" y="3940641"/>
                  <a:pt x="5444698" y="3934558"/>
                </a:cubicBezTo>
                <a:lnTo>
                  <a:pt x="5361408" y="3871586"/>
                </a:lnTo>
                <a:lnTo>
                  <a:pt x="5371648" y="3844670"/>
                </a:lnTo>
                <a:cubicBezTo>
                  <a:pt x="5376834" y="3831037"/>
                  <a:pt x="5381104" y="3822431"/>
                  <a:pt x="5384456" y="3818849"/>
                </a:cubicBezTo>
                <a:cubicBezTo>
                  <a:pt x="5387808" y="3815268"/>
                  <a:pt x="5391756" y="3812948"/>
                  <a:pt x="5396300" y="3811890"/>
                </a:cubicBezTo>
                <a:cubicBezTo>
                  <a:pt x="5400842" y="3810831"/>
                  <a:pt x="5406104" y="3811440"/>
                  <a:pt x="5412086" y="3813715"/>
                </a:cubicBezTo>
                <a:cubicBezTo>
                  <a:pt x="5418206" y="3816043"/>
                  <a:pt x="5425102" y="3820100"/>
                  <a:pt x="5432774" y="3825884"/>
                </a:cubicBezTo>
                <a:lnTo>
                  <a:pt x="5435948" y="3817538"/>
                </a:lnTo>
                <a:lnTo>
                  <a:pt x="5344324" y="3749484"/>
                </a:lnTo>
                <a:lnTo>
                  <a:pt x="5341388" y="3757204"/>
                </a:lnTo>
                <a:cubicBezTo>
                  <a:pt x="5354638" y="3769251"/>
                  <a:pt x="5362536" y="3780615"/>
                  <a:pt x="5365082" y="3791296"/>
                </a:cubicBezTo>
                <a:cubicBezTo>
                  <a:pt x="5367626" y="3801978"/>
                  <a:pt x="5365300" y="3816777"/>
                  <a:pt x="5358104" y="3835695"/>
                </a:cubicBezTo>
                <a:lnTo>
                  <a:pt x="5348024" y="3862195"/>
                </a:lnTo>
                <a:lnTo>
                  <a:pt x="5248488" y="3787309"/>
                </a:lnTo>
                <a:lnTo>
                  <a:pt x="5262140" y="3751420"/>
                </a:lnTo>
                <a:cubicBezTo>
                  <a:pt x="5271294" y="3727355"/>
                  <a:pt x="5278392" y="3712461"/>
                  <a:pt x="5283436" y="3706736"/>
                </a:cubicBezTo>
                <a:cubicBezTo>
                  <a:pt x="5290214" y="3698965"/>
                  <a:pt x="5297702" y="3693931"/>
                  <a:pt x="5305900" y="3691636"/>
                </a:cubicBezTo>
                <a:cubicBezTo>
                  <a:pt x="5312284" y="3689924"/>
                  <a:pt x="5319162" y="3690470"/>
                  <a:pt x="5326534" y="3693275"/>
                </a:cubicBezTo>
                <a:cubicBezTo>
                  <a:pt x="5330846" y="3694915"/>
                  <a:pt x="5336016" y="3697439"/>
                  <a:pt x="5342044" y="3700847"/>
                </a:cubicBezTo>
                <a:lnTo>
                  <a:pt x="5344982" y="3693127"/>
                </a:lnTo>
                <a:close/>
                <a:moveTo>
                  <a:pt x="583318" y="3540119"/>
                </a:moveTo>
                <a:cubicBezTo>
                  <a:pt x="566648" y="3540363"/>
                  <a:pt x="550384" y="3542795"/>
                  <a:pt x="534522" y="3547415"/>
                </a:cubicBezTo>
                <a:cubicBezTo>
                  <a:pt x="513802" y="3553450"/>
                  <a:pt x="495834" y="3563876"/>
                  <a:pt x="480620" y="3578694"/>
                </a:cubicBezTo>
                <a:cubicBezTo>
                  <a:pt x="465404" y="3593511"/>
                  <a:pt x="455494" y="3611511"/>
                  <a:pt x="450890" y="3632694"/>
                </a:cubicBezTo>
                <a:cubicBezTo>
                  <a:pt x="446286" y="3653877"/>
                  <a:pt x="447440" y="3676328"/>
                  <a:pt x="454348" y="3700047"/>
                </a:cubicBezTo>
                <a:cubicBezTo>
                  <a:pt x="462130" y="3726768"/>
                  <a:pt x="474706" y="3747985"/>
                  <a:pt x="492070" y="3763699"/>
                </a:cubicBezTo>
                <a:cubicBezTo>
                  <a:pt x="509436" y="3779412"/>
                  <a:pt x="532910" y="3791486"/>
                  <a:pt x="562494" y="3799921"/>
                </a:cubicBezTo>
                <a:lnTo>
                  <a:pt x="559560" y="3789847"/>
                </a:lnTo>
                <a:cubicBezTo>
                  <a:pt x="537256" y="3781927"/>
                  <a:pt x="519418" y="3771506"/>
                  <a:pt x="506042" y="3758583"/>
                </a:cubicBezTo>
                <a:cubicBezTo>
                  <a:pt x="492668" y="3745659"/>
                  <a:pt x="483088" y="3729267"/>
                  <a:pt x="477302" y="3709405"/>
                </a:cubicBezTo>
                <a:cubicBezTo>
                  <a:pt x="469644" y="3683113"/>
                  <a:pt x="471818" y="3659306"/>
                  <a:pt x="483822" y="3637983"/>
                </a:cubicBezTo>
                <a:cubicBezTo>
                  <a:pt x="495824" y="3616661"/>
                  <a:pt x="515900" y="3601900"/>
                  <a:pt x="544050" y="3593701"/>
                </a:cubicBezTo>
                <a:cubicBezTo>
                  <a:pt x="571628" y="3585669"/>
                  <a:pt x="600514" y="3583456"/>
                  <a:pt x="630706" y="3587062"/>
                </a:cubicBezTo>
                <a:cubicBezTo>
                  <a:pt x="667322" y="3591434"/>
                  <a:pt x="698120" y="3603235"/>
                  <a:pt x="723098" y="3622467"/>
                </a:cubicBezTo>
                <a:cubicBezTo>
                  <a:pt x="742678" y="3637535"/>
                  <a:pt x="756194" y="3657858"/>
                  <a:pt x="763642" y="3683436"/>
                </a:cubicBezTo>
                <a:cubicBezTo>
                  <a:pt x="766432" y="3693009"/>
                  <a:pt x="767576" y="3702131"/>
                  <a:pt x="767080" y="3710802"/>
                </a:cubicBezTo>
                <a:cubicBezTo>
                  <a:pt x="766582" y="3719473"/>
                  <a:pt x="764618" y="3727098"/>
                  <a:pt x="761186" y="3733678"/>
                </a:cubicBezTo>
                <a:cubicBezTo>
                  <a:pt x="757756" y="3740258"/>
                  <a:pt x="753056" y="3745812"/>
                  <a:pt x="747090" y="3750340"/>
                </a:cubicBezTo>
                <a:cubicBezTo>
                  <a:pt x="741122" y="3754868"/>
                  <a:pt x="733956" y="3758738"/>
                  <a:pt x="725592" y="3761949"/>
                </a:cubicBezTo>
                <a:lnTo>
                  <a:pt x="702264" y="3769674"/>
                </a:lnTo>
                <a:lnTo>
                  <a:pt x="704512" y="3777390"/>
                </a:lnTo>
                <a:lnTo>
                  <a:pt x="804910" y="3771632"/>
                </a:lnTo>
                <a:lnTo>
                  <a:pt x="802600" y="3763701"/>
                </a:lnTo>
                <a:cubicBezTo>
                  <a:pt x="794136" y="3759656"/>
                  <a:pt x="788816" y="3756555"/>
                  <a:pt x="786638" y="3754399"/>
                </a:cubicBezTo>
                <a:cubicBezTo>
                  <a:pt x="784460" y="3752244"/>
                  <a:pt x="782872" y="3749451"/>
                  <a:pt x="781872" y="3746022"/>
                </a:cubicBezTo>
                <a:cubicBezTo>
                  <a:pt x="780874" y="3742592"/>
                  <a:pt x="780680" y="3736603"/>
                  <a:pt x="781290" y="3728055"/>
                </a:cubicBezTo>
                <a:cubicBezTo>
                  <a:pt x="782886" y="3708523"/>
                  <a:pt x="781624" y="3691684"/>
                  <a:pt x="777504" y="3677538"/>
                </a:cubicBezTo>
                <a:cubicBezTo>
                  <a:pt x="768722" y="3647389"/>
                  <a:pt x="751440" y="3619986"/>
                  <a:pt x="725658" y="3595330"/>
                </a:cubicBezTo>
                <a:cubicBezTo>
                  <a:pt x="699874" y="3570675"/>
                  <a:pt x="669504" y="3554215"/>
                  <a:pt x="634544" y="3545951"/>
                </a:cubicBezTo>
                <a:cubicBezTo>
                  <a:pt x="617064" y="3541820"/>
                  <a:pt x="599990" y="3539876"/>
                  <a:pt x="583318" y="3540119"/>
                </a:cubicBezTo>
                <a:close/>
                <a:moveTo>
                  <a:pt x="3055240" y="3528915"/>
                </a:moveTo>
                <a:cubicBezTo>
                  <a:pt x="2985650" y="3528915"/>
                  <a:pt x="2929238" y="3585327"/>
                  <a:pt x="2929238" y="3654914"/>
                </a:cubicBezTo>
                <a:cubicBezTo>
                  <a:pt x="2929240" y="3724503"/>
                  <a:pt x="2985652" y="3780915"/>
                  <a:pt x="3055240" y="3780915"/>
                </a:cubicBezTo>
                <a:cubicBezTo>
                  <a:pt x="3124826" y="3780914"/>
                  <a:pt x="3181238" y="3724502"/>
                  <a:pt x="3181238" y="3654915"/>
                </a:cubicBezTo>
                <a:cubicBezTo>
                  <a:pt x="3181238" y="3585327"/>
                  <a:pt x="3124828" y="3528915"/>
                  <a:pt x="3055240" y="3528915"/>
                </a:cubicBezTo>
                <a:close/>
                <a:moveTo>
                  <a:pt x="5330484" y="3440203"/>
                </a:moveTo>
                <a:lnTo>
                  <a:pt x="5328224" y="3448379"/>
                </a:lnTo>
                <a:cubicBezTo>
                  <a:pt x="5334142" y="3454339"/>
                  <a:pt x="5337762" y="3459123"/>
                  <a:pt x="5339080" y="3462730"/>
                </a:cubicBezTo>
                <a:cubicBezTo>
                  <a:pt x="5340400" y="3466337"/>
                  <a:pt x="5340484" y="3470221"/>
                  <a:pt x="5339332" y="3474381"/>
                </a:cubicBezTo>
                <a:cubicBezTo>
                  <a:pt x="5338660" y="3476819"/>
                  <a:pt x="5337828" y="3478983"/>
                  <a:pt x="5336844" y="3480873"/>
                </a:cubicBezTo>
                <a:cubicBezTo>
                  <a:pt x="5336318" y="3481654"/>
                  <a:pt x="5333256" y="3485748"/>
                  <a:pt x="5327656" y="3493156"/>
                </a:cubicBezTo>
                <a:cubicBezTo>
                  <a:pt x="5319528" y="3503570"/>
                  <a:pt x="5314418" y="3510882"/>
                  <a:pt x="5312328" y="3515091"/>
                </a:cubicBezTo>
                <a:cubicBezTo>
                  <a:pt x="5308768" y="3521827"/>
                  <a:pt x="5305876" y="3529211"/>
                  <a:pt x="5303656" y="3537244"/>
                </a:cubicBezTo>
                <a:cubicBezTo>
                  <a:pt x="5297072" y="3561056"/>
                  <a:pt x="5298922" y="3582568"/>
                  <a:pt x="5309206" y="3601779"/>
                </a:cubicBezTo>
                <a:cubicBezTo>
                  <a:pt x="5319490" y="3620990"/>
                  <a:pt x="5334816" y="3633411"/>
                  <a:pt x="5355186" y="3639043"/>
                </a:cubicBezTo>
                <a:cubicBezTo>
                  <a:pt x="5367952" y="3642573"/>
                  <a:pt x="5381058" y="3642645"/>
                  <a:pt x="5394500" y="3639259"/>
                </a:cubicBezTo>
                <a:cubicBezTo>
                  <a:pt x="5402640" y="3637185"/>
                  <a:pt x="5415846" y="3631031"/>
                  <a:pt x="5434116" y="3620796"/>
                </a:cubicBezTo>
                <a:cubicBezTo>
                  <a:pt x="5472188" y="3599822"/>
                  <a:pt x="5498108" y="3587610"/>
                  <a:pt x="5511878" y="3584160"/>
                </a:cubicBezTo>
                <a:cubicBezTo>
                  <a:pt x="5521140" y="3581934"/>
                  <a:pt x="5530648" y="3582169"/>
                  <a:pt x="5540404" y="3584866"/>
                </a:cubicBezTo>
                <a:cubicBezTo>
                  <a:pt x="5555466" y="3589031"/>
                  <a:pt x="5567422" y="3597586"/>
                  <a:pt x="5576272" y="3610533"/>
                </a:cubicBezTo>
                <a:cubicBezTo>
                  <a:pt x="5585124" y="3623480"/>
                  <a:pt x="5586950" y="3639349"/>
                  <a:pt x="5581756" y="3658141"/>
                </a:cubicBezTo>
                <a:cubicBezTo>
                  <a:pt x="5576162" y="3678367"/>
                  <a:pt x="5565464" y="3693050"/>
                  <a:pt x="5549656" y="3702191"/>
                </a:cubicBezTo>
                <a:cubicBezTo>
                  <a:pt x="5533850" y="3711332"/>
                  <a:pt x="5516120" y="3713185"/>
                  <a:pt x="5496468" y="3707752"/>
                </a:cubicBezTo>
                <a:cubicBezTo>
                  <a:pt x="5489584" y="3705848"/>
                  <a:pt x="5481044" y="3702947"/>
                  <a:pt x="5470850" y="3699047"/>
                </a:cubicBezTo>
                <a:lnTo>
                  <a:pt x="5468828" y="3706363"/>
                </a:lnTo>
                <a:lnTo>
                  <a:pt x="5570394" y="3760386"/>
                </a:lnTo>
                <a:lnTo>
                  <a:pt x="5572656" y="3752209"/>
                </a:lnTo>
                <a:cubicBezTo>
                  <a:pt x="5562488" y="3744303"/>
                  <a:pt x="5558576" y="3736118"/>
                  <a:pt x="5560916" y="3727655"/>
                </a:cubicBezTo>
                <a:cubicBezTo>
                  <a:pt x="5561946" y="3723925"/>
                  <a:pt x="5564310" y="3719560"/>
                  <a:pt x="5568008" y="3714561"/>
                </a:cubicBezTo>
                <a:cubicBezTo>
                  <a:pt x="5578698" y="3699913"/>
                  <a:pt x="5585864" y="3689078"/>
                  <a:pt x="5589504" y="3682055"/>
                </a:cubicBezTo>
                <a:cubicBezTo>
                  <a:pt x="5593144" y="3675032"/>
                  <a:pt x="5596154" y="3667217"/>
                  <a:pt x="5598534" y="3658611"/>
                </a:cubicBezTo>
                <a:cubicBezTo>
                  <a:pt x="5603332" y="3641253"/>
                  <a:pt x="5603952" y="3624208"/>
                  <a:pt x="5600396" y="3607475"/>
                </a:cubicBezTo>
                <a:cubicBezTo>
                  <a:pt x="5596838" y="3590741"/>
                  <a:pt x="5589220" y="3576552"/>
                  <a:pt x="5577538" y="3564907"/>
                </a:cubicBezTo>
                <a:cubicBezTo>
                  <a:pt x="5565856" y="3553262"/>
                  <a:pt x="5552628" y="3545397"/>
                  <a:pt x="5537854" y="3541312"/>
                </a:cubicBezTo>
                <a:cubicBezTo>
                  <a:pt x="5524800" y="3537703"/>
                  <a:pt x="5511628" y="3537458"/>
                  <a:pt x="5498334" y="3540577"/>
                </a:cubicBezTo>
                <a:cubicBezTo>
                  <a:pt x="5485042" y="3543696"/>
                  <a:pt x="5465138" y="3553132"/>
                  <a:pt x="5438624" y="3568886"/>
                </a:cubicBezTo>
                <a:cubicBezTo>
                  <a:pt x="5412112" y="3584640"/>
                  <a:pt x="5393478" y="3594235"/>
                  <a:pt x="5382722" y="3597669"/>
                </a:cubicBezTo>
                <a:cubicBezTo>
                  <a:pt x="5371968" y="3601104"/>
                  <a:pt x="5361570" y="3601433"/>
                  <a:pt x="5351528" y="3598657"/>
                </a:cubicBezTo>
                <a:cubicBezTo>
                  <a:pt x="5340052" y="3595484"/>
                  <a:pt x="5331228" y="3588026"/>
                  <a:pt x="5325056" y="3576283"/>
                </a:cubicBezTo>
                <a:cubicBezTo>
                  <a:pt x="5318884" y="3564540"/>
                  <a:pt x="5317860" y="3551209"/>
                  <a:pt x="5321984" y="3536290"/>
                </a:cubicBezTo>
                <a:cubicBezTo>
                  <a:pt x="5327180" y="3517499"/>
                  <a:pt x="5336888" y="3503892"/>
                  <a:pt x="5351106" y="3495470"/>
                </a:cubicBezTo>
                <a:cubicBezTo>
                  <a:pt x="5365324" y="3487048"/>
                  <a:pt x="5381112" y="3485237"/>
                  <a:pt x="5398468" y="3490036"/>
                </a:cubicBezTo>
                <a:cubicBezTo>
                  <a:pt x="5403776" y="3491503"/>
                  <a:pt x="5410654" y="3493713"/>
                  <a:pt x="5419102" y="3496667"/>
                </a:cubicBezTo>
                <a:lnTo>
                  <a:pt x="5421124" y="3489351"/>
                </a:lnTo>
                <a:close/>
                <a:moveTo>
                  <a:pt x="2469420" y="3243813"/>
                </a:moveTo>
                <a:cubicBezTo>
                  <a:pt x="2399832" y="3243813"/>
                  <a:pt x="2343418" y="3300224"/>
                  <a:pt x="2343418" y="3369813"/>
                </a:cubicBezTo>
                <a:cubicBezTo>
                  <a:pt x="2343420" y="3439400"/>
                  <a:pt x="2399830" y="3495812"/>
                  <a:pt x="2469420" y="3495812"/>
                </a:cubicBezTo>
                <a:cubicBezTo>
                  <a:pt x="2539006" y="3495813"/>
                  <a:pt x="2595418" y="3439401"/>
                  <a:pt x="2595420" y="3369813"/>
                </a:cubicBezTo>
                <a:cubicBezTo>
                  <a:pt x="2595420" y="3300224"/>
                  <a:pt x="2539008" y="3243812"/>
                  <a:pt x="2469420" y="3243813"/>
                </a:cubicBezTo>
                <a:close/>
                <a:moveTo>
                  <a:pt x="3595758" y="3157776"/>
                </a:moveTo>
                <a:cubicBezTo>
                  <a:pt x="3526170" y="3157775"/>
                  <a:pt x="3469758" y="3214187"/>
                  <a:pt x="3469756" y="3283776"/>
                </a:cubicBezTo>
                <a:cubicBezTo>
                  <a:pt x="3469756" y="3353364"/>
                  <a:pt x="3526170" y="3409776"/>
                  <a:pt x="3595758" y="3409776"/>
                </a:cubicBezTo>
                <a:cubicBezTo>
                  <a:pt x="3665344" y="3409776"/>
                  <a:pt x="3721756" y="3353364"/>
                  <a:pt x="3721758" y="3283775"/>
                </a:cubicBezTo>
                <a:cubicBezTo>
                  <a:pt x="3721758" y="3214188"/>
                  <a:pt x="3665346" y="3157776"/>
                  <a:pt x="3595758" y="3157776"/>
                </a:cubicBezTo>
                <a:close/>
                <a:moveTo>
                  <a:pt x="3006000" y="2826000"/>
                </a:moveTo>
                <a:cubicBezTo>
                  <a:pt x="3105412" y="2826000"/>
                  <a:pt x="3186000" y="2906589"/>
                  <a:pt x="3186000" y="3006000"/>
                </a:cubicBezTo>
                <a:cubicBezTo>
                  <a:pt x="3186000" y="3105411"/>
                  <a:pt x="3105412" y="3186000"/>
                  <a:pt x="3006000" y="3186000"/>
                </a:cubicBezTo>
                <a:cubicBezTo>
                  <a:pt x="2906590" y="3186000"/>
                  <a:pt x="2826000" y="3105411"/>
                  <a:pt x="2826000" y="3006000"/>
                </a:cubicBezTo>
                <a:cubicBezTo>
                  <a:pt x="2826000" y="2906589"/>
                  <a:pt x="2906590" y="2826000"/>
                  <a:pt x="3006000" y="2826000"/>
                </a:cubicBezTo>
                <a:close/>
                <a:moveTo>
                  <a:pt x="2412064" y="2599930"/>
                </a:moveTo>
                <a:cubicBezTo>
                  <a:pt x="2342476" y="2599930"/>
                  <a:pt x="2286066" y="2656341"/>
                  <a:pt x="2286066" y="2725930"/>
                </a:cubicBezTo>
                <a:cubicBezTo>
                  <a:pt x="2286066" y="2795518"/>
                  <a:pt x="2342478" y="2851930"/>
                  <a:pt x="2412066" y="2851931"/>
                </a:cubicBezTo>
                <a:cubicBezTo>
                  <a:pt x="2481654" y="2851930"/>
                  <a:pt x="2538066" y="2795518"/>
                  <a:pt x="2538064" y="2725930"/>
                </a:cubicBezTo>
                <a:cubicBezTo>
                  <a:pt x="2538066" y="2656342"/>
                  <a:pt x="2481654" y="2599931"/>
                  <a:pt x="2412064" y="2599930"/>
                </a:cubicBezTo>
                <a:close/>
                <a:moveTo>
                  <a:pt x="3185460" y="2584059"/>
                </a:moveTo>
                <a:lnTo>
                  <a:pt x="2791502" y="2748002"/>
                </a:lnTo>
                <a:lnTo>
                  <a:pt x="2733310" y="2635768"/>
                </a:lnTo>
                <a:lnTo>
                  <a:pt x="2678128" y="3060315"/>
                </a:lnTo>
                <a:lnTo>
                  <a:pt x="2546648" y="3054357"/>
                </a:lnTo>
                <a:lnTo>
                  <a:pt x="2903358" y="3327140"/>
                </a:lnTo>
                <a:lnTo>
                  <a:pt x="2860082" y="3394822"/>
                </a:lnTo>
                <a:lnTo>
                  <a:pt x="3235060" y="3238778"/>
                </a:lnTo>
                <a:lnTo>
                  <a:pt x="3284478" y="3334092"/>
                </a:lnTo>
                <a:lnTo>
                  <a:pt x="3336220" y="2936004"/>
                </a:lnTo>
                <a:lnTo>
                  <a:pt x="3466384" y="2941903"/>
                </a:lnTo>
                <a:lnTo>
                  <a:pt x="3124046" y="2680111"/>
                </a:lnTo>
                <a:close/>
                <a:moveTo>
                  <a:pt x="3541546" y="2508275"/>
                </a:moveTo>
                <a:cubicBezTo>
                  <a:pt x="3471960" y="2508274"/>
                  <a:pt x="3415548" y="2564688"/>
                  <a:pt x="3415548" y="2634275"/>
                </a:cubicBezTo>
                <a:cubicBezTo>
                  <a:pt x="3415546" y="2703863"/>
                  <a:pt x="3471958" y="2760275"/>
                  <a:pt x="3541548" y="2760275"/>
                </a:cubicBezTo>
                <a:cubicBezTo>
                  <a:pt x="3611136" y="2760275"/>
                  <a:pt x="3667548" y="2703862"/>
                  <a:pt x="3667548" y="2634276"/>
                </a:cubicBezTo>
                <a:cubicBezTo>
                  <a:pt x="3667548" y="2564687"/>
                  <a:pt x="3611136" y="2508275"/>
                  <a:pt x="3541546" y="2508275"/>
                </a:cubicBezTo>
                <a:close/>
                <a:moveTo>
                  <a:pt x="2952004" y="2227971"/>
                </a:moveTo>
                <a:cubicBezTo>
                  <a:pt x="2882416" y="2227972"/>
                  <a:pt x="2826004" y="2284384"/>
                  <a:pt x="2826000" y="2353972"/>
                </a:cubicBezTo>
                <a:cubicBezTo>
                  <a:pt x="2826004" y="2423561"/>
                  <a:pt x="2882416" y="2479971"/>
                  <a:pt x="2952002" y="2479971"/>
                </a:cubicBezTo>
                <a:cubicBezTo>
                  <a:pt x="3021588" y="2479971"/>
                  <a:pt x="3078002" y="2423560"/>
                  <a:pt x="3078004" y="2353972"/>
                </a:cubicBezTo>
                <a:cubicBezTo>
                  <a:pt x="3078002" y="2284383"/>
                  <a:pt x="3021590" y="2227971"/>
                  <a:pt x="2952004" y="2227971"/>
                </a:cubicBezTo>
                <a:close/>
                <a:moveTo>
                  <a:pt x="5231092" y="2188467"/>
                </a:moveTo>
                <a:cubicBezTo>
                  <a:pt x="5226312" y="2203019"/>
                  <a:pt x="5220076" y="2212044"/>
                  <a:pt x="5212386" y="2215543"/>
                </a:cubicBezTo>
                <a:cubicBezTo>
                  <a:pt x="5195152" y="2225408"/>
                  <a:pt x="5177024" y="2234692"/>
                  <a:pt x="5158000" y="2243395"/>
                </a:cubicBezTo>
                <a:cubicBezTo>
                  <a:pt x="5138800" y="2251425"/>
                  <a:pt x="5123816" y="2264232"/>
                  <a:pt x="5113050" y="2281817"/>
                </a:cubicBezTo>
                <a:cubicBezTo>
                  <a:pt x="5110646" y="2298223"/>
                  <a:pt x="5110658" y="2314406"/>
                  <a:pt x="5113088" y="2330363"/>
                </a:cubicBezTo>
                <a:cubicBezTo>
                  <a:pt x="5115418" y="2347632"/>
                  <a:pt x="5122128" y="2365924"/>
                  <a:pt x="5133216" y="2385238"/>
                </a:cubicBezTo>
                <a:cubicBezTo>
                  <a:pt x="5151902" y="2413128"/>
                  <a:pt x="5171496" y="2438180"/>
                  <a:pt x="5191998" y="2460395"/>
                </a:cubicBezTo>
                <a:cubicBezTo>
                  <a:pt x="5200336" y="2469533"/>
                  <a:pt x="5210102" y="2469807"/>
                  <a:pt x="5221296" y="2461216"/>
                </a:cubicBezTo>
                <a:cubicBezTo>
                  <a:pt x="5232612" y="2454909"/>
                  <a:pt x="5245766" y="2446912"/>
                  <a:pt x="5260760" y="2437225"/>
                </a:cubicBezTo>
                <a:cubicBezTo>
                  <a:pt x="5275766" y="2422271"/>
                  <a:pt x="5291792" y="2408168"/>
                  <a:pt x="5308840" y="2394917"/>
                </a:cubicBezTo>
                <a:cubicBezTo>
                  <a:pt x="5312476" y="2390394"/>
                  <a:pt x="5317406" y="2382879"/>
                  <a:pt x="5323630" y="2372371"/>
                </a:cubicBezTo>
                <a:cubicBezTo>
                  <a:pt x="5329852" y="2361864"/>
                  <a:pt x="5326502" y="2360525"/>
                  <a:pt x="5313576" y="2368356"/>
                </a:cubicBezTo>
                <a:cubicBezTo>
                  <a:pt x="5292104" y="2378550"/>
                  <a:pt x="5269604" y="2384599"/>
                  <a:pt x="5246070" y="2386503"/>
                </a:cubicBezTo>
                <a:cubicBezTo>
                  <a:pt x="5227062" y="2390083"/>
                  <a:pt x="5210792" y="2384561"/>
                  <a:pt x="5197266" y="2369936"/>
                </a:cubicBezTo>
                <a:cubicBezTo>
                  <a:pt x="5172880" y="2350362"/>
                  <a:pt x="5155640" y="2328237"/>
                  <a:pt x="5145544" y="2303560"/>
                </a:cubicBezTo>
                <a:cubicBezTo>
                  <a:pt x="5161122" y="2295219"/>
                  <a:pt x="5177304" y="2285382"/>
                  <a:pt x="5194096" y="2274050"/>
                </a:cubicBezTo>
                <a:cubicBezTo>
                  <a:pt x="5222408" y="2259877"/>
                  <a:pt x="5238464" y="2237497"/>
                  <a:pt x="5242264" y="2206909"/>
                </a:cubicBezTo>
                <a:close/>
                <a:moveTo>
                  <a:pt x="625260" y="2161811"/>
                </a:moveTo>
                <a:cubicBezTo>
                  <a:pt x="619094" y="2160765"/>
                  <a:pt x="611410" y="2162043"/>
                  <a:pt x="602210" y="2165644"/>
                </a:cubicBezTo>
                <a:cubicBezTo>
                  <a:pt x="583810" y="2172847"/>
                  <a:pt x="569560" y="2180418"/>
                  <a:pt x="559464" y="2188358"/>
                </a:cubicBezTo>
                <a:cubicBezTo>
                  <a:pt x="539608" y="2200035"/>
                  <a:pt x="521092" y="2217439"/>
                  <a:pt x="503916" y="2240572"/>
                </a:cubicBezTo>
                <a:cubicBezTo>
                  <a:pt x="537752" y="2242870"/>
                  <a:pt x="570298" y="2245386"/>
                  <a:pt x="601552" y="2248119"/>
                </a:cubicBezTo>
                <a:cubicBezTo>
                  <a:pt x="632808" y="2250853"/>
                  <a:pt x="656578" y="2236707"/>
                  <a:pt x="672860" y="2205680"/>
                </a:cubicBezTo>
                <a:cubicBezTo>
                  <a:pt x="664678" y="2190060"/>
                  <a:pt x="653462" y="2178806"/>
                  <a:pt x="639212" y="2171918"/>
                </a:cubicBezTo>
                <a:cubicBezTo>
                  <a:pt x="636078" y="2166225"/>
                  <a:pt x="631428" y="2162856"/>
                  <a:pt x="625260" y="2161811"/>
                </a:cubicBezTo>
                <a:close/>
                <a:moveTo>
                  <a:pt x="5283956" y="2124353"/>
                </a:moveTo>
                <a:lnTo>
                  <a:pt x="5284822" y="2124764"/>
                </a:lnTo>
                <a:lnTo>
                  <a:pt x="5285576" y="2125876"/>
                </a:lnTo>
                <a:close/>
                <a:moveTo>
                  <a:pt x="5305732" y="1997071"/>
                </a:moveTo>
                <a:cubicBezTo>
                  <a:pt x="5312800" y="2006990"/>
                  <a:pt x="5322904" y="2014319"/>
                  <a:pt x="5336050" y="2019061"/>
                </a:cubicBezTo>
                <a:cubicBezTo>
                  <a:pt x="5350554" y="2031972"/>
                  <a:pt x="5365844" y="2044143"/>
                  <a:pt x="5381918" y="2055574"/>
                </a:cubicBezTo>
                <a:cubicBezTo>
                  <a:pt x="5385804" y="2061498"/>
                  <a:pt x="5390656" y="2067162"/>
                  <a:pt x="5396472" y="2072566"/>
                </a:cubicBezTo>
                <a:lnTo>
                  <a:pt x="5404954" y="2079001"/>
                </a:lnTo>
                <a:lnTo>
                  <a:pt x="5378504" y="2075394"/>
                </a:lnTo>
                <a:cubicBezTo>
                  <a:pt x="5366186" y="2072535"/>
                  <a:pt x="5354044" y="2068520"/>
                  <a:pt x="5342082" y="2063349"/>
                </a:cubicBezTo>
                <a:cubicBezTo>
                  <a:pt x="5340072" y="2061671"/>
                  <a:pt x="5338768" y="2056011"/>
                  <a:pt x="5338172" y="2046369"/>
                </a:cubicBezTo>
                <a:cubicBezTo>
                  <a:pt x="5325808" y="2033711"/>
                  <a:pt x="5314184" y="2021047"/>
                  <a:pt x="5303296" y="2008376"/>
                </a:cubicBezTo>
                <a:cubicBezTo>
                  <a:pt x="5302304" y="2007904"/>
                  <a:pt x="5301286" y="2006796"/>
                  <a:pt x="5300240" y="2005050"/>
                </a:cubicBezTo>
                <a:lnTo>
                  <a:pt x="5297380" y="1998700"/>
                </a:lnTo>
                <a:close/>
                <a:moveTo>
                  <a:pt x="634068" y="1943073"/>
                </a:moveTo>
                <a:lnTo>
                  <a:pt x="633782" y="1944385"/>
                </a:lnTo>
                <a:cubicBezTo>
                  <a:pt x="633314" y="1947567"/>
                  <a:pt x="632848" y="1952827"/>
                  <a:pt x="632384" y="1960165"/>
                </a:cubicBezTo>
                <a:cubicBezTo>
                  <a:pt x="631460" y="1974842"/>
                  <a:pt x="631978" y="1986276"/>
                  <a:pt x="633944" y="1994468"/>
                </a:cubicBezTo>
                <a:cubicBezTo>
                  <a:pt x="631488" y="1996654"/>
                  <a:pt x="627352" y="1993489"/>
                  <a:pt x="621538" y="1984973"/>
                </a:cubicBezTo>
                <a:cubicBezTo>
                  <a:pt x="615724" y="1976458"/>
                  <a:pt x="616634" y="1968313"/>
                  <a:pt x="624264" y="1960538"/>
                </a:cubicBezTo>
                <a:close/>
                <a:moveTo>
                  <a:pt x="5335536" y="1932132"/>
                </a:moveTo>
                <a:cubicBezTo>
                  <a:pt x="5323920" y="1931922"/>
                  <a:pt x="5312792" y="1932848"/>
                  <a:pt x="5302156" y="1934912"/>
                </a:cubicBezTo>
                <a:cubicBezTo>
                  <a:pt x="5294988" y="1938048"/>
                  <a:pt x="5287650" y="1941615"/>
                  <a:pt x="5280144" y="1945615"/>
                </a:cubicBezTo>
                <a:cubicBezTo>
                  <a:pt x="5271648" y="1946604"/>
                  <a:pt x="5265766" y="1950567"/>
                  <a:pt x="5262496" y="1957503"/>
                </a:cubicBezTo>
                <a:cubicBezTo>
                  <a:pt x="5259228" y="1964439"/>
                  <a:pt x="5254372" y="1969858"/>
                  <a:pt x="5247930" y="1973761"/>
                </a:cubicBezTo>
                <a:cubicBezTo>
                  <a:pt x="5246428" y="1996729"/>
                  <a:pt x="5256592" y="2006275"/>
                  <a:pt x="5278418" y="2002398"/>
                </a:cubicBezTo>
                <a:lnTo>
                  <a:pt x="5279952" y="2002099"/>
                </a:lnTo>
                <a:lnTo>
                  <a:pt x="5274090" y="2028223"/>
                </a:lnTo>
                <a:cubicBezTo>
                  <a:pt x="5273152" y="2036829"/>
                  <a:pt x="5273250" y="2045263"/>
                  <a:pt x="5274380" y="2053525"/>
                </a:cubicBezTo>
                <a:cubicBezTo>
                  <a:pt x="5274056" y="2057693"/>
                  <a:pt x="5274608" y="2061470"/>
                  <a:pt x="5276036" y="2064855"/>
                </a:cubicBezTo>
                <a:cubicBezTo>
                  <a:pt x="5277466" y="2068239"/>
                  <a:pt x="5277056" y="2067948"/>
                  <a:pt x="5274812" y="2063982"/>
                </a:cubicBezTo>
                <a:cubicBezTo>
                  <a:pt x="5254918" y="2059468"/>
                  <a:pt x="5237340" y="2054641"/>
                  <a:pt x="5222080" y="2049502"/>
                </a:cubicBezTo>
                <a:cubicBezTo>
                  <a:pt x="5221446" y="2044595"/>
                  <a:pt x="5217580" y="2041337"/>
                  <a:pt x="5210478" y="2039727"/>
                </a:cubicBezTo>
                <a:cubicBezTo>
                  <a:pt x="5203378" y="2038117"/>
                  <a:pt x="5198230" y="2034674"/>
                  <a:pt x="5195034" y="2029399"/>
                </a:cubicBezTo>
                <a:cubicBezTo>
                  <a:pt x="5184840" y="2040819"/>
                  <a:pt x="5175316" y="2048658"/>
                  <a:pt x="5166462" y="2052917"/>
                </a:cubicBezTo>
                <a:cubicBezTo>
                  <a:pt x="5145698" y="2058442"/>
                  <a:pt x="5141508" y="2069940"/>
                  <a:pt x="5153892" y="2087411"/>
                </a:cubicBezTo>
                <a:cubicBezTo>
                  <a:pt x="5166316" y="2100530"/>
                  <a:pt x="5178032" y="2110743"/>
                  <a:pt x="5189044" y="2118051"/>
                </a:cubicBezTo>
                <a:lnTo>
                  <a:pt x="5193318" y="2120565"/>
                </a:lnTo>
                <a:lnTo>
                  <a:pt x="5185888" y="2118490"/>
                </a:lnTo>
                <a:cubicBezTo>
                  <a:pt x="5132818" y="2110530"/>
                  <a:pt x="5079696" y="2107594"/>
                  <a:pt x="5026522" y="2109682"/>
                </a:cubicBezTo>
                <a:cubicBezTo>
                  <a:pt x="5019092" y="2109488"/>
                  <a:pt x="5011066" y="2112586"/>
                  <a:pt x="5002446" y="2118977"/>
                </a:cubicBezTo>
                <a:cubicBezTo>
                  <a:pt x="4993644" y="2120226"/>
                  <a:pt x="4988024" y="2124211"/>
                  <a:pt x="4985584" y="2130932"/>
                </a:cubicBezTo>
                <a:cubicBezTo>
                  <a:pt x="4983146" y="2137652"/>
                  <a:pt x="4977416" y="2143746"/>
                  <a:pt x="4968392" y="2149211"/>
                </a:cubicBezTo>
                <a:cubicBezTo>
                  <a:pt x="4981896" y="2162952"/>
                  <a:pt x="4994078" y="2169023"/>
                  <a:pt x="5004944" y="2167425"/>
                </a:cubicBezTo>
                <a:cubicBezTo>
                  <a:pt x="5015808" y="2165827"/>
                  <a:pt x="5026104" y="2165858"/>
                  <a:pt x="5035834" y="2167519"/>
                </a:cubicBezTo>
                <a:cubicBezTo>
                  <a:pt x="5090830" y="2166861"/>
                  <a:pt x="5146780" y="2170604"/>
                  <a:pt x="5203682" y="2178748"/>
                </a:cubicBezTo>
                <a:cubicBezTo>
                  <a:pt x="5237200" y="2182832"/>
                  <a:pt x="5268382" y="2193839"/>
                  <a:pt x="5297228" y="2211769"/>
                </a:cubicBezTo>
                <a:lnTo>
                  <a:pt x="5327092" y="2217176"/>
                </a:lnTo>
                <a:cubicBezTo>
                  <a:pt x="5338580" y="2205409"/>
                  <a:pt x="5345618" y="2189582"/>
                  <a:pt x="5348206" y="2169695"/>
                </a:cubicBezTo>
                <a:cubicBezTo>
                  <a:pt x="5339652" y="2157903"/>
                  <a:pt x="5330356" y="2151411"/>
                  <a:pt x="5320314" y="2150217"/>
                </a:cubicBezTo>
                <a:cubicBezTo>
                  <a:pt x="5315294" y="2149620"/>
                  <a:pt x="5310914" y="2148257"/>
                  <a:pt x="5307174" y="2146126"/>
                </a:cubicBezTo>
                <a:lnTo>
                  <a:pt x="5298260" y="2137797"/>
                </a:lnTo>
                <a:lnTo>
                  <a:pt x="5306392" y="2138100"/>
                </a:lnTo>
                <a:cubicBezTo>
                  <a:pt x="5309478" y="2137520"/>
                  <a:pt x="5312792" y="2136251"/>
                  <a:pt x="5316336" y="2134295"/>
                </a:cubicBezTo>
                <a:cubicBezTo>
                  <a:pt x="5327616" y="2134625"/>
                  <a:pt x="5334814" y="2129977"/>
                  <a:pt x="5337928" y="2120351"/>
                </a:cubicBezTo>
                <a:lnTo>
                  <a:pt x="5344028" y="2094459"/>
                </a:lnTo>
                <a:lnTo>
                  <a:pt x="5354774" y="2101849"/>
                </a:lnTo>
                <a:cubicBezTo>
                  <a:pt x="5358856" y="2104217"/>
                  <a:pt x="5362974" y="2106171"/>
                  <a:pt x="5367132" y="2107712"/>
                </a:cubicBezTo>
                <a:cubicBezTo>
                  <a:pt x="5370016" y="2114401"/>
                  <a:pt x="5377276" y="2119729"/>
                  <a:pt x="5388912" y="2123695"/>
                </a:cubicBezTo>
                <a:cubicBezTo>
                  <a:pt x="5400374" y="2129930"/>
                  <a:pt x="5413380" y="2135921"/>
                  <a:pt x="5427932" y="2141666"/>
                </a:cubicBezTo>
                <a:cubicBezTo>
                  <a:pt x="5441716" y="2152286"/>
                  <a:pt x="5457880" y="2159031"/>
                  <a:pt x="5476426" y="2161902"/>
                </a:cubicBezTo>
                <a:cubicBezTo>
                  <a:pt x="5488592" y="2162542"/>
                  <a:pt x="5495486" y="2155548"/>
                  <a:pt x="5497112" y="2140921"/>
                </a:cubicBezTo>
                <a:lnTo>
                  <a:pt x="5504234" y="2091852"/>
                </a:lnTo>
                <a:cubicBezTo>
                  <a:pt x="5503548" y="2086367"/>
                  <a:pt x="5502456" y="2079987"/>
                  <a:pt x="5500966" y="2072715"/>
                </a:cubicBezTo>
                <a:cubicBezTo>
                  <a:pt x="5486600" y="2062346"/>
                  <a:pt x="5472578" y="2053254"/>
                  <a:pt x="5458898" y="2045440"/>
                </a:cubicBezTo>
                <a:cubicBezTo>
                  <a:pt x="5444594" y="2034311"/>
                  <a:pt x="5428880" y="2023885"/>
                  <a:pt x="5411764" y="2014164"/>
                </a:cubicBezTo>
                <a:cubicBezTo>
                  <a:pt x="5384568" y="2000968"/>
                  <a:pt x="5358734" y="1987905"/>
                  <a:pt x="5334260" y="1974973"/>
                </a:cubicBezTo>
                <a:cubicBezTo>
                  <a:pt x="5334476" y="1973766"/>
                  <a:pt x="5339036" y="1972349"/>
                  <a:pt x="5347944" y="1970721"/>
                </a:cubicBezTo>
                <a:cubicBezTo>
                  <a:pt x="5360188" y="1966190"/>
                  <a:pt x="5373822" y="1961582"/>
                  <a:pt x="5388848" y="1956897"/>
                </a:cubicBezTo>
                <a:cubicBezTo>
                  <a:pt x="5381642" y="1949337"/>
                  <a:pt x="5374542" y="1942711"/>
                  <a:pt x="5367548" y="1937017"/>
                </a:cubicBezTo>
                <a:cubicBezTo>
                  <a:pt x="5356808" y="1935236"/>
                  <a:pt x="5346138" y="1933608"/>
                  <a:pt x="5335536" y="1932132"/>
                </a:cubicBezTo>
                <a:close/>
                <a:moveTo>
                  <a:pt x="5506238" y="1889542"/>
                </a:moveTo>
                <a:cubicBezTo>
                  <a:pt x="5492206" y="1893570"/>
                  <a:pt x="5483412" y="1902684"/>
                  <a:pt x="5479856" y="1916883"/>
                </a:cubicBezTo>
                <a:cubicBezTo>
                  <a:pt x="5476778" y="1936084"/>
                  <a:pt x="5468118" y="1951093"/>
                  <a:pt x="5453874" y="1961912"/>
                </a:cubicBezTo>
                <a:cubicBezTo>
                  <a:pt x="5448488" y="1966808"/>
                  <a:pt x="5441732" y="1967463"/>
                  <a:pt x="5433604" y="1963875"/>
                </a:cubicBezTo>
                <a:cubicBezTo>
                  <a:pt x="5425480" y="1960288"/>
                  <a:pt x="5416456" y="1957676"/>
                  <a:pt x="5406536" y="1956038"/>
                </a:cubicBezTo>
                <a:cubicBezTo>
                  <a:pt x="5393724" y="1958175"/>
                  <a:pt x="5390790" y="1962090"/>
                  <a:pt x="5397732" y="1967782"/>
                </a:cubicBezTo>
                <a:cubicBezTo>
                  <a:pt x="5404674" y="1973474"/>
                  <a:pt x="5408644" y="1978583"/>
                  <a:pt x="5409642" y="1983111"/>
                </a:cubicBezTo>
                <a:cubicBezTo>
                  <a:pt x="5414332" y="1986042"/>
                  <a:pt x="5416932" y="1990819"/>
                  <a:pt x="5417446" y="1997441"/>
                </a:cubicBezTo>
                <a:cubicBezTo>
                  <a:pt x="5417958" y="2004063"/>
                  <a:pt x="5422006" y="2008966"/>
                  <a:pt x="5429586" y="2012150"/>
                </a:cubicBezTo>
                <a:cubicBezTo>
                  <a:pt x="5433290" y="2016180"/>
                  <a:pt x="5437758" y="2018151"/>
                  <a:pt x="5442988" y="2018063"/>
                </a:cubicBezTo>
                <a:cubicBezTo>
                  <a:pt x="5448220" y="2017975"/>
                  <a:pt x="5449636" y="2019800"/>
                  <a:pt x="5447232" y="2023539"/>
                </a:cubicBezTo>
                <a:cubicBezTo>
                  <a:pt x="5465144" y="2037911"/>
                  <a:pt x="5481942" y="2038278"/>
                  <a:pt x="5497624" y="2024640"/>
                </a:cubicBezTo>
                <a:cubicBezTo>
                  <a:pt x="5508260" y="2018836"/>
                  <a:pt x="5514088" y="2011110"/>
                  <a:pt x="5515104" y="2001459"/>
                </a:cubicBezTo>
                <a:cubicBezTo>
                  <a:pt x="5516120" y="1991809"/>
                  <a:pt x="5519720" y="1981668"/>
                  <a:pt x="5525900" y="1971038"/>
                </a:cubicBezTo>
                <a:cubicBezTo>
                  <a:pt x="5520636" y="1965243"/>
                  <a:pt x="5518110" y="1959118"/>
                  <a:pt x="5518318" y="1952662"/>
                </a:cubicBezTo>
                <a:cubicBezTo>
                  <a:pt x="5521408" y="1932211"/>
                  <a:pt x="5517382" y="1911171"/>
                  <a:pt x="5506238" y="1889542"/>
                </a:cubicBezTo>
                <a:close/>
                <a:moveTo>
                  <a:pt x="665384" y="1819566"/>
                </a:moveTo>
                <a:cubicBezTo>
                  <a:pt x="658276" y="1819800"/>
                  <a:pt x="650686" y="1821318"/>
                  <a:pt x="642612" y="1824119"/>
                </a:cubicBezTo>
                <a:cubicBezTo>
                  <a:pt x="610316" y="1835324"/>
                  <a:pt x="592164" y="1855953"/>
                  <a:pt x="588160" y="1886006"/>
                </a:cubicBezTo>
                <a:cubicBezTo>
                  <a:pt x="580486" y="1902286"/>
                  <a:pt x="573220" y="1917480"/>
                  <a:pt x="566362" y="1931590"/>
                </a:cubicBezTo>
                <a:cubicBezTo>
                  <a:pt x="559504" y="1945700"/>
                  <a:pt x="549048" y="1945950"/>
                  <a:pt x="534994" y="1932339"/>
                </a:cubicBezTo>
                <a:cubicBezTo>
                  <a:pt x="487726" y="1900023"/>
                  <a:pt x="453584" y="1909366"/>
                  <a:pt x="432566" y="1960368"/>
                </a:cubicBezTo>
                <a:lnTo>
                  <a:pt x="421852" y="1972250"/>
                </a:lnTo>
                <a:cubicBezTo>
                  <a:pt x="422728" y="1983846"/>
                  <a:pt x="426308" y="1988489"/>
                  <a:pt x="432592" y="1986179"/>
                </a:cubicBezTo>
                <a:cubicBezTo>
                  <a:pt x="438876" y="1983868"/>
                  <a:pt x="445862" y="1986501"/>
                  <a:pt x="453548" y="1994077"/>
                </a:cubicBezTo>
                <a:cubicBezTo>
                  <a:pt x="462250" y="1978765"/>
                  <a:pt x="477060" y="1975461"/>
                  <a:pt x="497980" y="1984165"/>
                </a:cubicBezTo>
                <a:cubicBezTo>
                  <a:pt x="518896" y="1992869"/>
                  <a:pt x="533152" y="2002717"/>
                  <a:pt x="540744" y="2013709"/>
                </a:cubicBezTo>
                <a:lnTo>
                  <a:pt x="530112" y="2141928"/>
                </a:lnTo>
                <a:cubicBezTo>
                  <a:pt x="555966" y="2131828"/>
                  <a:pt x="574930" y="2116104"/>
                  <a:pt x="587004" y="2094756"/>
                </a:cubicBezTo>
                <a:cubicBezTo>
                  <a:pt x="599080" y="2073408"/>
                  <a:pt x="609556" y="2058673"/>
                  <a:pt x="618436" y="2050552"/>
                </a:cubicBezTo>
                <a:cubicBezTo>
                  <a:pt x="639412" y="2059652"/>
                  <a:pt x="647508" y="2079365"/>
                  <a:pt x="642726" y="2109689"/>
                </a:cubicBezTo>
                <a:cubicBezTo>
                  <a:pt x="637944" y="2140013"/>
                  <a:pt x="653804" y="2159222"/>
                  <a:pt x="690308" y="2167316"/>
                </a:cubicBezTo>
                <a:cubicBezTo>
                  <a:pt x="699586" y="2152018"/>
                  <a:pt x="705242" y="2137409"/>
                  <a:pt x="707276" y="2123487"/>
                </a:cubicBezTo>
                <a:cubicBezTo>
                  <a:pt x="709308" y="2109565"/>
                  <a:pt x="716244" y="2110251"/>
                  <a:pt x="728080" y="2125542"/>
                </a:cubicBezTo>
                <a:cubicBezTo>
                  <a:pt x="817676" y="2191580"/>
                  <a:pt x="910294" y="2249227"/>
                  <a:pt x="1005930" y="2298484"/>
                </a:cubicBezTo>
                <a:cubicBezTo>
                  <a:pt x="978866" y="2232350"/>
                  <a:pt x="936704" y="2183093"/>
                  <a:pt x="879444" y="2150714"/>
                </a:cubicBezTo>
                <a:cubicBezTo>
                  <a:pt x="822184" y="2118335"/>
                  <a:pt x="773734" y="2084429"/>
                  <a:pt x="734092" y="2048997"/>
                </a:cubicBezTo>
                <a:cubicBezTo>
                  <a:pt x="749142" y="2038601"/>
                  <a:pt x="756282" y="2022230"/>
                  <a:pt x="755512" y="1999882"/>
                </a:cubicBezTo>
                <a:cubicBezTo>
                  <a:pt x="754740" y="1977534"/>
                  <a:pt x="739220" y="1966797"/>
                  <a:pt x="708944" y="1967671"/>
                </a:cubicBezTo>
                <a:cubicBezTo>
                  <a:pt x="698016" y="1979005"/>
                  <a:pt x="689852" y="1985684"/>
                  <a:pt x="684456" y="1987708"/>
                </a:cubicBezTo>
                <a:cubicBezTo>
                  <a:pt x="679060" y="1989731"/>
                  <a:pt x="680696" y="1983299"/>
                  <a:pt x="689364" y="1968411"/>
                </a:cubicBezTo>
                <a:cubicBezTo>
                  <a:pt x="690152" y="1947779"/>
                  <a:pt x="694988" y="1928455"/>
                  <a:pt x="703868" y="1910438"/>
                </a:cubicBezTo>
                <a:cubicBezTo>
                  <a:pt x="712748" y="1892420"/>
                  <a:pt x="716896" y="1872981"/>
                  <a:pt x="716308" y="1852119"/>
                </a:cubicBezTo>
                <a:cubicBezTo>
                  <a:pt x="703684" y="1829715"/>
                  <a:pt x="686708" y="1818864"/>
                  <a:pt x="665384" y="1819566"/>
                </a:cubicBezTo>
                <a:close/>
                <a:moveTo>
                  <a:pt x="5136056" y="1818498"/>
                </a:moveTo>
                <a:cubicBezTo>
                  <a:pt x="5120384" y="1817032"/>
                  <a:pt x="5108338" y="1823628"/>
                  <a:pt x="5099920" y="1838287"/>
                </a:cubicBezTo>
                <a:cubicBezTo>
                  <a:pt x="5108128" y="1844145"/>
                  <a:pt x="5107224" y="1847197"/>
                  <a:pt x="5097212" y="1847444"/>
                </a:cubicBezTo>
                <a:cubicBezTo>
                  <a:pt x="5084062" y="1860069"/>
                  <a:pt x="5069570" y="1869029"/>
                  <a:pt x="5053736" y="1874325"/>
                </a:cubicBezTo>
                <a:cubicBezTo>
                  <a:pt x="5040584" y="1878430"/>
                  <a:pt x="5028400" y="1884318"/>
                  <a:pt x="5017180" y="1891986"/>
                </a:cubicBezTo>
                <a:cubicBezTo>
                  <a:pt x="5005962" y="1899655"/>
                  <a:pt x="4995176" y="1902848"/>
                  <a:pt x="4984820" y="1901566"/>
                </a:cubicBezTo>
                <a:cubicBezTo>
                  <a:pt x="4967928" y="1903661"/>
                  <a:pt x="4951262" y="1909377"/>
                  <a:pt x="4934822" y="1918714"/>
                </a:cubicBezTo>
                <a:cubicBezTo>
                  <a:pt x="4933296" y="1929309"/>
                  <a:pt x="4928844" y="1937700"/>
                  <a:pt x="4921464" y="1943887"/>
                </a:cubicBezTo>
                <a:cubicBezTo>
                  <a:pt x="4914084" y="1950074"/>
                  <a:pt x="4908500" y="1959131"/>
                  <a:pt x="4904712" y="1971060"/>
                </a:cubicBezTo>
                <a:cubicBezTo>
                  <a:pt x="4906958" y="1980177"/>
                  <a:pt x="4910380" y="1983483"/>
                  <a:pt x="4914980" y="1980980"/>
                </a:cubicBezTo>
                <a:lnTo>
                  <a:pt x="4916278" y="1979707"/>
                </a:lnTo>
                <a:lnTo>
                  <a:pt x="4920972" y="1988665"/>
                </a:lnTo>
                <a:cubicBezTo>
                  <a:pt x="4928306" y="1999054"/>
                  <a:pt x="4937316" y="2001799"/>
                  <a:pt x="4947996" y="1996901"/>
                </a:cubicBezTo>
                <a:cubicBezTo>
                  <a:pt x="4962240" y="1990370"/>
                  <a:pt x="4974838" y="1985537"/>
                  <a:pt x="4985790" y="1982400"/>
                </a:cubicBezTo>
                <a:lnTo>
                  <a:pt x="5095748" y="1919297"/>
                </a:lnTo>
                <a:cubicBezTo>
                  <a:pt x="5101764" y="1916925"/>
                  <a:pt x="5106992" y="1912927"/>
                  <a:pt x="5111436" y="1907302"/>
                </a:cubicBezTo>
                <a:cubicBezTo>
                  <a:pt x="5125948" y="1899699"/>
                  <a:pt x="5138108" y="1887424"/>
                  <a:pt x="5147914" y="1870476"/>
                </a:cubicBezTo>
                <a:cubicBezTo>
                  <a:pt x="5151290" y="1853193"/>
                  <a:pt x="5147336" y="1835867"/>
                  <a:pt x="5136056" y="1818498"/>
                </a:cubicBezTo>
                <a:close/>
                <a:moveTo>
                  <a:pt x="5243182" y="1748828"/>
                </a:moveTo>
                <a:cubicBezTo>
                  <a:pt x="5234448" y="1745756"/>
                  <a:pt x="5225276" y="1749091"/>
                  <a:pt x="5215660" y="1758832"/>
                </a:cubicBezTo>
                <a:cubicBezTo>
                  <a:pt x="5217014" y="1767060"/>
                  <a:pt x="5218744" y="1774373"/>
                  <a:pt x="5220848" y="1780773"/>
                </a:cubicBezTo>
                <a:cubicBezTo>
                  <a:pt x="5223200" y="1789650"/>
                  <a:pt x="5225650" y="1799099"/>
                  <a:pt x="5228194" y="1809121"/>
                </a:cubicBezTo>
                <a:cubicBezTo>
                  <a:pt x="5236020" y="1808574"/>
                  <a:pt x="5238560" y="1809091"/>
                  <a:pt x="5235814" y="1810671"/>
                </a:cubicBezTo>
                <a:cubicBezTo>
                  <a:pt x="5201686" y="1826687"/>
                  <a:pt x="5182920" y="1853497"/>
                  <a:pt x="5179520" y="1891100"/>
                </a:cubicBezTo>
                <a:cubicBezTo>
                  <a:pt x="5178312" y="1893017"/>
                  <a:pt x="5177564" y="1894864"/>
                  <a:pt x="5177280" y="1896642"/>
                </a:cubicBezTo>
                <a:lnTo>
                  <a:pt x="5177710" y="1900726"/>
                </a:lnTo>
                <a:lnTo>
                  <a:pt x="5176026" y="1898260"/>
                </a:lnTo>
                <a:cubicBezTo>
                  <a:pt x="5174936" y="1896111"/>
                  <a:pt x="5173810" y="1893354"/>
                  <a:pt x="5172646" y="1889989"/>
                </a:cubicBezTo>
                <a:cubicBezTo>
                  <a:pt x="5170320" y="1883260"/>
                  <a:pt x="5164996" y="1885009"/>
                  <a:pt x="5156678" y="1895236"/>
                </a:cubicBezTo>
                <a:cubicBezTo>
                  <a:pt x="5149486" y="1904001"/>
                  <a:pt x="5147666" y="1912954"/>
                  <a:pt x="5151220" y="1922096"/>
                </a:cubicBezTo>
                <a:cubicBezTo>
                  <a:pt x="5147098" y="1935117"/>
                  <a:pt x="5149322" y="1947204"/>
                  <a:pt x="5157894" y="1958359"/>
                </a:cubicBezTo>
                <a:cubicBezTo>
                  <a:pt x="5166466" y="1969514"/>
                  <a:pt x="5175302" y="1980320"/>
                  <a:pt x="5184404" y="1990779"/>
                </a:cubicBezTo>
                <a:cubicBezTo>
                  <a:pt x="5209078" y="1985705"/>
                  <a:pt x="5221928" y="1970493"/>
                  <a:pt x="5222950" y="1945141"/>
                </a:cubicBezTo>
                <a:cubicBezTo>
                  <a:pt x="5223758" y="1937942"/>
                  <a:pt x="5225256" y="1929861"/>
                  <a:pt x="5227444" y="1920897"/>
                </a:cubicBezTo>
                <a:cubicBezTo>
                  <a:pt x="5221248" y="1906324"/>
                  <a:pt x="5221588" y="1895925"/>
                  <a:pt x="5228466" y="1889698"/>
                </a:cubicBezTo>
                <a:lnTo>
                  <a:pt x="5231908" y="1887860"/>
                </a:lnTo>
                <a:lnTo>
                  <a:pt x="5232240" y="1889477"/>
                </a:lnTo>
                <a:cubicBezTo>
                  <a:pt x="5233766" y="1891870"/>
                  <a:pt x="5237756" y="1891110"/>
                  <a:pt x="5244214" y="1887199"/>
                </a:cubicBezTo>
                <a:cubicBezTo>
                  <a:pt x="5268868" y="1878983"/>
                  <a:pt x="5293930" y="1873614"/>
                  <a:pt x="5319400" y="1871094"/>
                </a:cubicBezTo>
                <a:cubicBezTo>
                  <a:pt x="5338336" y="1863716"/>
                  <a:pt x="5356474" y="1855665"/>
                  <a:pt x="5373814" y="1846942"/>
                </a:cubicBezTo>
                <a:cubicBezTo>
                  <a:pt x="5387310" y="1842395"/>
                  <a:pt x="5394092" y="1834886"/>
                  <a:pt x="5394160" y="1824413"/>
                </a:cubicBezTo>
                <a:cubicBezTo>
                  <a:pt x="5396014" y="1808998"/>
                  <a:pt x="5394784" y="1794733"/>
                  <a:pt x="5390468" y="1781618"/>
                </a:cubicBezTo>
                <a:cubicBezTo>
                  <a:pt x="5390448" y="1776088"/>
                  <a:pt x="5389082" y="1768225"/>
                  <a:pt x="5386368" y="1758028"/>
                </a:cubicBezTo>
                <a:cubicBezTo>
                  <a:pt x="5345200" y="1753586"/>
                  <a:pt x="5305072" y="1751794"/>
                  <a:pt x="5265984" y="1752652"/>
                </a:cubicBezTo>
                <a:cubicBezTo>
                  <a:pt x="5259514" y="1753174"/>
                  <a:pt x="5251914" y="1751899"/>
                  <a:pt x="5243182" y="1748828"/>
                </a:cubicBezTo>
                <a:close/>
                <a:moveTo>
                  <a:pt x="3370202" y="1158042"/>
                </a:moveTo>
                <a:lnTo>
                  <a:pt x="3651530" y="1700645"/>
                </a:lnTo>
                <a:lnTo>
                  <a:pt x="3484454" y="2159677"/>
                </a:lnTo>
                <a:lnTo>
                  <a:pt x="4304834" y="2015022"/>
                </a:lnTo>
                <a:lnTo>
                  <a:pt x="4790344" y="2386299"/>
                </a:lnTo>
                <a:lnTo>
                  <a:pt x="4461098" y="2901238"/>
                </a:lnTo>
                <a:lnTo>
                  <a:pt x="3967446" y="2988282"/>
                </a:lnTo>
                <a:lnTo>
                  <a:pt x="4502600" y="3626051"/>
                </a:lnTo>
                <a:lnTo>
                  <a:pt x="4423820" y="4232151"/>
                </a:lnTo>
                <a:lnTo>
                  <a:pt x="3813246" y="4204487"/>
                </a:lnTo>
                <a:lnTo>
                  <a:pt x="3498790" y="3829733"/>
                </a:lnTo>
                <a:lnTo>
                  <a:pt x="3220648" y="4593915"/>
                </a:lnTo>
                <a:lnTo>
                  <a:pt x="2656358" y="4828739"/>
                </a:lnTo>
                <a:lnTo>
                  <a:pt x="2375032" y="4286136"/>
                </a:lnTo>
                <a:lnTo>
                  <a:pt x="2534084" y="3849137"/>
                </a:lnTo>
                <a:lnTo>
                  <a:pt x="1722570" y="3992229"/>
                </a:lnTo>
                <a:lnTo>
                  <a:pt x="1237064" y="3620953"/>
                </a:lnTo>
                <a:lnTo>
                  <a:pt x="1566308" y="3106015"/>
                </a:lnTo>
                <a:lnTo>
                  <a:pt x="2056578" y="3019567"/>
                </a:lnTo>
                <a:lnTo>
                  <a:pt x="1511748" y="2370267"/>
                </a:lnTo>
                <a:lnTo>
                  <a:pt x="1590530" y="1764168"/>
                </a:lnTo>
                <a:lnTo>
                  <a:pt x="2201104" y="1791831"/>
                </a:lnTo>
                <a:lnTo>
                  <a:pt x="2521656" y="2173851"/>
                </a:lnTo>
                <a:lnTo>
                  <a:pt x="2805912" y="1392866"/>
                </a:lnTo>
                <a:close/>
                <a:moveTo>
                  <a:pt x="1798516" y="1070434"/>
                </a:moveTo>
                <a:cubicBezTo>
                  <a:pt x="1786982" y="1069677"/>
                  <a:pt x="1775460" y="1072162"/>
                  <a:pt x="1763952" y="1077890"/>
                </a:cubicBezTo>
                <a:cubicBezTo>
                  <a:pt x="1708630" y="1123043"/>
                  <a:pt x="1668310" y="1175141"/>
                  <a:pt x="1642990" y="1234185"/>
                </a:cubicBezTo>
                <a:cubicBezTo>
                  <a:pt x="1641194" y="1245999"/>
                  <a:pt x="1648934" y="1249751"/>
                  <a:pt x="1666212" y="1245440"/>
                </a:cubicBezTo>
                <a:cubicBezTo>
                  <a:pt x="1683492" y="1241130"/>
                  <a:pt x="1696928" y="1236045"/>
                  <a:pt x="1706520" y="1230188"/>
                </a:cubicBezTo>
                <a:cubicBezTo>
                  <a:pt x="1727492" y="1207689"/>
                  <a:pt x="1751956" y="1185838"/>
                  <a:pt x="1779910" y="1164638"/>
                </a:cubicBezTo>
                <a:cubicBezTo>
                  <a:pt x="1807864" y="1143437"/>
                  <a:pt x="1825614" y="1116034"/>
                  <a:pt x="1833160" y="1082431"/>
                </a:cubicBezTo>
                <a:cubicBezTo>
                  <a:pt x="1821600" y="1075190"/>
                  <a:pt x="1810052" y="1071190"/>
                  <a:pt x="1798516" y="1070434"/>
                </a:cubicBezTo>
                <a:close/>
                <a:moveTo>
                  <a:pt x="3006000" y="1058110"/>
                </a:moveTo>
                <a:cubicBezTo>
                  <a:pt x="1930212" y="1058110"/>
                  <a:pt x="1058112" y="1930210"/>
                  <a:pt x="1058112" y="3006000"/>
                </a:cubicBezTo>
                <a:cubicBezTo>
                  <a:pt x="1058112" y="4081790"/>
                  <a:pt x="1930212" y="4953890"/>
                  <a:pt x="3006000" y="4953890"/>
                </a:cubicBezTo>
                <a:cubicBezTo>
                  <a:pt x="4081792" y="4953890"/>
                  <a:pt x="4953892" y="4081790"/>
                  <a:pt x="4953892" y="3006000"/>
                </a:cubicBezTo>
                <a:cubicBezTo>
                  <a:pt x="4953892" y="1930210"/>
                  <a:pt x="4081792" y="1058110"/>
                  <a:pt x="3006000" y="1058110"/>
                </a:cubicBezTo>
                <a:close/>
                <a:moveTo>
                  <a:pt x="1381516" y="1032193"/>
                </a:moveTo>
                <a:cubicBezTo>
                  <a:pt x="1393758" y="1062351"/>
                  <a:pt x="1409588" y="1087097"/>
                  <a:pt x="1429008" y="1106432"/>
                </a:cubicBezTo>
                <a:cubicBezTo>
                  <a:pt x="1448426" y="1125766"/>
                  <a:pt x="1464086" y="1149197"/>
                  <a:pt x="1475988" y="1176726"/>
                </a:cubicBezTo>
                <a:cubicBezTo>
                  <a:pt x="1494792" y="1206054"/>
                  <a:pt x="1508584" y="1234319"/>
                  <a:pt x="1517364" y="1261520"/>
                </a:cubicBezTo>
                <a:cubicBezTo>
                  <a:pt x="1526144" y="1288721"/>
                  <a:pt x="1549488" y="1309307"/>
                  <a:pt x="1587394" y="1323278"/>
                </a:cubicBezTo>
                <a:cubicBezTo>
                  <a:pt x="1620040" y="1322275"/>
                  <a:pt x="1628564" y="1307498"/>
                  <a:pt x="1612966" y="1278945"/>
                </a:cubicBezTo>
                <a:cubicBezTo>
                  <a:pt x="1581252" y="1202274"/>
                  <a:pt x="1541776" y="1129324"/>
                  <a:pt x="1494538" y="1060096"/>
                </a:cubicBezTo>
                <a:cubicBezTo>
                  <a:pt x="1477038" y="1051588"/>
                  <a:pt x="1458996" y="1047217"/>
                  <a:pt x="1440408" y="1046983"/>
                </a:cubicBezTo>
                <a:cubicBezTo>
                  <a:pt x="1421820" y="1046748"/>
                  <a:pt x="1402190" y="1041818"/>
                  <a:pt x="1381516" y="1032193"/>
                </a:cubicBezTo>
                <a:close/>
                <a:moveTo>
                  <a:pt x="3006000" y="1008000"/>
                </a:moveTo>
                <a:cubicBezTo>
                  <a:pt x="4109466" y="1008000"/>
                  <a:pt x="5004000" y="1902535"/>
                  <a:pt x="5004000" y="3006000"/>
                </a:cubicBezTo>
                <a:cubicBezTo>
                  <a:pt x="5004000" y="4109465"/>
                  <a:pt x="4109466" y="5004000"/>
                  <a:pt x="3006000" y="5004000"/>
                </a:cubicBezTo>
                <a:cubicBezTo>
                  <a:pt x="1902536" y="5004000"/>
                  <a:pt x="1008000" y="4109465"/>
                  <a:pt x="1008000" y="3006000"/>
                </a:cubicBezTo>
                <a:cubicBezTo>
                  <a:pt x="1008000" y="1902535"/>
                  <a:pt x="1902536" y="1008000"/>
                  <a:pt x="3006000" y="1008000"/>
                </a:cubicBezTo>
                <a:close/>
                <a:moveTo>
                  <a:pt x="3006000" y="950798"/>
                </a:moveTo>
                <a:cubicBezTo>
                  <a:pt x="1870944" y="950798"/>
                  <a:pt x="950800" y="1870943"/>
                  <a:pt x="950800" y="3006000"/>
                </a:cubicBezTo>
                <a:cubicBezTo>
                  <a:pt x="950800" y="4141057"/>
                  <a:pt x="1870944" y="5061202"/>
                  <a:pt x="3006000" y="5061202"/>
                </a:cubicBezTo>
                <a:cubicBezTo>
                  <a:pt x="4141058" y="5061202"/>
                  <a:pt x="5061204" y="4141057"/>
                  <a:pt x="5061204" y="3006000"/>
                </a:cubicBezTo>
                <a:cubicBezTo>
                  <a:pt x="5061204" y="1870943"/>
                  <a:pt x="4141058" y="950798"/>
                  <a:pt x="3006000" y="950798"/>
                </a:cubicBezTo>
                <a:close/>
                <a:moveTo>
                  <a:pt x="1591938" y="898493"/>
                </a:moveTo>
                <a:cubicBezTo>
                  <a:pt x="1584776" y="894779"/>
                  <a:pt x="1573960" y="895043"/>
                  <a:pt x="1559488" y="899283"/>
                </a:cubicBezTo>
                <a:lnTo>
                  <a:pt x="1552056" y="904834"/>
                </a:lnTo>
                <a:cubicBezTo>
                  <a:pt x="1540152" y="918580"/>
                  <a:pt x="1530944" y="935362"/>
                  <a:pt x="1524432" y="955181"/>
                </a:cubicBezTo>
                <a:cubicBezTo>
                  <a:pt x="1517918" y="975000"/>
                  <a:pt x="1512024" y="993908"/>
                  <a:pt x="1506752" y="1011904"/>
                </a:cubicBezTo>
                <a:cubicBezTo>
                  <a:pt x="1528616" y="1012180"/>
                  <a:pt x="1546610" y="1007789"/>
                  <a:pt x="1560740" y="998732"/>
                </a:cubicBezTo>
                <a:cubicBezTo>
                  <a:pt x="1574868" y="989675"/>
                  <a:pt x="1580706" y="993053"/>
                  <a:pt x="1578252" y="1008866"/>
                </a:cubicBezTo>
                <a:cubicBezTo>
                  <a:pt x="1570932" y="1034443"/>
                  <a:pt x="1560850" y="1055531"/>
                  <a:pt x="1548004" y="1072130"/>
                </a:cubicBezTo>
                <a:cubicBezTo>
                  <a:pt x="1569946" y="1074595"/>
                  <a:pt x="1587066" y="1073508"/>
                  <a:pt x="1599364" y="1068870"/>
                </a:cubicBezTo>
                <a:cubicBezTo>
                  <a:pt x="1611664" y="1064232"/>
                  <a:pt x="1615476" y="1070252"/>
                  <a:pt x="1610800" y="1086929"/>
                </a:cubicBezTo>
                <a:cubicBezTo>
                  <a:pt x="1601600" y="1118301"/>
                  <a:pt x="1609048" y="1140040"/>
                  <a:pt x="1633148" y="1152143"/>
                </a:cubicBezTo>
                <a:cubicBezTo>
                  <a:pt x="1657246" y="1164247"/>
                  <a:pt x="1677872" y="1156694"/>
                  <a:pt x="1695030" y="1129485"/>
                </a:cubicBezTo>
                <a:cubicBezTo>
                  <a:pt x="1709180" y="1115270"/>
                  <a:pt x="1725374" y="1097699"/>
                  <a:pt x="1743612" y="1076772"/>
                </a:cubicBezTo>
                <a:cubicBezTo>
                  <a:pt x="1761848" y="1055845"/>
                  <a:pt x="1752040" y="1039485"/>
                  <a:pt x="1714184" y="1027694"/>
                </a:cubicBezTo>
                <a:cubicBezTo>
                  <a:pt x="1699138" y="1015294"/>
                  <a:pt x="1691024" y="1001745"/>
                  <a:pt x="1689844" y="987047"/>
                </a:cubicBezTo>
                <a:cubicBezTo>
                  <a:pt x="1688666" y="972349"/>
                  <a:pt x="1699044" y="969644"/>
                  <a:pt x="1720978" y="978930"/>
                </a:cubicBezTo>
                <a:cubicBezTo>
                  <a:pt x="1730314" y="1004760"/>
                  <a:pt x="1746760" y="1006312"/>
                  <a:pt x="1770316" y="983586"/>
                </a:cubicBezTo>
                <a:cubicBezTo>
                  <a:pt x="1775650" y="972330"/>
                  <a:pt x="1776132" y="959580"/>
                  <a:pt x="1771758" y="945335"/>
                </a:cubicBezTo>
                <a:cubicBezTo>
                  <a:pt x="1767384" y="931090"/>
                  <a:pt x="1755948" y="920737"/>
                  <a:pt x="1737450" y="914273"/>
                </a:cubicBezTo>
                <a:cubicBezTo>
                  <a:pt x="1712842" y="918188"/>
                  <a:pt x="1691064" y="926401"/>
                  <a:pt x="1672112" y="938911"/>
                </a:cubicBezTo>
                <a:cubicBezTo>
                  <a:pt x="1653160" y="951420"/>
                  <a:pt x="1652872" y="970468"/>
                  <a:pt x="1671250" y="996054"/>
                </a:cubicBezTo>
                <a:cubicBezTo>
                  <a:pt x="1679112" y="1006579"/>
                  <a:pt x="1681900" y="1019761"/>
                  <a:pt x="1679616" y="1035599"/>
                </a:cubicBezTo>
                <a:cubicBezTo>
                  <a:pt x="1677332" y="1051436"/>
                  <a:pt x="1673470" y="1058723"/>
                  <a:pt x="1668028" y="1057458"/>
                </a:cubicBezTo>
                <a:cubicBezTo>
                  <a:pt x="1667712" y="1043160"/>
                  <a:pt x="1665988" y="1024685"/>
                  <a:pt x="1662860" y="1002031"/>
                </a:cubicBezTo>
                <a:cubicBezTo>
                  <a:pt x="1659730" y="979378"/>
                  <a:pt x="1645080" y="969989"/>
                  <a:pt x="1618906" y="973864"/>
                </a:cubicBezTo>
                <a:cubicBezTo>
                  <a:pt x="1607640" y="962335"/>
                  <a:pt x="1602156" y="944902"/>
                  <a:pt x="1602456" y="921566"/>
                </a:cubicBezTo>
                <a:cubicBezTo>
                  <a:pt x="1602606" y="909898"/>
                  <a:pt x="1599100" y="902207"/>
                  <a:pt x="1591938" y="898493"/>
                </a:cubicBezTo>
                <a:close/>
                <a:moveTo>
                  <a:pt x="4282590" y="792607"/>
                </a:moveTo>
                <a:cubicBezTo>
                  <a:pt x="4245384" y="790778"/>
                  <a:pt x="4212362" y="795466"/>
                  <a:pt x="4183524" y="806672"/>
                </a:cubicBezTo>
                <a:cubicBezTo>
                  <a:pt x="4154686" y="817878"/>
                  <a:pt x="4134488" y="840729"/>
                  <a:pt x="4122932" y="875226"/>
                </a:cubicBezTo>
                <a:cubicBezTo>
                  <a:pt x="4156934" y="886026"/>
                  <a:pt x="4187728" y="881034"/>
                  <a:pt x="4215314" y="860253"/>
                </a:cubicBezTo>
                <a:cubicBezTo>
                  <a:pt x="4242898" y="839471"/>
                  <a:pt x="4265324" y="816923"/>
                  <a:pt x="4282590" y="792607"/>
                </a:cubicBezTo>
                <a:close/>
                <a:moveTo>
                  <a:pt x="4458362" y="743832"/>
                </a:moveTo>
                <a:cubicBezTo>
                  <a:pt x="4450732" y="742285"/>
                  <a:pt x="4447088" y="752523"/>
                  <a:pt x="4447430" y="774544"/>
                </a:cubicBezTo>
                <a:cubicBezTo>
                  <a:pt x="4443416" y="799545"/>
                  <a:pt x="4449472" y="819738"/>
                  <a:pt x="4465602" y="835123"/>
                </a:cubicBezTo>
                <a:cubicBezTo>
                  <a:pt x="4481732" y="850508"/>
                  <a:pt x="4499012" y="845865"/>
                  <a:pt x="4517446" y="821193"/>
                </a:cubicBezTo>
                <a:cubicBezTo>
                  <a:pt x="4537132" y="810893"/>
                  <a:pt x="4553206" y="813086"/>
                  <a:pt x="4565670" y="827774"/>
                </a:cubicBezTo>
                <a:cubicBezTo>
                  <a:pt x="4578134" y="842462"/>
                  <a:pt x="4570984" y="851728"/>
                  <a:pt x="4544224" y="855573"/>
                </a:cubicBezTo>
                <a:cubicBezTo>
                  <a:pt x="4468238" y="868316"/>
                  <a:pt x="4393680" y="857114"/>
                  <a:pt x="4320552" y="821965"/>
                </a:cubicBezTo>
                <a:cubicBezTo>
                  <a:pt x="4330650" y="838963"/>
                  <a:pt x="4341994" y="852641"/>
                  <a:pt x="4354582" y="862997"/>
                </a:cubicBezTo>
                <a:cubicBezTo>
                  <a:pt x="4367172" y="873354"/>
                  <a:pt x="4365082" y="873740"/>
                  <a:pt x="4348316" y="864156"/>
                </a:cubicBezTo>
                <a:cubicBezTo>
                  <a:pt x="4337754" y="860585"/>
                  <a:pt x="4322834" y="857077"/>
                  <a:pt x="4303552" y="853629"/>
                </a:cubicBezTo>
                <a:cubicBezTo>
                  <a:pt x="4284270" y="850181"/>
                  <a:pt x="4284492" y="858344"/>
                  <a:pt x="4304220" y="878116"/>
                </a:cubicBezTo>
                <a:cubicBezTo>
                  <a:pt x="4344848" y="912870"/>
                  <a:pt x="4392348" y="933763"/>
                  <a:pt x="4446724" y="940795"/>
                </a:cubicBezTo>
                <a:cubicBezTo>
                  <a:pt x="4501098" y="947827"/>
                  <a:pt x="4544134" y="965844"/>
                  <a:pt x="4575830" y="994847"/>
                </a:cubicBezTo>
                <a:cubicBezTo>
                  <a:pt x="4534448" y="994070"/>
                  <a:pt x="4491512" y="986518"/>
                  <a:pt x="4447022" y="972192"/>
                </a:cubicBezTo>
                <a:cubicBezTo>
                  <a:pt x="4402532" y="957866"/>
                  <a:pt x="4359454" y="945413"/>
                  <a:pt x="4317788" y="934832"/>
                </a:cubicBezTo>
                <a:cubicBezTo>
                  <a:pt x="4305598" y="932343"/>
                  <a:pt x="4293166" y="935037"/>
                  <a:pt x="4280494" y="942913"/>
                </a:cubicBezTo>
                <a:cubicBezTo>
                  <a:pt x="4267822" y="950790"/>
                  <a:pt x="4259776" y="962705"/>
                  <a:pt x="4256358" y="978660"/>
                </a:cubicBezTo>
                <a:lnTo>
                  <a:pt x="4386848" y="1015502"/>
                </a:lnTo>
                <a:cubicBezTo>
                  <a:pt x="4354464" y="1036181"/>
                  <a:pt x="4320816" y="1055167"/>
                  <a:pt x="4285900" y="1072458"/>
                </a:cubicBezTo>
                <a:cubicBezTo>
                  <a:pt x="4260104" y="1065303"/>
                  <a:pt x="4232160" y="1057524"/>
                  <a:pt x="4202070" y="1049121"/>
                </a:cubicBezTo>
                <a:cubicBezTo>
                  <a:pt x="4171980" y="1040719"/>
                  <a:pt x="4151472" y="1021860"/>
                  <a:pt x="4140550" y="992544"/>
                </a:cubicBezTo>
                <a:cubicBezTo>
                  <a:pt x="4130666" y="994395"/>
                  <a:pt x="4125744" y="1004906"/>
                  <a:pt x="4125786" y="1024080"/>
                </a:cubicBezTo>
                <a:cubicBezTo>
                  <a:pt x="4125828" y="1043254"/>
                  <a:pt x="4133784" y="1056283"/>
                  <a:pt x="4149656" y="1063168"/>
                </a:cubicBezTo>
                <a:cubicBezTo>
                  <a:pt x="4167028" y="1085470"/>
                  <a:pt x="4190000" y="1100587"/>
                  <a:pt x="4218576" y="1108516"/>
                </a:cubicBezTo>
                <a:cubicBezTo>
                  <a:pt x="4247152" y="1116446"/>
                  <a:pt x="4270472" y="1125340"/>
                  <a:pt x="4288532" y="1135197"/>
                </a:cubicBezTo>
                <a:cubicBezTo>
                  <a:pt x="4272346" y="1165611"/>
                  <a:pt x="4249518" y="1191017"/>
                  <a:pt x="4220044" y="1211414"/>
                </a:cubicBezTo>
                <a:cubicBezTo>
                  <a:pt x="4190572" y="1231811"/>
                  <a:pt x="4158482" y="1232492"/>
                  <a:pt x="4123776" y="1213458"/>
                </a:cubicBezTo>
                <a:cubicBezTo>
                  <a:pt x="4097922" y="1195122"/>
                  <a:pt x="4088650" y="1203933"/>
                  <a:pt x="4095958" y="1239890"/>
                </a:cubicBezTo>
                <a:cubicBezTo>
                  <a:pt x="4127042" y="1274074"/>
                  <a:pt x="4161232" y="1290028"/>
                  <a:pt x="4198524" y="1287750"/>
                </a:cubicBezTo>
                <a:cubicBezTo>
                  <a:pt x="4235818" y="1285472"/>
                  <a:pt x="4265036" y="1266382"/>
                  <a:pt x="4286184" y="1230480"/>
                </a:cubicBezTo>
                <a:cubicBezTo>
                  <a:pt x="4298126" y="1215305"/>
                  <a:pt x="4310514" y="1198943"/>
                  <a:pt x="4323348" y="1181394"/>
                </a:cubicBezTo>
                <a:cubicBezTo>
                  <a:pt x="4336184" y="1163844"/>
                  <a:pt x="4350624" y="1161961"/>
                  <a:pt x="4366672" y="1175745"/>
                </a:cubicBezTo>
                <a:cubicBezTo>
                  <a:pt x="4381812" y="1195835"/>
                  <a:pt x="4404414" y="1207458"/>
                  <a:pt x="4434476" y="1210613"/>
                </a:cubicBezTo>
                <a:cubicBezTo>
                  <a:pt x="4464540" y="1213768"/>
                  <a:pt x="4476936" y="1198138"/>
                  <a:pt x="4471666" y="1163723"/>
                </a:cubicBezTo>
                <a:cubicBezTo>
                  <a:pt x="4454634" y="1137730"/>
                  <a:pt x="4431682" y="1120498"/>
                  <a:pt x="4402812" y="1112027"/>
                </a:cubicBezTo>
                <a:cubicBezTo>
                  <a:pt x="4373944" y="1103555"/>
                  <a:pt x="4352324" y="1093769"/>
                  <a:pt x="4337958" y="1082669"/>
                </a:cubicBezTo>
                <a:cubicBezTo>
                  <a:pt x="4357512" y="1079028"/>
                  <a:pt x="4383338" y="1074241"/>
                  <a:pt x="4415434" y="1068309"/>
                </a:cubicBezTo>
                <a:cubicBezTo>
                  <a:pt x="4447532" y="1062376"/>
                  <a:pt x="4470660" y="1048679"/>
                  <a:pt x="4484822" y="1027217"/>
                </a:cubicBezTo>
                <a:cubicBezTo>
                  <a:pt x="4506992" y="1031642"/>
                  <a:pt x="4532324" y="1039046"/>
                  <a:pt x="4560820" y="1049429"/>
                </a:cubicBezTo>
                <a:cubicBezTo>
                  <a:pt x="4589318" y="1059811"/>
                  <a:pt x="4617744" y="1058306"/>
                  <a:pt x="4646102" y="1044913"/>
                </a:cubicBezTo>
                <a:cubicBezTo>
                  <a:pt x="4642550" y="998504"/>
                  <a:pt x="4620184" y="965867"/>
                  <a:pt x="4579008" y="947000"/>
                </a:cubicBezTo>
                <a:cubicBezTo>
                  <a:pt x="4537830" y="928134"/>
                  <a:pt x="4505386" y="911320"/>
                  <a:pt x="4481676" y="896559"/>
                </a:cubicBezTo>
                <a:cubicBezTo>
                  <a:pt x="4501440" y="904151"/>
                  <a:pt x="4529518" y="910047"/>
                  <a:pt x="4565914" y="914247"/>
                </a:cubicBezTo>
                <a:cubicBezTo>
                  <a:pt x="4602308" y="918448"/>
                  <a:pt x="4624956" y="901579"/>
                  <a:pt x="4633852" y="863639"/>
                </a:cubicBezTo>
                <a:lnTo>
                  <a:pt x="4616460" y="824634"/>
                </a:lnTo>
                <a:cubicBezTo>
                  <a:pt x="4575846" y="802672"/>
                  <a:pt x="4535884" y="789302"/>
                  <a:pt x="4496572" y="784522"/>
                </a:cubicBezTo>
                <a:cubicBezTo>
                  <a:pt x="4490786" y="773580"/>
                  <a:pt x="4481036" y="761842"/>
                  <a:pt x="4467320" y="749306"/>
                </a:cubicBezTo>
                <a:cubicBezTo>
                  <a:pt x="4463890" y="746172"/>
                  <a:pt x="4460904" y="744347"/>
                  <a:pt x="4458362" y="743832"/>
                </a:cubicBezTo>
                <a:close/>
                <a:moveTo>
                  <a:pt x="1612080" y="704550"/>
                </a:moveTo>
                <a:cubicBezTo>
                  <a:pt x="1596652" y="706982"/>
                  <a:pt x="1581600" y="713174"/>
                  <a:pt x="1566926" y="723128"/>
                </a:cubicBezTo>
                <a:cubicBezTo>
                  <a:pt x="1529122" y="750720"/>
                  <a:pt x="1498988" y="784331"/>
                  <a:pt x="1476528" y="823963"/>
                </a:cubicBezTo>
                <a:lnTo>
                  <a:pt x="1417028" y="932899"/>
                </a:lnTo>
                <a:cubicBezTo>
                  <a:pt x="1394638" y="923496"/>
                  <a:pt x="1389718" y="928731"/>
                  <a:pt x="1402268" y="948603"/>
                </a:cubicBezTo>
                <a:cubicBezTo>
                  <a:pt x="1414816" y="968476"/>
                  <a:pt x="1429528" y="976198"/>
                  <a:pt x="1446400" y="971769"/>
                </a:cubicBezTo>
                <a:cubicBezTo>
                  <a:pt x="1484282" y="955424"/>
                  <a:pt x="1510474" y="927124"/>
                  <a:pt x="1524976" y="886869"/>
                </a:cubicBezTo>
                <a:cubicBezTo>
                  <a:pt x="1539476" y="846614"/>
                  <a:pt x="1559110" y="811690"/>
                  <a:pt x="1583876" y="782096"/>
                </a:cubicBezTo>
                <a:cubicBezTo>
                  <a:pt x="1595952" y="754076"/>
                  <a:pt x="1613468" y="747461"/>
                  <a:pt x="1636432" y="762250"/>
                </a:cubicBezTo>
                <a:cubicBezTo>
                  <a:pt x="1659396" y="777039"/>
                  <a:pt x="1676134" y="796053"/>
                  <a:pt x="1686644" y="819291"/>
                </a:cubicBezTo>
                <a:cubicBezTo>
                  <a:pt x="1722060" y="866707"/>
                  <a:pt x="1759088" y="913163"/>
                  <a:pt x="1797734" y="958657"/>
                </a:cubicBezTo>
                <a:cubicBezTo>
                  <a:pt x="1836380" y="1004150"/>
                  <a:pt x="1869036" y="1049073"/>
                  <a:pt x="1895700" y="1093424"/>
                </a:cubicBezTo>
                <a:cubicBezTo>
                  <a:pt x="1890972" y="1099295"/>
                  <a:pt x="1877420" y="1102654"/>
                  <a:pt x="1855048" y="1103501"/>
                </a:cubicBezTo>
                <a:cubicBezTo>
                  <a:pt x="1832678" y="1104349"/>
                  <a:pt x="1834052" y="1109876"/>
                  <a:pt x="1859172" y="1120083"/>
                </a:cubicBezTo>
                <a:cubicBezTo>
                  <a:pt x="1885250" y="1125274"/>
                  <a:pt x="1911408" y="1133503"/>
                  <a:pt x="1937648" y="1144771"/>
                </a:cubicBezTo>
                <a:cubicBezTo>
                  <a:pt x="1963886" y="1156039"/>
                  <a:pt x="1992204" y="1156826"/>
                  <a:pt x="2022600" y="1147131"/>
                </a:cubicBezTo>
                <a:cubicBezTo>
                  <a:pt x="2000986" y="1100909"/>
                  <a:pt x="1972942" y="1061633"/>
                  <a:pt x="1938466" y="1029302"/>
                </a:cubicBezTo>
                <a:cubicBezTo>
                  <a:pt x="1903992" y="996971"/>
                  <a:pt x="1872404" y="962836"/>
                  <a:pt x="1843710" y="926897"/>
                </a:cubicBezTo>
                <a:cubicBezTo>
                  <a:pt x="1794540" y="882591"/>
                  <a:pt x="1752096" y="831667"/>
                  <a:pt x="1716380" y="774123"/>
                </a:cubicBezTo>
                <a:cubicBezTo>
                  <a:pt x="1710832" y="740579"/>
                  <a:pt x="1691874" y="718717"/>
                  <a:pt x="1659504" y="708537"/>
                </a:cubicBezTo>
                <a:cubicBezTo>
                  <a:pt x="1643318" y="703447"/>
                  <a:pt x="1627510" y="702118"/>
                  <a:pt x="1612080" y="704550"/>
                </a:cubicBezTo>
                <a:close/>
                <a:moveTo>
                  <a:pt x="4389602" y="674742"/>
                </a:moveTo>
                <a:cubicBezTo>
                  <a:pt x="4357900" y="683782"/>
                  <a:pt x="4334084" y="702236"/>
                  <a:pt x="4318158" y="730103"/>
                </a:cubicBezTo>
                <a:cubicBezTo>
                  <a:pt x="4302232" y="757971"/>
                  <a:pt x="4302772" y="785076"/>
                  <a:pt x="4319782" y="811418"/>
                </a:cubicBezTo>
                <a:cubicBezTo>
                  <a:pt x="4354784" y="805813"/>
                  <a:pt x="4388382" y="789430"/>
                  <a:pt x="4420576" y="762268"/>
                </a:cubicBezTo>
                <a:cubicBezTo>
                  <a:pt x="4405248" y="752203"/>
                  <a:pt x="4392134" y="745707"/>
                  <a:pt x="4381236" y="742781"/>
                </a:cubicBezTo>
                <a:cubicBezTo>
                  <a:pt x="4370338" y="739856"/>
                  <a:pt x="4367956" y="729428"/>
                  <a:pt x="4374088" y="711499"/>
                </a:cubicBezTo>
                <a:close/>
                <a:moveTo>
                  <a:pt x="3105684" y="240990"/>
                </a:moveTo>
                <a:cubicBezTo>
                  <a:pt x="3111672" y="252236"/>
                  <a:pt x="3114168" y="261026"/>
                  <a:pt x="3113168" y="267360"/>
                </a:cubicBezTo>
                <a:cubicBezTo>
                  <a:pt x="3120932" y="271240"/>
                  <a:pt x="3126904" y="277346"/>
                  <a:pt x="3131080" y="285679"/>
                </a:cubicBezTo>
                <a:cubicBezTo>
                  <a:pt x="3134592" y="293743"/>
                  <a:pt x="3135100" y="301926"/>
                  <a:pt x="3132612" y="310229"/>
                </a:cubicBezTo>
                <a:cubicBezTo>
                  <a:pt x="3135644" y="337891"/>
                  <a:pt x="3137892" y="365493"/>
                  <a:pt x="3139360" y="393035"/>
                </a:cubicBezTo>
                <a:cubicBezTo>
                  <a:pt x="3138872" y="404823"/>
                  <a:pt x="3138884" y="419027"/>
                  <a:pt x="3139396" y="435648"/>
                </a:cubicBezTo>
                <a:cubicBezTo>
                  <a:pt x="3140888" y="456706"/>
                  <a:pt x="3141004" y="473795"/>
                  <a:pt x="3139744" y="486916"/>
                </a:cubicBezTo>
                <a:cubicBezTo>
                  <a:pt x="3126548" y="471482"/>
                  <a:pt x="3104682" y="463768"/>
                  <a:pt x="3074146" y="463777"/>
                </a:cubicBezTo>
                <a:cubicBezTo>
                  <a:pt x="3059414" y="460280"/>
                  <a:pt x="3043914" y="460156"/>
                  <a:pt x="3027646" y="463403"/>
                </a:cubicBezTo>
                <a:cubicBezTo>
                  <a:pt x="3011380" y="466650"/>
                  <a:pt x="2998142" y="467854"/>
                  <a:pt x="2987934" y="467015"/>
                </a:cubicBezTo>
                <a:cubicBezTo>
                  <a:pt x="2987934" y="465833"/>
                  <a:pt x="2992060" y="462732"/>
                  <a:pt x="3000314" y="457713"/>
                </a:cubicBezTo>
                <a:cubicBezTo>
                  <a:pt x="3014274" y="448232"/>
                  <a:pt x="3029310" y="441723"/>
                  <a:pt x="3045422" y="438186"/>
                </a:cubicBezTo>
                <a:cubicBezTo>
                  <a:pt x="3056056" y="431476"/>
                  <a:pt x="3064444" y="426144"/>
                  <a:pt x="3070588" y="422189"/>
                </a:cubicBezTo>
                <a:cubicBezTo>
                  <a:pt x="3078066" y="427061"/>
                  <a:pt x="3088904" y="430271"/>
                  <a:pt x="3103100" y="431818"/>
                </a:cubicBezTo>
                <a:cubicBezTo>
                  <a:pt x="3117296" y="433366"/>
                  <a:pt x="3127412" y="426015"/>
                  <a:pt x="3133448" y="409765"/>
                </a:cubicBezTo>
                <a:cubicBezTo>
                  <a:pt x="3136582" y="374490"/>
                  <a:pt x="3121040" y="357643"/>
                  <a:pt x="3086822" y="359224"/>
                </a:cubicBezTo>
                <a:cubicBezTo>
                  <a:pt x="3074066" y="359672"/>
                  <a:pt x="3060556" y="356148"/>
                  <a:pt x="3046290" y="348651"/>
                </a:cubicBezTo>
                <a:cubicBezTo>
                  <a:pt x="3033950" y="359632"/>
                  <a:pt x="3018866" y="364621"/>
                  <a:pt x="3001038" y="363618"/>
                </a:cubicBezTo>
                <a:cubicBezTo>
                  <a:pt x="2999064" y="376287"/>
                  <a:pt x="3005430" y="384774"/>
                  <a:pt x="3020132" y="389080"/>
                </a:cubicBezTo>
                <a:cubicBezTo>
                  <a:pt x="3029856" y="390593"/>
                  <a:pt x="3030496" y="394034"/>
                  <a:pt x="3022052" y="399402"/>
                </a:cubicBezTo>
                <a:cubicBezTo>
                  <a:pt x="3009196" y="417495"/>
                  <a:pt x="2993016" y="433923"/>
                  <a:pt x="2973510" y="448684"/>
                </a:cubicBezTo>
                <a:cubicBezTo>
                  <a:pt x="2966114" y="453004"/>
                  <a:pt x="2961108" y="460232"/>
                  <a:pt x="2958492" y="470369"/>
                </a:cubicBezTo>
                <a:lnTo>
                  <a:pt x="2958684" y="471337"/>
                </a:lnTo>
                <a:lnTo>
                  <a:pt x="2955038" y="467525"/>
                </a:lnTo>
                <a:cubicBezTo>
                  <a:pt x="2937762" y="456203"/>
                  <a:pt x="2921708" y="450333"/>
                  <a:pt x="2906872" y="449917"/>
                </a:cubicBezTo>
                <a:cubicBezTo>
                  <a:pt x="2906496" y="438257"/>
                  <a:pt x="2905572" y="426307"/>
                  <a:pt x="2904100" y="414068"/>
                </a:cubicBezTo>
                <a:cubicBezTo>
                  <a:pt x="2900920" y="398170"/>
                  <a:pt x="2892532" y="389000"/>
                  <a:pt x="2878934" y="386559"/>
                </a:cubicBezTo>
                <a:cubicBezTo>
                  <a:pt x="2872136" y="385339"/>
                  <a:pt x="2865536" y="383693"/>
                  <a:pt x="2859138" y="381621"/>
                </a:cubicBezTo>
                <a:lnTo>
                  <a:pt x="2855824" y="380285"/>
                </a:lnTo>
                <a:lnTo>
                  <a:pt x="2880320" y="370116"/>
                </a:lnTo>
                <a:cubicBezTo>
                  <a:pt x="2889714" y="366875"/>
                  <a:pt x="2899054" y="364317"/>
                  <a:pt x="2908336" y="362441"/>
                </a:cubicBezTo>
                <a:cubicBezTo>
                  <a:pt x="2924100" y="360286"/>
                  <a:pt x="2937904" y="355603"/>
                  <a:pt x="2949754" y="348392"/>
                </a:cubicBezTo>
                <a:cubicBezTo>
                  <a:pt x="2966706" y="341593"/>
                  <a:pt x="2971660" y="329765"/>
                  <a:pt x="2964616" y="312907"/>
                </a:cubicBezTo>
                <a:cubicBezTo>
                  <a:pt x="2958856" y="297732"/>
                  <a:pt x="2949344" y="285480"/>
                  <a:pt x="2936076" y="276149"/>
                </a:cubicBezTo>
                <a:cubicBezTo>
                  <a:pt x="2931398" y="261712"/>
                  <a:pt x="2920804" y="257639"/>
                  <a:pt x="2904296" y="263930"/>
                </a:cubicBezTo>
                <a:cubicBezTo>
                  <a:pt x="2901256" y="264121"/>
                  <a:pt x="2895460" y="262726"/>
                  <a:pt x="2886912" y="259744"/>
                </a:cubicBezTo>
                <a:cubicBezTo>
                  <a:pt x="2874794" y="271860"/>
                  <a:pt x="2872722" y="280953"/>
                  <a:pt x="2880692" y="287023"/>
                </a:cubicBezTo>
                <a:cubicBezTo>
                  <a:pt x="2871028" y="295780"/>
                  <a:pt x="2861220" y="305590"/>
                  <a:pt x="2851268" y="316451"/>
                </a:cubicBezTo>
                <a:cubicBezTo>
                  <a:pt x="2848540" y="320016"/>
                  <a:pt x="2843880" y="321053"/>
                  <a:pt x="2837292" y="319563"/>
                </a:cubicBezTo>
                <a:cubicBezTo>
                  <a:pt x="2827952" y="335178"/>
                  <a:pt x="2814380" y="344917"/>
                  <a:pt x="2796568" y="348780"/>
                </a:cubicBezTo>
                <a:cubicBezTo>
                  <a:pt x="2789872" y="362164"/>
                  <a:pt x="2790014" y="369163"/>
                  <a:pt x="2796990" y="369776"/>
                </a:cubicBezTo>
                <a:cubicBezTo>
                  <a:pt x="2803968" y="370390"/>
                  <a:pt x="2806460" y="372629"/>
                  <a:pt x="2804470" y="376495"/>
                </a:cubicBezTo>
                <a:cubicBezTo>
                  <a:pt x="2810736" y="378295"/>
                  <a:pt x="2816212" y="379459"/>
                  <a:pt x="2820898" y="379985"/>
                </a:cubicBezTo>
                <a:lnTo>
                  <a:pt x="2831170" y="379695"/>
                </a:lnTo>
                <a:lnTo>
                  <a:pt x="2823220" y="394957"/>
                </a:lnTo>
                <a:cubicBezTo>
                  <a:pt x="2819696" y="401697"/>
                  <a:pt x="2823702" y="404815"/>
                  <a:pt x="2835244" y="404312"/>
                </a:cubicBezTo>
                <a:cubicBezTo>
                  <a:pt x="2842602" y="406286"/>
                  <a:pt x="2846932" y="412034"/>
                  <a:pt x="2848232" y="421554"/>
                </a:cubicBezTo>
                <a:cubicBezTo>
                  <a:pt x="2849532" y="431075"/>
                  <a:pt x="2850898" y="439832"/>
                  <a:pt x="2852328" y="447824"/>
                </a:cubicBezTo>
                <a:cubicBezTo>
                  <a:pt x="2850258" y="453842"/>
                  <a:pt x="2845244" y="457736"/>
                  <a:pt x="2837288" y="459509"/>
                </a:cubicBezTo>
                <a:cubicBezTo>
                  <a:pt x="2829332" y="461281"/>
                  <a:pt x="2821988" y="464331"/>
                  <a:pt x="2815258" y="468659"/>
                </a:cubicBezTo>
                <a:cubicBezTo>
                  <a:pt x="2803234" y="470051"/>
                  <a:pt x="2792920" y="472455"/>
                  <a:pt x="2784316" y="475871"/>
                </a:cubicBezTo>
                <a:cubicBezTo>
                  <a:pt x="2792788" y="483576"/>
                  <a:pt x="2794224" y="487782"/>
                  <a:pt x="2788630" y="488490"/>
                </a:cubicBezTo>
                <a:cubicBezTo>
                  <a:pt x="2755518" y="501644"/>
                  <a:pt x="2721020" y="510131"/>
                  <a:pt x="2685136" y="513950"/>
                </a:cubicBezTo>
                <a:cubicBezTo>
                  <a:pt x="2679690" y="513706"/>
                  <a:pt x="2678202" y="512353"/>
                  <a:pt x="2680670" y="509892"/>
                </a:cubicBezTo>
                <a:cubicBezTo>
                  <a:pt x="2686976" y="495690"/>
                  <a:pt x="2691968" y="478357"/>
                  <a:pt x="2695644" y="457893"/>
                </a:cubicBezTo>
                <a:cubicBezTo>
                  <a:pt x="2679424" y="470542"/>
                  <a:pt x="2667648" y="481908"/>
                  <a:pt x="2660316" y="491990"/>
                </a:cubicBezTo>
                <a:cubicBezTo>
                  <a:pt x="2650294" y="501963"/>
                  <a:pt x="2646782" y="513461"/>
                  <a:pt x="2649778" y="526486"/>
                </a:cubicBezTo>
                <a:cubicBezTo>
                  <a:pt x="2647290" y="541623"/>
                  <a:pt x="2651782" y="554441"/>
                  <a:pt x="2663254" y="564939"/>
                </a:cubicBezTo>
                <a:cubicBezTo>
                  <a:pt x="2674908" y="565531"/>
                  <a:pt x="2684594" y="564751"/>
                  <a:pt x="2692316" y="562597"/>
                </a:cubicBezTo>
                <a:cubicBezTo>
                  <a:pt x="2743018" y="548288"/>
                  <a:pt x="2794396" y="534871"/>
                  <a:pt x="2846456" y="522347"/>
                </a:cubicBezTo>
                <a:cubicBezTo>
                  <a:pt x="2848392" y="521902"/>
                  <a:pt x="2849112" y="522628"/>
                  <a:pt x="2848612" y="524526"/>
                </a:cubicBezTo>
                <a:cubicBezTo>
                  <a:pt x="2851606" y="534018"/>
                  <a:pt x="2848512" y="542532"/>
                  <a:pt x="2839332" y="550067"/>
                </a:cubicBezTo>
                <a:cubicBezTo>
                  <a:pt x="2830150" y="557602"/>
                  <a:pt x="2822774" y="565677"/>
                  <a:pt x="2817204" y="574291"/>
                </a:cubicBezTo>
                <a:cubicBezTo>
                  <a:pt x="2780004" y="609504"/>
                  <a:pt x="2751122" y="649933"/>
                  <a:pt x="2730560" y="695580"/>
                </a:cubicBezTo>
                <a:cubicBezTo>
                  <a:pt x="2734366" y="706818"/>
                  <a:pt x="2741092" y="716119"/>
                  <a:pt x="2750738" y="723482"/>
                </a:cubicBezTo>
                <a:cubicBezTo>
                  <a:pt x="2769012" y="735971"/>
                  <a:pt x="2786614" y="735379"/>
                  <a:pt x="2803540" y="721706"/>
                </a:cubicBezTo>
                <a:cubicBezTo>
                  <a:pt x="2818422" y="715248"/>
                  <a:pt x="2830426" y="707129"/>
                  <a:pt x="2839552" y="697347"/>
                </a:cubicBezTo>
                <a:cubicBezTo>
                  <a:pt x="2839648" y="699451"/>
                  <a:pt x="2839198" y="703844"/>
                  <a:pt x="2838204" y="710528"/>
                </a:cubicBezTo>
                <a:cubicBezTo>
                  <a:pt x="2837208" y="717212"/>
                  <a:pt x="2839512" y="723025"/>
                  <a:pt x="2845108" y="727969"/>
                </a:cubicBezTo>
                <a:cubicBezTo>
                  <a:pt x="2845564" y="737160"/>
                  <a:pt x="2849384" y="746839"/>
                  <a:pt x="2856570" y="757005"/>
                </a:cubicBezTo>
                <a:cubicBezTo>
                  <a:pt x="2864874" y="763575"/>
                  <a:pt x="2873388" y="764366"/>
                  <a:pt x="2882108" y="759379"/>
                </a:cubicBezTo>
                <a:cubicBezTo>
                  <a:pt x="2892738" y="759376"/>
                  <a:pt x="2898884" y="753155"/>
                  <a:pt x="2900548" y="740717"/>
                </a:cubicBezTo>
                <a:lnTo>
                  <a:pt x="2900516" y="633156"/>
                </a:lnTo>
                <a:cubicBezTo>
                  <a:pt x="2911212" y="612722"/>
                  <a:pt x="2921714" y="591216"/>
                  <a:pt x="2932028" y="568639"/>
                </a:cubicBezTo>
                <a:cubicBezTo>
                  <a:pt x="2934342" y="559923"/>
                  <a:pt x="2936162" y="550715"/>
                  <a:pt x="2937484" y="541015"/>
                </a:cubicBezTo>
                <a:cubicBezTo>
                  <a:pt x="2939104" y="538744"/>
                  <a:pt x="2941688" y="532908"/>
                  <a:pt x="2945236" y="523504"/>
                </a:cubicBezTo>
                <a:cubicBezTo>
                  <a:pt x="2948786" y="514101"/>
                  <a:pt x="2943796" y="513466"/>
                  <a:pt x="2930264" y="521598"/>
                </a:cubicBezTo>
                <a:cubicBezTo>
                  <a:pt x="2918560" y="539929"/>
                  <a:pt x="2908172" y="556299"/>
                  <a:pt x="2899096" y="570708"/>
                </a:cubicBezTo>
                <a:cubicBezTo>
                  <a:pt x="2896044" y="561557"/>
                  <a:pt x="2900248" y="552435"/>
                  <a:pt x="2911708" y="543344"/>
                </a:cubicBezTo>
                <a:cubicBezTo>
                  <a:pt x="2922168" y="535411"/>
                  <a:pt x="2924156" y="524945"/>
                  <a:pt x="2917676" y="511945"/>
                </a:cubicBezTo>
                <a:cubicBezTo>
                  <a:pt x="2929994" y="508418"/>
                  <a:pt x="2942332" y="502274"/>
                  <a:pt x="2954688" y="493516"/>
                </a:cubicBezTo>
                <a:lnTo>
                  <a:pt x="2958688" y="489714"/>
                </a:lnTo>
                <a:lnTo>
                  <a:pt x="2965320" y="505250"/>
                </a:lnTo>
                <a:cubicBezTo>
                  <a:pt x="2973902" y="518791"/>
                  <a:pt x="2987760" y="524999"/>
                  <a:pt x="3006892" y="523874"/>
                </a:cubicBezTo>
                <a:cubicBezTo>
                  <a:pt x="3045018" y="527849"/>
                  <a:pt x="3084316" y="529576"/>
                  <a:pt x="3124790" y="529057"/>
                </a:cubicBezTo>
                <a:lnTo>
                  <a:pt x="3137910" y="524589"/>
                </a:lnTo>
                <a:lnTo>
                  <a:pt x="3137912" y="530029"/>
                </a:lnTo>
                <a:cubicBezTo>
                  <a:pt x="3130396" y="536231"/>
                  <a:pt x="3120376" y="541190"/>
                  <a:pt x="3107852" y="544909"/>
                </a:cubicBezTo>
                <a:cubicBezTo>
                  <a:pt x="3075684" y="558713"/>
                  <a:pt x="3044372" y="574109"/>
                  <a:pt x="3013912" y="591095"/>
                </a:cubicBezTo>
                <a:cubicBezTo>
                  <a:pt x="3006096" y="595431"/>
                  <a:pt x="3000186" y="597600"/>
                  <a:pt x="2996186" y="597601"/>
                </a:cubicBezTo>
                <a:cubicBezTo>
                  <a:pt x="3001668" y="585630"/>
                  <a:pt x="2996448" y="584663"/>
                  <a:pt x="2980528" y="594700"/>
                </a:cubicBezTo>
                <a:cubicBezTo>
                  <a:pt x="2973830" y="599814"/>
                  <a:pt x="2971332" y="610153"/>
                  <a:pt x="2973036" y="625718"/>
                </a:cubicBezTo>
                <a:cubicBezTo>
                  <a:pt x="2989988" y="642041"/>
                  <a:pt x="3006540" y="641949"/>
                  <a:pt x="3022696" y="625442"/>
                </a:cubicBezTo>
                <a:cubicBezTo>
                  <a:pt x="3043896" y="613498"/>
                  <a:pt x="3062060" y="603786"/>
                  <a:pt x="3077196" y="596304"/>
                </a:cubicBezTo>
                <a:cubicBezTo>
                  <a:pt x="3099124" y="586067"/>
                  <a:pt x="3118450" y="577358"/>
                  <a:pt x="3135172" y="570178"/>
                </a:cubicBezTo>
                <a:cubicBezTo>
                  <a:pt x="3137008" y="577448"/>
                  <a:pt x="3136436" y="588652"/>
                  <a:pt x="3133454" y="603790"/>
                </a:cubicBezTo>
                <a:cubicBezTo>
                  <a:pt x="3130964" y="638890"/>
                  <a:pt x="3129974" y="675907"/>
                  <a:pt x="3130484" y="714840"/>
                </a:cubicBezTo>
                <a:cubicBezTo>
                  <a:pt x="3129990" y="730469"/>
                  <a:pt x="3130740" y="745411"/>
                  <a:pt x="3132736" y="759667"/>
                </a:cubicBezTo>
                <a:cubicBezTo>
                  <a:pt x="3131248" y="778225"/>
                  <a:pt x="3132254" y="795631"/>
                  <a:pt x="3135752" y="811886"/>
                </a:cubicBezTo>
                <a:cubicBezTo>
                  <a:pt x="3135756" y="825729"/>
                  <a:pt x="3140988" y="838150"/>
                  <a:pt x="3151454" y="849149"/>
                </a:cubicBezTo>
                <a:cubicBezTo>
                  <a:pt x="3153884" y="857379"/>
                  <a:pt x="3160380" y="865803"/>
                  <a:pt x="3170940" y="874420"/>
                </a:cubicBezTo>
                <a:cubicBezTo>
                  <a:pt x="3180912" y="859328"/>
                  <a:pt x="3186404" y="844416"/>
                  <a:pt x="3187416" y="829684"/>
                </a:cubicBezTo>
                <a:cubicBezTo>
                  <a:pt x="3191466" y="806370"/>
                  <a:pt x="3193234" y="782164"/>
                  <a:pt x="3192720" y="757066"/>
                </a:cubicBezTo>
                <a:cubicBezTo>
                  <a:pt x="3193720" y="733865"/>
                  <a:pt x="3193206" y="709878"/>
                  <a:pt x="3191176" y="685105"/>
                </a:cubicBezTo>
                <a:cubicBezTo>
                  <a:pt x="3190736" y="677247"/>
                  <a:pt x="3191258" y="668853"/>
                  <a:pt x="3192740" y="659923"/>
                </a:cubicBezTo>
                <a:cubicBezTo>
                  <a:pt x="3191734" y="640262"/>
                  <a:pt x="3192452" y="620386"/>
                  <a:pt x="3194890" y="600296"/>
                </a:cubicBezTo>
                <a:cubicBezTo>
                  <a:pt x="3195384" y="582310"/>
                  <a:pt x="3196782" y="567351"/>
                  <a:pt x="3199080" y="555420"/>
                </a:cubicBezTo>
                <a:cubicBezTo>
                  <a:pt x="3237504" y="545805"/>
                  <a:pt x="3277508" y="533975"/>
                  <a:pt x="3319096" y="519930"/>
                </a:cubicBezTo>
                <a:cubicBezTo>
                  <a:pt x="3326668" y="512864"/>
                  <a:pt x="3335636" y="506991"/>
                  <a:pt x="3346000" y="502313"/>
                </a:cubicBezTo>
                <a:cubicBezTo>
                  <a:pt x="3339742" y="487520"/>
                  <a:pt x="3330892" y="479219"/>
                  <a:pt x="3319456" y="477413"/>
                </a:cubicBezTo>
                <a:cubicBezTo>
                  <a:pt x="3310024" y="473256"/>
                  <a:pt x="3300344" y="471751"/>
                  <a:pt x="3290414" y="472897"/>
                </a:cubicBezTo>
                <a:cubicBezTo>
                  <a:pt x="3271408" y="482919"/>
                  <a:pt x="3249224" y="490287"/>
                  <a:pt x="3223864" y="495001"/>
                </a:cubicBezTo>
                <a:cubicBezTo>
                  <a:pt x="3229350" y="499818"/>
                  <a:pt x="3230560" y="501913"/>
                  <a:pt x="3227492" y="501287"/>
                </a:cubicBezTo>
                <a:cubicBezTo>
                  <a:pt x="3224424" y="500660"/>
                  <a:pt x="3221040" y="500098"/>
                  <a:pt x="3217340" y="499599"/>
                </a:cubicBezTo>
                <a:cubicBezTo>
                  <a:pt x="3205160" y="506301"/>
                  <a:pt x="3196778" y="510042"/>
                  <a:pt x="3192198" y="510821"/>
                </a:cubicBezTo>
                <a:cubicBezTo>
                  <a:pt x="3190500" y="481406"/>
                  <a:pt x="3190148" y="449699"/>
                  <a:pt x="3191148" y="415703"/>
                </a:cubicBezTo>
                <a:cubicBezTo>
                  <a:pt x="3189070" y="392478"/>
                  <a:pt x="3186832" y="369146"/>
                  <a:pt x="3184436" y="345708"/>
                </a:cubicBezTo>
                <a:cubicBezTo>
                  <a:pt x="3185418" y="333865"/>
                  <a:pt x="3185380" y="321276"/>
                  <a:pt x="3184320" y="307941"/>
                </a:cubicBezTo>
                <a:cubicBezTo>
                  <a:pt x="3181316" y="295448"/>
                  <a:pt x="3177344" y="281797"/>
                  <a:pt x="3172402" y="266987"/>
                </a:cubicBezTo>
                <a:cubicBezTo>
                  <a:pt x="3159736" y="251639"/>
                  <a:pt x="3145852" y="244718"/>
                  <a:pt x="3130748" y="246222"/>
                </a:cubicBezTo>
                <a:cubicBezTo>
                  <a:pt x="3126262" y="243921"/>
                  <a:pt x="3117908" y="242178"/>
                  <a:pt x="3105684" y="240990"/>
                </a:cubicBezTo>
                <a:close/>
                <a:moveTo>
                  <a:pt x="3006000" y="144000"/>
                </a:moveTo>
                <a:cubicBezTo>
                  <a:pt x="4586640" y="144000"/>
                  <a:pt x="5868000" y="1425361"/>
                  <a:pt x="5868000" y="3006000"/>
                </a:cubicBezTo>
                <a:cubicBezTo>
                  <a:pt x="5868000" y="4586639"/>
                  <a:pt x="4586640" y="5868000"/>
                  <a:pt x="3006000" y="5868000"/>
                </a:cubicBezTo>
                <a:cubicBezTo>
                  <a:pt x="1425362" y="5868000"/>
                  <a:pt x="144000" y="4586639"/>
                  <a:pt x="144000" y="3006000"/>
                </a:cubicBezTo>
                <a:cubicBezTo>
                  <a:pt x="144000" y="1425361"/>
                  <a:pt x="1425362" y="144000"/>
                  <a:pt x="3006000" y="144000"/>
                </a:cubicBezTo>
                <a:close/>
                <a:moveTo>
                  <a:pt x="3006000" y="54529"/>
                </a:moveTo>
                <a:cubicBezTo>
                  <a:pt x="1375948" y="54529"/>
                  <a:pt x="54530" y="1375948"/>
                  <a:pt x="54530" y="3006000"/>
                </a:cubicBezTo>
                <a:cubicBezTo>
                  <a:pt x="54530" y="4636052"/>
                  <a:pt x="1375948" y="5957471"/>
                  <a:pt x="3006000" y="5957471"/>
                </a:cubicBezTo>
                <a:cubicBezTo>
                  <a:pt x="4636052" y="5957471"/>
                  <a:pt x="5957472" y="4636052"/>
                  <a:pt x="5957472" y="3006000"/>
                </a:cubicBezTo>
                <a:cubicBezTo>
                  <a:pt x="5957472" y="1375948"/>
                  <a:pt x="4636052" y="54529"/>
                  <a:pt x="3006000" y="54529"/>
                </a:cubicBezTo>
                <a:close/>
                <a:moveTo>
                  <a:pt x="3006000" y="0"/>
                </a:moveTo>
                <a:cubicBezTo>
                  <a:pt x="4666168" y="0"/>
                  <a:pt x="6012000" y="1345832"/>
                  <a:pt x="6012000" y="3006000"/>
                </a:cubicBezTo>
                <a:cubicBezTo>
                  <a:pt x="6012000" y="4666168"/>
                  <a:pt x="4666168" y="6012000"/>
                  <a:pt x="3006000" y="6012000"/>
                </a:cubicBezTo>
                <a:cubicBezTo>
                  <a:pt x="1345832" y="6012000"/>
                  <a:pt x="0" y="4666168"/>
                  <a:pt x="0" y="3006000"/>
                </a:cubicBezTo>
                <a:cubicBezTo>
                  <a:pt x="0" y="1345832"/>
                  <a:pt x="1345832" y="0"/>
                  <a:pt x="3006000" y="0"/>
                </a:cubicBezTo>
                <a:close/>
              </a:path>
            </a:pathLst>
          </a:custGeom>
          <a:solidFill>
            <a:srgbClr val="0240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1" dirty="0">
              <a:solidFill>
                <a:schemeClr val="tx1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EC4CCBA-D19C-4B13-99E6-07AB845FD3DE}"/>
              </a:ext>
            </a:extLst>
          </p:cNvPr>
          <p:cNvCxnSpPr>
            <a:cxnSpLocks/>
          </p:cNvCxnSpPr>
          <p:nvPr userDrawn="1"/>
        </p:nvCxnSpPr>
        <p:spPr>
          <a:xfrm>
            <a:off x="-600" y="6426000"/>
            <a:ext cx="12193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47">
            <a:extLst>
              <a:ext uri="{FF2B5EF4-FFF2-40B4-BE49-F238E27FC236}">
                <a16:creationId xmlns:a16="http://schemas.microsoft.com/office/drawing/2014/main" id="{F0DE6DAA-35F3-4E8C-ADFB-D3DBCE7DF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4197" y="209665"/>
            <a:ext cx="6629859" cy="538877"/>
          </a:xfrm>
          <a:prstGeom prst="rect">
            <a:avLst/>
          </a:prstGeom>
        </p:spPr>
        <p:txBody>
          <a:bodyPr lIns="36000" tIns="72000" rIns="36000" bIns="3600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99225F0-D7EF-4EDB-B237-7C4F34828484}"/>
              </a:ext>
            </a:extLst>
          </p:cNvPr>
          <p:cNvCxnSpPr>
            <a:cxnSpLocks/>
          </p:cNvCxnSpPr>
          <p:nvPr userDrawn="1"/>
        </p:nvCxnSpPr>
        <p:spPr>
          <a:xfrm>
            <a:off x="0" y="811050"/>
            <a:ext cx="12193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B997880A-C9E1-4B80-A06F-43710A1BB186}"/>
              </a:ext>
            </a:extLst>
          </p:cNvPr>
          <p:cNvSpPr>
            <a:spLocks noChangeAspect="1"/>
          </p:cNvSpPr>
          <p:nvPr userDrawn="1"/>
        </p:nvSpPr>
        <p:spPr>
          <a:xfrm rot="21000000">
            <a:off x="105270" y="255687"/>
            <a:ext cx="497857" cy="468000"/>
          </a:xfrm>
          <a:custGeom>
            <a:avLst/>
            <a:gdLst>
              <a:gd name="connsiteX0" fmla="*/ 1806537 w 3713693"/>
              <a:gd name="connsiteY0" fmla="*/ 2280161 h 3490974"/>
              <a:gd name="connsiteX1" fmla="*/ 1660571 w 3713693"/>
              <a:gd name="connsiteY1" fmla="*/ 2382367 h 3490974"/>
              <a:gd name="connsiteX2" fmla="*/ 1762777 w 3713693"/>
              <a:gd name="connsiteY2" fmla="*/ 2528333 h 3490974"/>
              <a:gd name="connsiteX3" fmla="*/ 1908743 w 3713693"/>
              <a:gd name="connsiteY3" fmla="*/ 2426127 h 3490974"/>
              <a:gd name="connsiteX4" fmla="*/ 1806537 w 3713693"/>
              <a:gd name="connsiteY4" fmla="*/ 2280161 h 3490974"/>
              <a:gd name="connsiteX5" fmla="*/ 1279123 w 3713693"/>
              <a:gd name="connsiteY5" fmla="*/ 1897664 h 3490974"/>
              <a:gd name="connsiteX6" fmla="*/ 1133157 w 3713693"/>
              <a:gd name="connsiteY6" fmla="*/ 1999871 h 3490974"/>
              <a:gd name="connsiteX7" fmla="*/ 1235364 w 3713693"/>
              <a:gd name="connsiteY7" fmla="*/ 2145836 h 3490974"/>
              <a:gd name="connsiteX8" fmla="*/ 1381329 w 3713693"/>
              <a:gd name="connsiteY8" fmla="*/ 2043629 h 3490974"/>
              <a:gd name="connsiteX9" fmla="*/ 1279123 w 3713693"/>
              <a:gd name="connsiteY9" fmla="*/ 1897664 h 3490974"/>
              <a:gd name="connsiteX10" fmla="*/ 2403290 w 3713693"/>
              <a:gd name="connsiteY10" fmla="*/ 2008521 h 3490974"/>
              <a:gd name="connsiteX11" fmla="*/ 2257324 w 3713693"/>
              <a:gd name="connsiteY11" fmla="*/ 2110727 h 3490974"/>
              <a:gd name="connsiteX12" fmla="*/ 2359531 w 3713693"/>
              <a:gd name="connsiteY12" fmla="*/ 2256692 h 3490974"/>
              <a:gd name="connsiteX13" fmla="*/ 2505497 w 3713693"/>
              <a:gd name="connsiteY13" fmla="*/ 2154486 h 3490974"/>
              <a:gd name="connsiteX14" fmla="*/ 2403290 w 3713693"/>
              <a:gd name="connsiteY14" fmla="*/ 2008521 h 3490974"/>
              <a:gd name="connsiteX15" fmla="*/ 1880107 w 3713693"/>
              <a:gd name="connsiteY15" fmla="*/ 1579376 h 3490974"/>
              <a:gd name="connsiteX16" fmla="*/ 2026116 w 3713693"/>
              <a:gd name="connsiteY16" fmla="*/ 1787898 h 3490974"/>
              <a:gd name="connsiteX17" fmla="*/ 1817594 w 3713693"/>
              <a:gd name="connsiteY17" fmla="*/ 1933907 h 3490974"/>
              <a:gd name="connsiteX18" fmla="*/ 1671585 w 3713693"/>
              <a:gd name="connsiteY18" fmla="*/ 1725385 h 3490974"/>
              <a:gd name="connsiteX19" fmla="*/ 1880107 w 3713693"/>
              <a:gd name="connsiteY19" fmla="*/ 1579376 h 3490974"/>
              <a:gd name="connsiteX20" fmla="*/ 1334450 w 3713693"/>
              <a:gd name="connsiteY20" fmla="*/ 1253604 h 3490974"/>
              <a:gd name="connsiteX21" fmla="*/ 1188485 w 3713693"/>
              <a:gd name="connsiteY21" fmla="*/ 1355811 h 3490974"/>
              <a:gd name="connsiteX22" fmla="*/ 1290691 w 3713693"/>
              <a:gd name="connsiteY22" fmla="*/ 1501777 h 3490974"/>
              <a:gd name="connsiteX23" fmla="*/ 1436656 w 3713693"/>
              <a:gd name="connsiteY23" fmla="*/ 1399570 h 3490974"/>
              <a:gd name="connsiteX24" fmla="*/ 1334450 w 3713693"/>
              <a:gd name="connsiteY24" fmla="*/ 1253604 h 3490974"/>
              <a:gd name="connsiteX25" fmla="*/ 2098854 w 3713693"/>
              <a:gd name="connsiteY25" fmla="*/ 1372273 h 3490974"/>
              <a:gd name="connsiteX26" fmla="*/ 1682410 w 3713693"/>
              <a:gd name="connsiteY26" fmla="*/ 1465315 h 3490974"/>
              <a:gd name="connsiteX27" fmla="*/ 1644592 w 3713693"/>
              <a:gd name="connsiteY27" fmla="*/ 1344680 h 3490974"/>
              <a:gd name="connsiteX28" fmla="*/ 1516526 w 3713693"/>
              <a:gd name="connsiteY28" fmla="*/ 1753196 h 3490974"/>
              <a:gd name="connsiteX29" fmla="*/ 1388078 w 3713693"/>
              <a:gd name="connsiteY29" fmla="*/ 1724499 h 3490974"/>
              <a:gd name="connsiteX30" fmla="*/ 1692000 w 3713693"/>
              <a:gd name="connsiteY30" fmla="*/ 2055079 h 3490974"/>
              <a:gd name="connsiteX31" fmla="*/ 1637631 w 3713693"/>
              <a:gd name="connsiteY31" fmla="*/ 2114216 h 3490974"/>
              <a:gd name="connsiteX32" fmla="*/ 2034005 w 3713693"/>
              <a:gd name="connsiteY32" fmla="*/ 2025658 h 3490974"/>
              <a:gd name="connsiteX33" fmla="*/ 2066122 w 3713693"/>
              <a:gd name="connsiteY33" fmla="*/ 2128107 h 3490974"/>
              <a:gd name="connsiteX34" fmla="*/ 2186207 w 3713693"/>
              <a:gd name="connsiteY34" fmla="*/ 1745050 h 3490974"/>
              <a:gd name="connsiteX35" fmla="*/ 2313367 w 3713693"/>
              <a:gd name="connsiteY35" fmla="*/ 1773460 h 3490974"/>
              <a:gd name="connsiteX36" fmla="*/ 2021693 w 3713693"/>
              <a:gd name="connsiteY36" fmla="*/ 1456202 h 3490974"/>
              <a:gd name="connsiteX37" fmla="*/ 2462689 w 3713693"/>
              <a:gd name="connsiteY37" fmla="*/ 1359475 h 3490974"/>
              <a:gd name="connsiteX38" fmla="*/ 2316723 w 3713693"/>
              <a:gd name="connsiteY38" fmla="*/ 1461680 h 3490974"/>
              <a:gd name="connsiteX39" fmla="*/ 2418929 w 3713693"/>
              <a:gd name="connsiteY39" fmla="*/ 1607647 h 3490974"/>
              <a:gd name="connsiteX40" fmla="*/ 2564895 w 3713693"/>
              <a:gd name="connsiteY40" fmla="*/ 1505441 h 3490974"/>
              <a:gd name="connsiteX41" fmla="*/ 2462689 w 3713693"/>
              <a:gd name="connsiteY41" fmla="*/ 1359475 h 3490974"/>
              <a:gd name="connsiteX42" fmla="*/ 1930774 w 3713693"/>
              <a:gd name="connsiteY42" fmla="*/ 981055 h 3490974"/>
              <a:gd name="connsiteX43" fmla="*/ 1784808 w 3713693"/>
              <a:gd name="connsiteY43" fmla="*/ 1083262 h 3490974"/>
              <a:gd name="connsiteX44" fmla="*/ 1887015 w 3713693"/>
              <a:gd name="connsiteY44" fmla="*/ 1229227 h 3490974"/>
              <a:gd name="connsiteX45" fmla="*/ 2032981 w 3713693"/>
              <a:gd name="connsiteY45" fmla="*/ 1127021 h 3490974"/>
              <a:gd name="connsiteX46" fmla="*/ 1930774 w 3713693"/>
              <a:gd name="connsiteY46" fmla="*/ 981055 h 3490974"/>
              <a:gd name="connsiteX47" fmla="*/ 2528410 w 3713693"/>
              <a:gd name="connsiteY47" fmla="*/ 0 h 3490974"/>
              <a:gd name="connsiteX48" fmla="*/ 2711243 w 3713693"/>
              <a:gd name="connsiteY48" fmla="*/ 583212 h 3490974"/>
              <a:gd name="connsiteX49" fmla="*/ 2466996 w 3713693"/>
              <a:gd name="connsiteY49" fmla="*/ 1006259 h 3490974"/>
              <a:gd name="connsiteX50" fmla="*/ 3300034 w 3713693"/>
              <a:gd name="connsiteY50" fmla="*/ 1006259 h 3490974"/>
              <a:gd name="connsiteX51" fmla="*/ 3713693 w 3713693"/>
              <a:gd name="connsiteY51" fmla="*/ 1456203 h 3490974"/>
              <a:gd name="connsiteX52" fmla="*/ 3300032 w 3713693"/>
              <a:gd name="connsiteY52" fmla="*/ 1906146 h 3490974"/>
              <a:gd name="connsiteX53" fmla="*/ 2798766 w 3713693"/>
              <a:gd name="connsiteY53" fmla="*/ 1906146 h 3490974"/>
              <a:gd name="connsiteX54" fmla="*/ 3215040 w 3713693"/>
              <a:gd name="connsiteY54" fmla="*/ 2627154 h 3490974"/>
              <a:gd name="connsiteX55" fmla="*/ 3032208 w 3713693"/>
              <a:gd name="connsiteY55" fmla="*/ 3210365 h 3490974"/>
              <a:gd name="connsiteX56" fmla="*/ 2435715 w 3713693"/>
              <a:gd name="connsiteY56" fmla="*/ 3077097 h 3490974"/>
              <a:gd name="connsiteX57" fmla="*/ 2191110 w 3713693"/>
              <a:gd name="connsiteY57" fmla="*/ 2653431 h 3490974"/>
              <a:gd name="connsiteX58" fmla="*/ 1784498 w 3713693"/>
              <a:gd name="connsiteY58" fmla="*/ 3357705 h 3490974"/>
              <a:gd name="connsiteX59" fmla="*/ 1188005 w 3713693"/>
              <a:gd name="connsiteY59" fmla="*/ 3490974 h 3490974"/>
              <a:gd name="connsiteX60" fmla="*/ 1005173 w 3713693"/>
              <a:gd name="connsiteY60" fmla="*/ 2907762 h 3490974"/>
              <a:gd name="connsiteX61" fmla="*/ 1237695 w 3713693"/>
              <a:gd name="connsiteY61" fmla="*/ 2505022 h 3490974"/>
              <a:gd name="connsiteX62" fmla="*/ 413660 w 3713693"/>
              <a:gd name="connsiteY62" fmla="*/ 2505022 h 3490974"/>
              <a:gd name="connsiteX63" fmla="*/ 0 w 3713693"/>
              <a:gd name="connsiteY63" fmla="*/ 2055078 h 3490974"/>
              <a:gd name="connsiteX64" fmla="*/ 413660 w 3713693"/>
              <a:gd name="connsiteY64" fmla="*/ 1605135 h 3490974"/>
              <a:gd name="connsiteX65" fmla="*/ 911492 w 3713693"/>
              <a:gd name="connsiteY65" fmla="*/ 1605135 h 3490974"/>
              <a:gd name="connsiteX66" fmla="*/ 487693 w 3713693"/>
              <a:gd name="connsiteY66" fmla="*/ 871093 h 3490974"/>
              <a:gd name="connsiteX67" fmla="*/ 670525 w 3713693"/>
              <a:gd name="connsiteY67" fmla="*/ 287881 h 3490974"/>
              <a:gd name="connsiteX68" fmla="*/ 1267018 w 3713693"/>
              <a:gd name="connsiteY68" fmla="*/ 421150 h 3490974"/>
              <a:gd name="connsiteX69" fmla="*/ 1516364 w 3713693"/>
              <a:gd name="connsiteY69" fmla="*/ 853029 h 3490974"/>
              <a:gd name="connsiteX70" fmla="*/ 1931918 w 3713693"/>
              <a:gd name="connsiteY70" fmla="*/ 133268 h 3490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3713693" h="3490974">
                <a:moveTo>
                  <a:pt x="1806537" y="2280161"/>
                </a:moveTo>
                <a:cubicBezTo>
                  <a:pt x="1738005" y="2268078"/>
                  <a:pt x="1672654" y="2313837"/>
                  <a:pt x="1660571" y="2382367"/>
                </a:cubicBezTo>
                <a:cubicBezTo>
                  <a:pt x="1648487" y="2450898"/>
                  <a:pt x="1694246" y="2516249"/>
                  <a:pt x="1762777" y="2528333"/>
                </a:cubicBezTo>
                <a:cubicBezTo>
                  <a:pt x="1831308" y="2540416"/>
                  <a:pt x="1896659" y="2494657"/>
                  <a:pt x="1908743" y="2426127"/>
                </a:cubicBezTo>
                <a:cubicBezTo>
                  <a:pt x="1920826" y="2357596"/>
                  <a:pt x="1875067" y="2292245"/>
                  <a:pt x="1806537" y="2280161"/>
                </a:cubicBezTo>
                <a:close/>
                <a:moveTo>
                  <a:pt x="1279123" y="1897664"/>
                </a:moveTo>
                <a:cubicBezTo>
                  <a:pt x="1210592" y="1885580"/>
                  <a:pt x="1145241" y="1931339"/>
                  <a:pt x="1133157" y="1999871"/>
                </a:cubicBezTo>
                <a:cubicBezTo>
                  <a:pt x="1121074" y="2068401"/>
                  <a:pt x="1166833" y="2133752"/>
                  <a:pt x="1235364" y="2145836"/>
                </a:cubicBezTo>
                <a:cubicBezTo>
                  <a:pt x="1303894" y="2157920"/>
                  <a:pt x="1369245" y="2112161"/>
                  <a:pt x="1381329" y="2043629"/>
                </a:cubicBezTo>
                <a:cubicBezTo>
                  <a:pt x="1393413" y="1975098"/>
                  <a:pt x="1347654" y="1909747"/>
                  <a:pt x="1279123" y="1897664"/>
                </a:cubicBezTo>
                <a:close/>
                <a:moveTo>
                  <a:pt x="2403290" y="2008521"/>
                </a:moveTo>
                <a:cubicBezTo>
                  <a:pt x="2334760" y="1996437"/>
                  <a:pt x="2269409" y="2042196"/>
                  <a:pt x="2257324" y="2110727"/>
                </a:cubicBezTo>
                <a:cubicBezTo>
                  <a:pt x="2245241" y="2179257"/>
                  <a:pt x="2291000" y="2244609"/>
                  <a:pt x="2359531" y="2256692"/>
                </a:cubicBezTo>
                <a:cubicBezTo>
                  <a:pt x="2428061" y="2268776"/>
                  <a:pt x="2493413" y="2223017"/>
                  <a:pt x="2505497" y="2154486"/>
                </a:cubicBezTo>
                <a:cubicBezTo>
                  <a:pt x="2517580" y="2085955"/>
                  <a:pt x="2471822" y="2020604"/>
                  <a:pt x="2403290" y="2008521"/>
                </a:cubicBezTo>
                <a:close/>
                <a:moveTo>
                  <a:pt x="1880107" y="1579376"/>
                </a:moveTo>
                <a:cubicBezTo>
                  <a:pt x="1978008" y="1596638"/>
                  <a:pt x="2043379" y="1689997"/>
                  <a:pt x="2026116" y="1787898"/>
                </a:cubicBezTo>
                <a:cubicBezTo>
                  <a:pt x="2008853" y="1885799"/>
                  <a:pt x="1915495" y="1951169"/>
                  <a:pt x="1817594" y="1933907"/>
                </a:cubicBezTo>
                <a:cubicBezTo>
                  <a:pt x="1719693" y="1916644"/>
                  <a:pt x="1654323" y="1823285"/>
                  <a:pt x="1671585" y="1725385"/>
                </a:cubicBezTo>
                <a:cubicBezTo>
                  <a:pt x="1688848" y="1627484"/>
                  <a:pt x="1782207" y="1562113"/>
                  <a:pt x="1880107" y="1579376"/>
                </a:cubicBezTo>
                <a:close/>
                <a:moveTo>
                  <a:pt x="1334450" y="1253604"/>
                </a:moveTo>
                <a:cubicBezTo>
                  <a:pt x="1265919" y="1241521"/>
                  <a:pt x="1200568" y="1287280"/>
                  <a:pt x="1188485" y="1355811"/>
                </a:cubicBezTo>
                <a:cubicBezTo>
                  <a:pt x="1176401" y="1424341"/>
                  <a:pt x="1222160" y="1489692"/>
                  <a:pt x="1290691" y="1501777"/>
                </a:cubicBezTo>
                <a:cubicBezTo>
                  <a:pt x="1359222" y="1513860"/>
                  <a:pt x="1424572" y="1468101"/>
                  <a:pt x="1436656" y="1399570"/>
                </a:cubicBezTo>
                <a:cubicBezTo>
                  <a:pt x="1448741" y="1331040"/>
                  <a:pt x="1402981" y="1265689"/>
                  <a:pt x="1334450" y="1253604"/>
                </a:cubicBezTo>
                <a:close/>
                <a:moveTo>
                  <a:pt x="2098854" y="1372273"/>
                </a:moveTo>
                <a:lnTo>
                  <a:pt x="1682410" y="1465315"/>
                </a:lnTo>
                <a:lnTo>
                  <a:pt x="1644592" y="1344680"/>
                </a:lnTo>
                <a:lnTo>
                  <a:pt x="1516526" y="1753196"/>
                </a:lnTo>
                <a:lnTo>
                  <a:pt x="1388078" y="1724499"/>
                </a:lnTo>
                <a:lnTo>
                  <a:pt x="1692000" y="2055079"/>
                </a:lnTo>
                <a:lnTo>
                  <a:pt x="1637631" y="2114216"/>
                </a:lnTo>
                <a:lnTo>
                  <a:pt x="2034005" y="2025658"/>
                </a:lnTo>
                <a:lnTo>
                  <a:pt x="2066122" y="2128107"/>
                </a:lnTo>
                <a:lnTo>
                  <a:pt x="2186207" y="1745050"/>
                </a:lnTo>
                <a:lnTo>
                  <a:pt x="2313367" y="1773460"/>
                </a:lnTo>
                <a:lnTo>
                  <a:pt x="2021693" y="1456202"/>
                </a:lnTo>
                <a:close/>
                <a:moveTo>
                  <a:pt x="2462689" y="1359475"/>
                </a:moveTo>
                <a:cubicBezTo>
                  <a:pt x="2394158" y="1347390"/>
                  <a:pt x="2328807" y="1393151"/>
                  <a:pt x="2316723" y="1461680"/>
                </a:cubicBezTo>
                <a:cubicBezTo>
                  <a:pt x="2304639" y="1530212"/>
                  <a:pt x="2350399" y="1595563"/>
                  <a:pt x="2418929" y="1607647"/>
                </a:cubicBezTo>
                <a:cubicBezTo>
                  <a:pt x="2487460" y="1619731"/>
                  <a:pt x="2552811" y="1573971"/>
                  <a:pt x="2564895" y="1505441"/>
                </a:cubicBezTo>
                <a:cubicBezTo>
                  <a:pt x="2576979" y="1436909"/>
                  <a:pt x="2531219" y="1371558"/>
                  <a:pt x="2462689" y="1359475"/>
                </a:cubicBezTo>
                <a:close/>
                <a:moveTo>
                  <a:pt x="1930774" y="981055"/>
                </a:moveTo>
                <a:cubicBezTo>
                  <a:pt x="1862243" y="968972"/>
                  <a:pt x="1796893" y="1014731"/>
                  <a:pt x="1784808" y="1083262"/>
                </a:cubicBezTo>
                <a:cubicBezTo>
                  <a:pt x="1772725" y="1151793"/>
                  <a:pt x="1818485" y="1217143"/>
                  <a:pt x="1887015" y="1229227"/>
                </a:cubicBezTo>
                <a:cubicBezTo>
                  <a:pt x="1955546" y="1241311"/>
                  <a:pt x="2020896" y="1195552"/>
                  <a:pt x="2032981" y="1127021"/>
                </a:cubicBezTo>
                <a:cubicBezTo>
                  <a:pt x="2045064" y="1058490"/>
                  <a:pt x="1999305" y="993139"/>
                  <a:pt x="1930774" y="981055"/>
                </a:cubicBezTo>
                <a:close/>
                <a:moveTo>
                  <a:pt x="2528410" y="0"/>
                </a:moveTo>
                <a:lnTo>
                  <a:pt x="2711243" y="583212"/>
                </a:lnTo>
                <a:lnTo>
                  <a:pt x="2466996" y="1006259"/>
                </a:lnTo>
                <a:lnTo>
                  <a:pt x="3300034" y="1006259"/>
                </a:lnTo>
                <a:lnTo>
                  <a:pt x="3713693" y="1456203"/>
                </a:lnTo>
                <a:lnTo>
                  <a:pt x="3300032" y="1906146"/>
                </a:lnTo>
                <a:lnTo>
                  <a:pt x="2798766" y="1906146"/>
                </a:lnTo>
                <a:lnTo>
                  <a:pt x="3215040" y="2627154"/>
                </a:lnTo>
                <a:lnTo>
                  <a:pt x="3032208" y="3210365"/>
                </a:lnTo>
                <a:lnTo>
                  <a:pt x="2435715" y="3077097"/>
                </a:lnTo>
                <a:lnTo>
                  <a:pt x="2191110" y="2653431"/>
                </a:lnTo>
                <a:lnTo>
                  <a:pt x="1784498" y="3357705"/>
                </a:lnTo>
                <a:lnTo>
                  <a:pt x="1188005" y="3490974"/>
                </a:lnTo>
                <a:lnTo>
                  <a:pt x="1005173" y="2907762"/>
                </a:lnTo>
                <a:lnTo>
                  <a:pt x="1237695" y="2505022"/>
                </a:lnTo>
                <a:lnTo>
                  <a:pt x="413660" y="2505022"/>
                </a:lnTo>
                <a:lnTo>
                  <a:pt x="0" y="2055078"/>
                </a:lnTo>
                <a:lnTo>
                  <a:pt x="413660" y="1605135"/>
                </a:lnTo>
                <a:lnTo>
                  <a:pt x="911492" y="1605135"/>
                </a:lnTo>
                <a:lnTo>
                  <a:pt x="487693" y="871093"/>
                </a:lnTo>
                <a:lnTo>
                  <a:pt x="670525" y="287881"/>
                </a:lnTo>
                <a:lnTo>
                  <a:pt x="1267018" y="421150"/>
                </a:lnTo>
                <a:lnTo>
                  <a:pt x="1516364" y="853029"/>
                </a:lnTo>
                <a:lnTo>
                  <a:pt x="1931918" y="133268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74554D4D-8772-40BE-BCD5-3974F7BF0F43}"/>
              </a:ext>
            </a:extLst>
          </p:cNvPr>
          <p:cNvSpPr>
            <a:spLocks noChangeAspect="1"/>
          </p:cNvSpPr>
          <p:nvPr userDrawn="1"/>
        </p:nvSpPr>
        <p:spPr>
          <a:xfrm>
            <a:off x="11568000" y="6609179"/>
            <a:ext cx="108000" cy="108000"/>
          </a:xfrm>
          <a:prstGeom prst="ellipse">
            <a:avLst/>
          </a:prstGeom>
          <a:noFill/>
          <a:ln w="6350">
            <a:solidFill>
              <a:schemeClr val="tx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C697DE5E-368E-4C4B-BA90-473C75C536A3}"/>
              </a:ext>
            </a:extLst>
          </p:cNvPr>
          <p:cNvSpPr>
            <a:spLocks noChangeAspect="1"/>
          </p:cNvSpPr>
          <p:nvPr userDrawn="1"/>
        </p:nvSpPr>
        <p:spPr>
          <a:xfrm>
            <a:off x="11121924" y="6609179"/>
            <a:ext cx="108000" cy="108000"/>
          </a:xfrm>
          <a:prstGeom prst="ellipse">
            <a:avLst/>
          </a:prstGeom>
          <a:noFill/>
          <a:ln w="6350">
            <a:solidFill>
              <a:schemeClr val="tx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6" name="椭圆 125">
            <a:extLst>
              <a:ext uri="{FF2B5EF4-FFF2-40B4-BE49-F238E27FC236}">
                <a16:creationId xmlns:a16="http://schemas.microsoft.com/office/drawing/2014/main" id="{CFC194E6-EF03-4C83-BFE8-A72A70E64922}"/>
              </a:ext>
            </a:extLst>
          </p:cNvPr>
          <p:cNvSpPr>
            <a:spLocks noChangeAspect="1"/>
          </p:cNvSpPr>
          <p:nvPr userDrawn="1"/>
        </p:nvSpPr>
        <p:spPr>
          <a:xfrm>
            <a:off x="11344961" y="6609179"/>
            <a:ext cx="108000" cy="108000"/>
          </a:xfrm>
          <a:prstGeom prst="ellipse">
            <a:avLst/>
          </a:prstGeom>
          <a:noFill/>
          <a:ln w="6350">
            <a:solidFill>
              <a:schemeClr val="tx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7" name="椭圆 126">
            <a:extLst>
              <a:ext uri="{FF2B5EF4-FFF2-40B4-BE49-F238E27FC236}">
                <a16:creationId xmlns:a16="http://schemas.microsoft.com/office/drawing/2014/main" id="{ADA527F1-C803-4724-883D-AD442D51511F}"/>
              </a:ext>
            </a:extLst>
          </p:cNvPr>
          <p:cNvSpPr>
            <a:spLocks noChangeAspect="1"/>
          </p:cNvSpPr>
          <p:nvPr userDrawn="1"/>
        </p:nvSpPr>
        <p:spPr>
          <a:xfrm>
            <a:off x="10675850" y="6609179"/>
            <a:ext cx="108000" cy="108000"/>
          </a:xfrm>
          <a:prstGeom prst="ellipse">
            <a:avLst/>
          </a:prstGeom>
          <a:solidFill>
            <a:schemeClr val="tx2">
              <a:alpha val="90000"/>
            </a:schemeClr>
          </a:solidFill>
          <a:ln w="6350">
            <a:solidFill>
              <a:schemeClr val="tx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8" name="椭圆 127">
            <a:extLst>
              <a:ext uri="{FF2B5EF4-FFF2-40B4-BE49-F238E27FC236}">
                <a16:creationId xmlns:a16="http://schemas.microsoft.com/office/drawing/2014/main" id="{94A04C21-3993-412C-AE81-C7DD76AFF5D6}"/>
              </a:ext>
            </a:extLst>
          </p:cNvPr>
          <p:cNvSpPr>
            <a:spLocks noChangeAspect="1"/>
          </p:cNvSpPr>
          <p:nvPr userDrawn="1"/>
        </p:nvSpPr>
        <p:spPr>
          <a:xfrm>
            <a:off x="10898887" y="6609179"/>
            <a:ext cx="108000" cy="108000"/>
          </a:xfrm>
          <a:prstGeom prst="ellipse">
            <a:avLst/>
          </a:prstGeom>
          <a:noFill/>
          <a:ln w="6350">
            <a:solidFill>
              <a:schemeClr val="tx2">
                <a:alpha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DC316C-9466-4138-B323-EC2EE9399C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96"/>
          <a:stretch/>
        </p:blipFill>
        <p:spPr>
          <a:xfrm>
            <a:off x="10452000" y="335103"/>
            <a:ext cx="1224000" cy="3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53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96772-314B-D5D8-EB9C-157427FE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874C44-0361-03A0-682E-0DDB8027C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AFB63-70C3-A3DF-298D-B0E6AE7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23C9EE-F4F5-4ACC-5AB3-25D16E0D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12FA7-4F7C-30A4-5395-AACF8774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35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EE6FC-F35A-669B-F7E9-2D75D222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4CDE-C849-51FA-77A6-D9C02411A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30537-AF41-8949-D91C-ED97CDEFA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94C8C0-6BB5-7CB8-705D-FEA1F4551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8C06EB-4D26-B39A-D79C-BCB7919EE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79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4F8114-ABD0-834B-CBC1-463BCA5F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7A556-D994-81DF-56AE-91E1FF4F8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6DFC53-D6B7-4953-9508-79017C94B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7D4F6-D460-3566-147E-16F7A5FE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AA22CE-7D80-43E1-3E58-46514CA4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488168-7D56-1EA7-54A2-A8007560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02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E07DD-03DE-1784-DDFF-F60506DBD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5790A-8437-41CE-2DA4-3FA406DF3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90AD72-BAF8-AF43-F07A-14D33DEDB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E71814-39D6-600C-B4F8-1966811AE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5F3A0F-68FC-FD75-3E83-AB4B4CA0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3C2623-6DA3-5CA7-2661-B3C98970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19F9E8-FA67-652A-F8D0-0CA7E072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34FBC2-DCA5-C99B-3866-C333F983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8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3E74-7F70-7A4B-22A0-20FAA0C0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468837-2760-682A-1807-64AB739B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90D5FB-0CCA-DCFF-7F06-C8E07B00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6C39F-130A-277A-2C28-0064B9DF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96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05073C-7A35-8D70-83FC-6864B51D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C5E06FF-0131-CA8E-22F8-C3C1E42B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F0B50B-D5E3-9693-B707-CB0B7F6E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55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0E1D4-A8B0-EB6D-F009-A7A57A622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F66C6-B45C-DE82-0B14-13D0122D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391A88-9878-B467-1991-CBAC507FD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275F0B-CAAF-4C74-B91B-1EC1B0FAF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E7718-F1E3-EE9C-34D1-F99EF1E1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CAE75D-27B1-A2D5-A42E-AEFB654B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3761E-115E-F0D2-B59B-3CDC7B03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0D9AF1-3235-5C17-14B1-09DDC3CF4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21B98-AA17-CE01-7F98-34E80D6D9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39D1D9-17CD-FA86-D6C1-FD6ED3A0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C368AA-69A1-F7F8-349F-3B4CD33EF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8ECA9-BEEA-2E19-418B-F2888639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8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5ADA94-AAAD-F5CF-5EA2-251954697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EA895-F588-C40F-D86E-5850EC15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09BA0-657B-CCEE-4F15-ECB00BFA6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60C7E-0748-4974-8B0A-C88A6858D62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79A7FB-3F24-1372-24B5-1D147D2B7C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CA273D-F487-33BD-BD54-68AB47D5F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1D0C3-0120-4F1B-B013-EE4886B8CB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86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omments" Target="../comments/comment1.xml"/><Relationship Id="rId4" Type="http://schemas.openxmlformats.org/officeDocument/2006/relationships/image" Target="../media/image3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5B0ED35-20BA-490F-97B4-ACBFE71BC1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Part 03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9B98D8-F031-48F1-A9DF-5736DC8FA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GPT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504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BA603E-42C5-D63A-FEDF-5BCF780912B9}"/>
              </a:ext>
            </a:extLst>
          </p:cNvPr>
          <p:cNvSpPr txBox="1"/>
          <p:nvPr/>
        </p:nvSpPr>
        <p:spPr>
          <a:xfrm>
            <a:off x="590856" y="1773575"/>
            <a:ext cx="11010285" cy="4654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、无监督预训练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在无监督预训练阶段，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使用了大量的文本数据进行训练，包括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Wikipedia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Gutenberg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等。训练数据会被分成一些不同的序列（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sequence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），每个序列被看作是一个任务，模型需要预测序列中下一个单词的概率分布。对于每个序列，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将输入序列中的每个单词编码成向量表示，并将其输入到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编码器中。每个编码器都会输出一个隐藏状态，代表模型对下一个单词的预测。然后，模型使用交叉熵损失函数（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cross-entropy loss function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）计算预测分布和真实下一个单词的概率分布之间的差异，并使用反向传播算法更新模型参数。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在训练过程中，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遮蔽语言模型（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Masked Language Model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MLM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的思想，即在输入序列中随机遮蔽一些单词，并要求模型预测这些遮蔽单词的概率分布。这可以使模型更好地学习单词的上下文信息。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FB704F-691F-D841-A091-74F1C250C477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0934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7F6847-EF1A-DA16-7F9A-AE59A23595F9}"/>
              </a:ext>
            </a:extLst>
          </p:cNvPr>
          <p:cNvSpPr txBox="1"/>
          <p:nvPr/>
        </p:nvSpPr>
        <p:spPr>
          <a:xfrm>
            <a:off x="590856" y="1773575"/>
            <a:ext cx="11010285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有监督微调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在无监督预训练完成后，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通常需要进行有监督微调，以便在特定任务上取得更好的性能。微调的过程通常包括两个步骤：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首先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，将预训练的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模型输入到一个特定任务的训练集中，从而使其在该任务上进行有监督训练。例如，如果我们想要使用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进行情感分类，我们将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模型输入到一个情感分类数据集中进行训练。其次，对微调后的模型进行测试，以评估其在特定任务上的性能。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558134-E46A-3E23-4A6F-0497FFD7E04B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的训练过程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80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2D5FBA-225A-FD2F-02E4-0AED5583D105}"/>
              </a:ext>
            </a:extLst>
          </p:cNvPr>
          <p:cNvSpPr txBox="1"/>
          <p:nvPr/>
        </p:nvSpPr>
        <p:spPr>
          <a:xfrm>
            <a:off x="612844" y="1220981"/>
            <a:ext cx="11050620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GPT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的全称是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Generative Pre-Trained 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为基础模型，先后迭代了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GPT3.5(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InstructGPT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等。基于文本预训练的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三代模型采用的是同种架构，即以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为核心结构的模型，不同的是模型的层数和词向量长度等超参数。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A99F718-192A-4D09-CCEC-18A937281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72" y="3105599"/>
            <a:ext cx="8900656" cy="331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380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28FC58-22C4-DC04-D2F7-33506A2F5B1C}"/>
              </a:ext>
            </a:extLst>
          </p:cNvPr>
          <p:cNvSpPr txBox="1"/>
          <p:nvPr/>
        </p:nvSpPr>
        <p:spPr>
          <a:xfrm>
            <a:off x="590858" y="1773575"/>
            <a:ext cx="11050620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GPT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模型的基础架构是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，是基于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部分构建的，它采用了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的自注意力机制来建模语言数据中的长距离依赖关系。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模型架构中的每一层都包含以下模块：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多头自注意力机制（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Multi-head Self-Attention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捕捉序列中各个位置的依赖关系。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前馈神经网络（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Feed-forward Neural Network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对每个词的隐藏表示进行进一步的非线性变换。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残差连接（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Residual Connections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）和层归一化（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Layer Normalization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用于提高训练的稳定性和模型性能。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B366F2F-9FA1-D197-A395-A87F8DF7D690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</a:p>
        </p:txBody>
      </p:sp>
    </p:spTree>
    <p:extLst>
      <p:ext uri="{BB962C8B-B14F-4D97-AF65-F5344CB8AC3E}">
        <p14:creationId xmlns:p14="http://schemas.microsoft.com/office/powerpoint/2010/main" val="50233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F3D95C-11AD-B70D-A15C-C89D4E6A4E07}"/>
              </a:ext>
            </a:extLst>
          </p:cNvPr>
          <p:cNvSpPr txBox="1"/>
          <p:nvPr/>
        </p:nvSpPr>
        <p:spPr>
          <a:xfrm>
            <a:off x="590857" y="1773575"/>
            <a:ext cx="6471423" cy="4192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GPT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模型的核心架构如下：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输入嵌入层：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将输入的词序列转换为向量表示。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多层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Transformer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解码器：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通过自注意力机制处理序列中的依赖关系。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输出层：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将模型的输出映射到词汇表中的概率分布，生成下一个词。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的关键特点是基于 自回归 模型进行文本生成，即通过生成当前词后再预测下一个词，直至生成完整的句子。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右图为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GPT-1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结构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57DF15-F80D-1065-47F5-DD54608BDAC2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100CC8-7B2C-3439-5A99-2848A9066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467" y="625459"/>
            <a:ext cx="3108148" cy="581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7C4A3F-38D8-8916-C426-44D5B9D370C1}"/>
              </a:ext>
            </a:extLst>
          </p:cNvPr>
          <p:cNvSpPr txBox="1"/>
          <p:nvPr/>
        </p:nvSpPr>
        <p:spPr>
          <a:xfrm>
            <a:off x="590857" y="1773575"/>
            <a:ext cx="6471424" cy="3731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GPT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在文本生成过程中依赖一定的生成策略来决定如何选择下一个词。不同的生成策略会影响生成文本的连贯性、丰富性和多样性。以下是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GPT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常用的生成策略：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贪婪搜索（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Greedy Search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）：每一步都选择当前预测分布中概率最高的词作为下一个词。               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优点：生成速度快，计算简单。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缺点：容易陷入局部最优，生成的文本往往缺乏多样性和创造性，可能导致生成的句子不够自然或连贯。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6B2E88-209E-A163-DCDC-90D34879B69B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FE9655-E102-D48E-13D6-2CD2D6D02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790" y="1148074"/>
            <a:ext cx="3144903" cy="53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6B52EB-7386-E17A-63EF-46A86BAD19AE}"/>
              </a:ext>
            </a:extLst>
          </p:cNvPr>
          <p:cNvSpPr txBox="1"/>
          <p:nvPr/>
        </p:nvSpPr>
        <p:spPr>
          <a:xfrm>
            <a:off x="590857" y="1773575"/>
            <a:ext cx="6471424" cy="4659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采样（</a:t>
            </a: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Sampling</a:t>
            </a:r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：采样策略并不总是选择最高概率的词，而是根据预测的概率分布随机采样下一个词。这使得生成的文本更加多样和自然。</a:t>
            </a:r>
            <a:endParaRPr lang="en-US" altLang="zh-CN" sz="2000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Top-k </a:t>
            </a:r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采样：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只从概率最高的 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个词中采样，保证一定的生成质量。</a:t>
            </a:r>
            <a:endParaRPr lang="en-US" altLang="zh-CN" sz="2000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Top-p </a:t>
            </a:r>
            <a:r>
              <a:rPr lang="zh-CN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采样（核采样）：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选择累计概率不超过 </a:t>
            </a:r>
            <a:r>
              <a:rPr lang="en-US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的词进行采样，动态调整候选词集的大小。</a:t>
            </a:r>
            <a:endParaRPr lang="en-US" altLang="zh-CN" sz="2000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优点：能够生成更加多样和富有创造性的文本，避免一成不变的句式。</a:t>
            </a:r>
            <a:endParaRPr lang="en-US" altLang="zh-CN" sz="2000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缺点：生成的句子可能不够连贯或逻辑混乱。</a:t>
            </a:r>
            <a:endParaRPr lang="zh-CN" altLang="zh-CN" sz="2400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A49C1-0EC1-EE89-3284-A5B822C7F5CA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0DE384-E9AA-BC05-CD4A-A24B0C98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249" y="956200"/>
            <a:ext cx="3473439" cy="55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92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6FEEC8-1196-84FD-B5F6-D7785DE4FF65}"/>
              </a:ext>
            </a:extLst>
          </p:cNvPr>
          <p:cNvSpPr txBox="1"/>
          <p:nvPr/>
        </p:nvSpPr>
        <p:spPr>
          <a:xfrm>
            <a:off x="590856" y="1773575"/>
            <a:ext cx="11092063" cy="24357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Temperature</a:t>
            </a: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控制生成文本随机性的参数。较高的温度值会产生更随机的输出，而较低的温度值则会使模型更倾向于选择最可能的单词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，公式如上所示，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temperature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代表总词数。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400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D39390-E75C-5A2A-D73F-A00C22709B57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1B8A52-53A1-0106-FA06-0E9749CB2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861" y="3429000"/>
            <a:ext cx="8512278" cy="31778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CEBA78-B7AD-ADCF-4D96-718998C3B87A}"/>
                  </a:ext>
                </a:extLst>
              </p:cNvPr>
              <p:cNvSpPr txBox="1"/>
              <p:nvPr/>
            </p:nvSpPr>
            <p:spPr>
              <a:xfrm>
                <a:off x="7538558" y="908910"/>
                <a:ext cx="2813581" cy="13998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ACEBA78-B7AD-ADCF-4D96-718998C3B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558" y="908910"/>
                <a:ext cx="2813581" cy="139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37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6FEEC8-1196-84FD-B5F6-D7785DE4FF65}"/>
              </a:ext>
            </a:extLst>
          </p:cNvPr>
          <p:cNvSpPr txBox="1"/>
          <p:nvPr/>
        </p:nvSpPr>
        <p:spPr>
          <a:xfrm>
            <a:off x="590856" y="1773575"/>
            <a:ext cx="110920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Temperature</a:t>
            </a: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Geoffrey Hinton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等人在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2015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年的知识蒸馏（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Knowledge Distillation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）研究中引入了温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Temperature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度参数。在该研究中，温度用于软化教师模型的输出概率分布，使学生模型能够更有效地学习。具体而言，温度通过调整</a:t>
            </a:r>
            <a:r>
              <a:rPr lang="en-US" altLang="zh-CN" sz="20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softmax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函数的平滑度，控制输出分布的熵值。在训练教师模型时，温度通常设为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；而在蒸馏过程中，适当提高温度可以丰富输出分布的信息量，帮助学生模型更好地捕捉教师模型的知识。</a:t>
            </a:r>
            <a:endParaRPr lang="zh-CN" altLang="zh-CN" sz="2400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4D39390-E75C-5A2A-D73F-A00C22709B57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25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3FD2626-3630-4AE8-8F69-BFA12D7877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4197" y="209665"/>
            <a:ext cx="8417273" cy="538877"/>
          </a:xfrm>
        </p:spPr>
        <p:txBody>
          <a:bodyPr/>
          <a:lstStyle/>
          <a:p>
            <a:r>
              <a:rPr lang="en-US" altLang="zh-CN" dirty="0">
                <a:solidFill>
                  <a:srgbClr val="414141"/>
                </a:solidFill>
                <a:ea typeface="方正黑体简体" panose="02010601030101010101" pitchFamily="2" charset="-122"/>
              </a:rPr>
              <a:t>GPT</a:t>
            </a:r>
            <a:endParaRPr lang="zh-CN" altLang="en-US" dirty="0">
              <a:solidFill>
                <a:srgbClr val="414141"/>
              </a:solidFill>
              <a:ea typeface="方正黑体简体" panose="02010601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178C09-2717-80C6-629F-02193CE3EBE0}"/>
              </a:ext>
            </a:extLst>
          </p:cNvPr>
          <p:cNvSpPr txBox="1"/>
          <p:nvPr/>
        </p:nvSpPr>
        <p:spPr>
          <a:xfrm>
            <a:off x="590856" y="1773575"/>
            <a:ext cx="4603713" cy="5205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kern="120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Temperature</a:t>
            </a: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控制生成文本随机性的参数。较高的温度值会产生更随机的输出，而较低的温度值则会使模型更倾向于选择最可能的单词</a:t>
            </a:r>
          </a:p>
          <a:p>
            <a:pPr marL="0" algn="l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较高的温度值，如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2.0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，会产生更随机的输出，而较低的温度值，如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0.1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，会使模型更倾向于选择最可能的单词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不可以为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0)</a:t>
            </a:r>
            <a:endParaRPr lang="zh-CN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2000" b="1" kern="120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zh-CN" sz="2400" dirty="0">
              <a:effectLst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1E3A7E-9ED9-9A5A-D14B-77D18CEEEE8F}"/>
              </a:ext>
            </a:extLst>
          </p:cNvPr>
          <p:cNvSpPr txBox="1"/>
          <p:nvPr/>
        </p:nvSpPr>
        <p:spPr>
          <a:xfrm>
            <a:off x="590858" y="1192518"/>
            <a:ext cx="568262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GPT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的生成策略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79E71D-8F3B-C331-C87E-9D49E4494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469" y="303369"/>
            <a:ext cx="6111559" cy="29404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3D900F-584D-896A-77F1-457DC0E9D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469" y="3385021"/>
            <a:ext cx="5995716" cy="283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8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1115</Words>
  <Application>Microsoft Office PowerPoint</Application>
  <PresentationFormat>宽屏</PresentationFormat>
  <Paragraphs>65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逸博 薛</dc:creator>
  <cp:lastModifiedBy>逸博 薛</cp:lastModifiedBy>
  <cp:revision>2</cp:revision>
  <dcterms:created xsi:type="dcterms:W3CDTF">2025-04-22T12:24:44Z</dcterms:created>
  <dcterms:modified xsi:type="dcterms:W3CDTF">2025-04-23T10:39:47Z</dcterms:modified>
</cp:coreProperties>
</file>