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2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5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47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76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3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1F2E6-5B88-F349-BE74-6780CDCB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3/30 meeting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065CC-6D40-AC42-B6C4-578EE98E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PARAMETER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Duty cycle : 20%</a:t>
            </a:r>
          </a:p>
          <a:p>
            <a:r>
              <a:rPr kumimoji="1" lang="en-US" altLang="zh-TW" dirty="0"/>
              <a:t>Padding ratio : 20%</a:t>
            </a:r>
          </a:p>
          <a:p>
            <a:r>
              <a:rPr kumimoji="1" lang="en-US" altLang="zh-TW" dirty="0"/>
              <a:t>Minimum cycle time (no </a:t>
            </a:r>
            <a:r>
              <a:rPr kumimoji="1" lang="en-US" altLang="zh-TW" dirty="0" err="1"/>
              <a:t>edff</a:t>
            </a:r>
            <a:r>
              <a:rPr kumimoji="1" lang="en-US" altLang="zh-TW" dirty="0"/>
              <a:t>) : 0.8</a:t>
            </a:r>
          </a:p>
          <a:p>
            <a:r>
              <a:rPr kumimoji="1" lang="en-US" altLang="zh-TW" dirty="0"/>
              <a:t>Minimum cycle time (with </a:t>
            </a:r>
            <a:r>
              <a:rPr kumimoji="1" lang="en-US" altLang="zh-TW" dirty="0" err="1"/>
              <a:t>edff</a:t>
            </a:r>
            <a:r>
              <a:rPr kumimoji="1" lang="en-US" altLang="zh-TW" dirty="0"/>
              <a:t>) : no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5402-00DC-754F-9FF9-40CC5951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Analysis </a:t>
            </a:r>
            <a:r>
              <a:rPr kumimoji="1" lang="en-US" altLang="zh-TW" dirty="0"/>
              <a:t>: T vs A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5BC40A-E821-D945-8822-266621FE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49" y="1733549"/>
            <a:ext cx="7940134" cy="47427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10823A-9DA2-8343-8DCC-4F974500115C}"/>
              </a:ext>
            </a:extLst>
          </p:cNvPr>
          <p:cNvSpPr txBox="1"/>
          <p:nvPr/>
        </p:nvSpPr>
        <p:spPr>
          <a:xfrm>
            <a:off x="1137423" y="1738659"/>
            <a:ext cx="2653526" cy="342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TW" sz="2000" dirty="0"/>
              <a:t>T : 0.8 ~ 5.0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TW" sz="2000" dirty="0"/>
              <a:t>7 structures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TW" sz="2000" dirty="0"/>
              <a:t>Min T : 0.8s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TW" sz="2000" dirty="0"/>
              <a:t>Min A : 13095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TW" sz="2000" dirty="0"/>
              <a:t>Min A*T : 11243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endParaRPr kumimoji="1" lang="en-US" altLang="zh-TW" sz="20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12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Analysis : slack time distribution (critical)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6D78F48-B1BF-6243-88A3-6E35C621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23" y="4020120"/>
            <a:ext cx="4311563" cy="252208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083E1A7-FA08-0844-9BE0-D1094AFC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64" y="1428750"/>
            <a:ext cx="4159902" cy="252208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64FD263-3C16-6B4F-BBB4-6FBE9490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223" y="1487428"/>
            <a:ext cx="4159902" cy="2463406"/>
          </a:xfrm>
          <a:prstGeom prst="rect">
            <a:avLst/>
          </a:prstGeom>
        </p:spPr>
      </p:pic>
      <p:pic>
        <p:nvPicPr>
          <p:cNvPr id="21" name="內容版面配置區 3">
            <a:extLst>
              <a:ext uri="{FF2B5EF4-FFF2-40B4-BE49-F238E27FC236}">
                <a16:creationId xmlns:a16="http://schemas.microsoft.com/office/drawing/2014/main" id="{CFA25C5A-D7AB-054E-88D8-645F1C83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17164" y="4020120"/>
            <a:ext cx="4219188" cy="25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9F51B-ADE7-934F-A933-F1367E6B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Analysis : slack time distribution (critical)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9AEE64-CBBF-6A41-A038-AD75B7E1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25" y="2507245"/>
            <a:ext cx="3491433" cy="2087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282DCC-8B7F-B34A-AD90-8490371F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65" y="2507245"/>
            <a:ext cx="3491433" cy="205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288808-4AF8-3842-8E30-35A1C3B3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43" y="2507244"/>
            <a:ext cx="3481680" cy="20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65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{F1B8CA7B-13E2-8C48-95CE-71CA9D329F93}tf10001072</Template>
  <TotalTime>293</TotalTime>
  <Words>73</Words>
  <Application>Microsoft Macintosh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裁剪</vt:lpstr>
      <vt:lpstr>3/30 meeting</vt:lpstr>
      <vt:lpstr>PARAMETER</vt:lpstr>
      <vt:lpstr>Analysis : T vs A</vt:lpstr>
      <vt:lpstr>Analysis : slack time distribution (critical)</vt:lpstr>
      <vt:lpstr>Analysis : slack time distribution (critical)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</cp:revision>
  <dcterms:created xsi:type="dcterms:W3CDTF">2021-03-29T15:00:42Z</dcterms:created>
  <dcterms:modified xsi:type="dcterms:W3CDTF">2021-03-30T09:22:21Z</dcterms:modified>
</cp:coreProperties>
</file>