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68" r:id="rId4"/>
    <p:sldId id="269" r:id="rId5"/>
    <p:sldId id="263" r:id="rId6"/>
    <p:sldId id="264" r:id="rId7"/>
    <p:sldId id="259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7"/>
    <p:restoredTop sz="94643"/>
  </p:normalViewPr>
  <p:slideViewPr>
    <p:cSldViewPr snapToGrid="0" snapToObjects="1">
      <p:cViewPr>
        <p:scale>
          <a:sx n="102" d="100"/>
          <a:sy n="102" d="100"/>
        </p:scale>
        <p:origin x="82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DD8AE61-0116-8A46-8EBC-BAB079183C39}" type="datetimeFigureOut">
              <a:rPr kumimoji="1" lang="zh-TW" altLang="en-US" smtClean="0"/>
              <a:t>2021/5/25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94110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AE61-0116-8A46-8EBC-BAB079183C39}" type="datetimeFigureOut">
              <a:rPr kumimoji="1" lang="zh-TW" altLang="en-US" smtClean="0"/>
              <a:t>2021/5/25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295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AE61-0116-8A46-8EBC-BAB079183C39}" type="datetimeFigureOut">
              <a:rPr kumimoji="1" lang="zh-TW" altLang="en-US" smtClean="0"/>
              <a:t>2021/5/25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724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AE61-0116-8A46-8EBC-BAB079183C39}" type="datetimeFigureOut">
              <a:rPr kumimoji="1" lang="zh-TW" altLang="en-US" smtClean="0"/>
              <a:t>2021/5/25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1359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D8AE61-0116-8A46-8EBC-BAB079183C39}" type="datetimeFigureOut">
              <a:rPr kumimoji="1" lang="zh-TW" altLang="en-US" smtClean="0"/>
              <a:t>2021/5/25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90471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AE61-0116-8A46-8EBC-BAB079183C39}" type="datetimeFigureOut">
              <a:rPr kumimoji="1" lang="zh-TW" altLang="en-US" smtClean="0"/>
              <a:t>2021/5/25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1844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AE61-0116-8A46-8EBC-BAB079183C39}" type="datetimeFigureOut">
              <a:rPr kumimoji="1" lang="zh-TW" altLang="en-US" smtClean="0"/>
              <a:t>2021/5/25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644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AE61-0116-8A46-8EBC-BAB079183C39}" type="datetimeFigureOut">
              <a:rPr kumimoji="1" lang="zh-TW" altLang="en-US" smtClean="0"/>
              <a:t>2021/5/25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1764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AE61-0116-8A46-8EBC-BAB079183C39}" type="datetimeFigureOut">
              <a:rPr kumimoji="1" lang="zh-TW" altLang="en-US" smtClean="0"/>
              <a:t>2021/5/25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91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D8AE61-0116-8A46-8EBC-BAB079183C39}" type="datetimeFigureOut">
              <a:rPr kumimoji="1" lang="zh-TW" altLang="en-US" smtClean="0"/>
              <a:t>2021/5/25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7328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D8AE61-0116-8A46-8EBC-BAB079183C39}" type="datetimeFigureOut">
              <a:rPr kumimoji="1" lang="zh-TW" altLang="en-US" smtClean="0"/>
              <a:t>2021/5/25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700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DD8AE61-0116-8A46-8EBC-BAB079183C39}" type="datetimeFigureOut">
              <a:rPr kumimoji="1" lang="zh-TW" altLang="en-US" smtClean="0"/>
              <a:t>2021/5/25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216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1F2E6-5B88-F349-BE74-6780CDCB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5/26 meeting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2065CC-6D40-AC42-B6C4-578EE98E9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330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56C8BE-BB4F-F24A-9E18-DFC2A207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Critical Path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D999920-4B13-334E-AF15-5460A2543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6431"/>
          <a:stretch/>
        </p:blipFill>
        <p:spPr>
          <a:xfrm>
            <a:off x="1045923" y="1571490"/>
            <a:ext cx="5430248" cy="460071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362A66F-81BD-EC4D-A0CE-629AA432EB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555"/>
          <a:stretch/>
        </p:blipFill>
        <p:spPr>
          <a:xfrm>
            <a:off x="6660012" y="1094213"/>
            <a:ext cx="5281468" cy="559864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7AFD4B8-00D6-AD43-A47D-FA8DD2F5C1DB}"/>
              </a:ext>
            </a:extLst>
          </p:cNvPr>
          <p:cNvSpPr/>
          <p:nvPr/>
        </p:nvSpPr>
        <p:spPr>
          <a:xfrm>
            <a:off x="926926" y="2171700"/>
            <a:ext cx="573984" cy="3341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D62E126-F14F-604A-AFC4-19C0339EF174}"/>
              </a:ext>
            </a:extLst>
          </p:cNvPr>
          <p:cNvSpPr/>
          <p:nvPr/>
        </p:nvSpPr>
        <p:spPr>
          <a:xfrm>
            <a:off x="6685064" y="2693095"/>
            <a:ext cx="573984" cy="1993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878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56C8BE-BB4F-F24A-9E18-DFC2A207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Critical Path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4348B9-D886-EE42-ACB7-ABE7CFEC5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30828"/>
            <a:ext cx="10252553" cy="3581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sz="2800" dirty="0"/>
              <a:t>Instruction Fetch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2800" dirty="0"/>
              <a:t>Instruction Decode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2800" dirty="0"/>
              <a:t>Execute(ALU) : </a:t>
            </a:r>
            <a:r>
              <a:rPr kumimoji="1" lang="en-US" altLang="zh-TW" sz="2800" dirty="0">
                <a:solidFill>
                  <a:srgbClr val="00B0F0"/>
                </a:solidFill>
              </a:rPr>
              <a:t>Forwarding + Subtraction </a:t>
            </a:r>
            <a:r>
              <a:rPr kumimoji="1" lang="en-US" altLang="zh-TW" sz="2800" dirty="0"/>
              <a:t>/ </a:t>
            </a:r>
            <a:r>
              <a:rPr kumimoji="1" lang="en-US" altLang="zh-TW" sz="2800" dirty="0">
                <a:solidFill>
                  <a:srgbClr val="00B0F0"/>
                </a:solidFill>
              </a:rPr>
              <a:t>Forwarding + Branch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2800" dirty="0"/>
              <a:t>Memory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2800" dirty="0"/>
              <a:t>Write back to register</a:t>
            </a:r>
          </a:p>
        </p:txBody>
      </p:sp>
    </p:spTree>
    <p:extLst>
      <p:ext uri="{BB962C8B-B14F-4D97-AF65-F5344CB8AC3E}">
        <p14:creationId xmlns:p14="http://schemas.microsoft.com/office/powerpoint/2010/main" val="119478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56C8BE-BB4F-F24A-9E18-DFC2A207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Design Benchmark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4348B9-D886-EE42-ACB7-ABE7CFEC5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0828"/>
            <a:ext cx="9601200" cy="3581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sz="2800" dirty="0"/>
              <a:t>Load data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2800" dirty="0"/>
              <a:t>A </a:t>
            </a:r>
            <a:r>
              <a:rPr kumimoji="1" lang="en-US" altLang="zh-TW" sz="2800" u="sng" dirty="0"/>
              <a:t>sequence</a:t>
            </a:r>
            <a:r>
              <a:rPr kumimoji="1" lang="en-US" altLang="zh-TW" sz="2800" dirty="0"/>
              <a:t> of subtraction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2800" dirty="0"/>
              <a:t>Branch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3AF0618-3150-9943-B57C-36EA630E8B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464"/>
          <a:stretch/>
        </p:blipFill>
        <p:spPr>
          <a:xfrm>
            <a:off x="911119" y="3642613"/>
            <a:ext cx="11013337" cy="235723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5B2931D-C80B-AF49-9C44-B7875A5E93EE}"/>
              </a:ext>
            </a:extLst>
          </p:cNvPr>
          <p:cNvSpPr/>
          <p:nvPr/>
        </p:nvSpPr>
        <p:spPr>
          <a:xfrm>
            <a:off x="801666" y="5686817"/>
            <a:ext cx="11210794" cy="3883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37400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D7526100-2751-CE42-A251-71E11AAFF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0" y="1716926"/>
            <a:ext cx="10198100" cy="47752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CBE067E-1D61-E44D-9B64-9CAAE433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Choose cycle time </a:t>
            </a:r>
            <a:endParaRPr kumimoji="1"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1E444227-134A-6040-9B56-229FE3A0F855}"/>
              </a:ext>
            </a:extLst>
          </p:cNvPr>
          <p:cNvSpPr/>
          <p:nvPr/>
        </p:nvSpPr>
        <p:spPr>
          <a:xfrm>
            <a:off x="6985856" y="4066626"/>
            <a:ext cx="339047" cy="359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A49DB48C-D4D4-1449-A687-90943D27324F}"/>
              </a:ext>
            </a:extLst>
          </p:cNvPr>
          <p:cNvSpPr/>
          <p:nvPr/>
        </p:nvSpPr>
        <p:spPr>
          <a:xfrm>
            <a:off x="6532652" y="4039114"/>
            <a:ext cx="339047" cy="359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1DD2597-517C-A246-8429-C8A5C3B69277}"/>
              </a:ext>
            </a:extLst>
          </p:cNvPr>
          <p:cNvSpPr/>
          <p:nvPr/>
        </p:nvSpPr>
        <p:spPr>
          <a:xfrm>
            <a:off x="6094289" y="4020624"/>
            <a:ext cx="339047" cy="359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29F730C-059E-BD49-9DA7-006F68D4FBE2}"/>
              </a:ext>
            </a:extLst>
          </p:cNvPr>
          <p:cNvSpPr/>
          <p:nvPr/>
        </p:nvSpPr>
        <p:spPr>
          <a:xfrm>
            <a:off x="5652730" y="3972317"/>
            <a:ext cx="339047" cy="359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655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3922B6-DD53-E74B-B277-8AD7A451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Experiment : test for benchmark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2E9F1A0-E907-E84E-AC40-64FF362EFF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4018990"/>
              </p:ext>
            </p:extLst>
          </p:nvPr>
        </p:nvGraphicFramePr>
        <p:xfrm>
          <a:off x="2180925" y="1824353"/>
          <a:ext cx="7982550" cy="4347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510">
                  <a:extLst>
                    <a:ext uri="{9D8B030D-6E8A-4147-A177-3AD203B41FA5}">
                      <a16:colId xmlns:a16="http://schemas.microsoft.com/office/drawing/2014/main" val="2792169022"/>
                    </a:ext>
                  </a:extLst>
                </a:gridCol>
                <a:gridCol w="1596510">
                  <a:extLst>
                    <a:ext uri="{9D8B030D-6E8A-4147-A177-3AD203B41FA5}">
                      <a16:colId xmlns:a16="http://schemas.microsoft.com/office/drawing/2014/main" val="404893831"/>
                    </a:ext>
                  </a:extLst>
                </a:gridCol>
                <a:gridCol w="1596510">
                  <a:extLst>
                    <a:ext uri="{9D8B030D-6E8A-4147-A177-3AD203B41FA5}">
                      <a16:colId xmlns:a16="http://schemas.microsoft.com/office/drawing/2014/main" val="3939427930"/>
                    </a:ext>
                  </a:extLst>
                </a:gridCol>
                <a:gridCol w="1596510">
                  <a:extLst>
                    <a:ext uri="{9D8B030D-6E8A-4147-A177-3AD203B41FA5}">
                      <a16:colId xmlns:a16="http://schemas.microsoft.com/office/drawing/2014/main" val="2789096274"/>
                    </a:ext>
                  </a:extLst>
                </a:gridCol>
                <a:gridCol w="1596510">
                  <a:extLst>
                    <a:ext uri="{9D8B030D-6E8A-4147-A177-3AD203B41FA5}">
                      <a16:colId xmlns:a16="http://schemas.microsoft.com/office/drawing/2014/main" val="3917390337"/>
                    </a:ext>
                  </a:extLst>
                </a:gridCol>
              </a:tblGrid>
              <a:tr h="9341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Synthesis</a:t>
                      </a:r>
                    </a:p>
                    <a:p>
                      <a:pPr algn="ctr"/>
                      <a:r>
                        <a:rPr lang="en-US" altLang="zh-TW" sz="2000" dirty="0"/>
                        <a:t>Cycle Time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Pattern 1</a:t>
                      </a:r>
                    </a:p>
                    <a:p>
                      <a:pPr algn="ctr"/>
                      <a:r>
                        <a:rPr lang="en-US" altLang="zh-TW" sz="2000" dirty="0"/>
                        <a:t>limit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Pattern 2</a:t>
                      </a:r>
                    </a:p>
                    <a:p>
                      <a:pPr algn="ctr"/>
                      <a:r>
                        <a:rPr lang="en-US" altLang="zh-TW" sz="2000" dirty="0"/>
                        <a:t>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Pattern 3</a:t>
                      </a:r>
                    </a:p>
                    <a:p>
                      <a:pPr algn="ctr"/>
                      <a:r>
                        <a:rPr lang="en-US" altLang="zh-TW" sz="2000" dirty="0"/>
                        <a:t>limit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Benchmark</a:t>
                      </a:r>
                    </a:p>
                    <a:p>
                      <a:pPr algn="ctr"/>
                      <a:r>
                        <a:rPr lang="en-US" altLang="zh-TW" sz="2000" dirty="0"/>
                        <a:t>limit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824109"/>
                  </a:ext>
                </a:extLst>
              </a:tr>
              <a:tr h="8336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3.2 ns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2.6 ns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2.8 ns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2.2 ns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00B0F0"/>
                          </a:solidFill>
                        </a:rPr>
                        <a:t>3.0 ns</a:t>
                      </a:r>
                      <a:endParaRPr lang="zh-TW" altLang="en-US" sz="2000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678701"/>
                  </a:ext>
                </a:extLst>
              </a:tr>
              <a:tr h="8336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3.0 ns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2.8 ns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2.8 ns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2.8 ns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2.8 ns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466310"/>
                  </a:ext>
                </a:extLst>
              </a:tr>
              <a:tr h="9127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2.8 ns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2.5 ns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2.6 ns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2.3 ns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00B0F0"/>
                          </a:solidFill>
                        </a:rPr>
                        <a:t>2.7 ns</a:t>
                      </a:r>
                      <a:endParaRPr lang="zh-TW" altLang="en-US" sz="2000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303944"/>
                  </a:ext>
                </a:extLst>
              </a:tr>
              <a:tr h="8336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2.6 ns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2.4 ns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2.4 ns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2.2 ns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00B0F0"/>
                          </a:solidFill>
                        </a:rPr>
                        <a:t>2.5 ns</a:t>
                      </a:r>
                      <a:endParaRPr lang="zh-TW" altLang="en-US" sz="2000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5255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033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77F269-DCA2-024A-8144-1596A90B4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Problem : </a:t>
            </a:r>
            <a:r>
              <a:rPr kumimoji="1" lang="zh-TW" altLang="en-US" dirty="0"/>
              <a:t> </a:t>
            </a:r>
            <a:r>
              <a:rPr kumimoji="1" lang="en-US" altLang="zh-TW" dirty="0"/>
              <a:t>ALU_in2</a:t>
            </a:r>
            <a:r>
              <a:rPr kumimoji="1" lang="zh-TW" altLang="en-US" dirty="0"/>
              <a:t>會有</a:t>
            </a:r>
            <a:r>
              <a:rPr kumimoji="1" lang="en-US" altLang="zh-TW" dirty="0"/>
              <a:t>z</a:t>
            </a:r>
            <a:r>
              <a:rPr kumimoji="1" lang="zh-TW" altLang="en-US" dirty="0"/>
              <a:t>出現</a:t>
            </a:r>
            <a:r>
              <a:rPr kumimoji="1" lang="en-US" altLang="zh-TW" dirty="0"/>
              <a:t> </a:t>
            </a:r>
            <a:endParaRPr kumimoji="1" lang="zh-TW" altLang="en-US" dirty="0"/>
          </a:p>
        </p:txBody>
      </p:sp>
      <p:pic>
        <p:nvPicPr>
          <p:cNvPr id="16" name="內容版面配置區 15">
            <a:extLst>
              <a:ext uri="{FF2B5EF4-FFF2-40B4-BE49-F238E27FC236}">
                <a16:creationId xmlns:a16="http://schemas.microsoft.com/office/drawing/2014/main" id="{42EB3F3B-C3C8-CB44-839D-1AD389450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342" y="1644230"/>
            <a:ext cx="10763708" cy="2480596"/>
          </a:xfr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F2A9D869-DC49-5748-9409-96E4AEE7D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407" y="4297286"/>
            <a:ext cx="10178442" cy="162457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1FCEB5EB-198B-4340-A031-9B3F7085056D}"/>
              </a:ext>
            </a:extLst>
          </p:cNvPr>
          <p:cNvSpPr/>
          <p:nvPr/>
        </p:nvSpPr>
        <p:spPr>
          <a:xfrm>
            <a:off x="790345" y="2705340"/>
            <a:ext cx="10961701" cy="358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D9B479E-2CBC-FC41-8221-9152B2896B0A}"/>
              </a:ext>
            </a:extLst>
          </p:cNvPr>
          <p:cNvSpPr/>
          <p:nvPr/>
        </p:nvSpPr>
        <p:spPr>
          <a:xfrm>
            <a:off x="1590671" y="4439684"/>
            <a:ext cx="8178974" cy="347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458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D951A1-7B1A-074C-BCBC-21227D390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72641"/>
            <a:ext cx="9601200" cy="3581400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Only occur in certain synthesis</a:t>
            </a:r>
            <a:endParaRPr lang="zh-TW" altLang="en-US" sz="28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A77F269-DCA2-024A-8144-1596A90B4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Problem : </a:t>
            </a:r>
            <a:r>
              <a:rPr kumimoji="1" lang="zh-TW" altLang="en-US" dirty="0"/>
              <a:t> </a:t>
            </a:r>
            <a:r>
              <a:rPr kumimoji="1" lang="en-US" altLang="zh-TW" dirty="0"/>
              <a:t>ALU_in2</a:t>
            </a:r>
            <a:r>
              <a:rPr kumimoji="1" lang="zh-TW" altLang="en-US" dirty="0"/>
              <a:t>會有</a:t>
            </a:r>
            <a:r>
              <a:rPr kumimoji="1" lang="en-US" altLang="zh-TW" dirty="0"/>
              <a:t>z</a:t>
            </a:r>
            <a:r>
              <a:rPr kumimoji="1" lang="zh-TW" altLang="en-US" dirty="0"/>
              <a:t>出現</a:t>
            </a:r>
            <a:r>
              <a:rPr kumimoji="1" lang="en-US" altLang="zh-TW" dirty="0"/>
              <a:t>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5545374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{F1B8CA7B-13E2-8C48-95CE-71CA9D329F93}tf10001072</Template>
  <TotalTime>3911</TotalTime>
  <Words>121</Words>
  <Application>Microsoft Macintosh PowerPoint</Application>
  <PresentationFormat>寬螢幕</PresentationFormat>
  <Paragraphs>47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0" baseType="lpstr">
      <vt:lpstr>Franklin Gothic Book</vt:lpstr>
      <vt:lpstr>裁剪</vt:lpstr>
      <vt:lpstr>5/26 meeting</vt:lpstr>
      <vt:lpstr>Critical Path</vt:lpstr>
      <vt:lpstr>Critical Path</vt:lpstr>
      <vt:lpstr>Design Benchmark</vt:lpstr>
      <vt:lpstr>Choose cycle time </vt:lpstr>
      <vt:lpstr>Experiment : test for benchmark</vt:lpstr>
      <vt:lpstr>Problem :  ALU_in2會有z出現 </vt:lpstr>
      <vt:lpstr>Problem :  ALU_in2會有z出現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55</cp:revision>
  <dcterms:created xsi:type="dcterms:W3CDTF">2021-03-29T15:00:42Z</dcterms:created>
  <dcterms:modified xsi:type="dcterms:W3CDTF">2021-05-25T14:54:08Z</dcterms:modified>
</cp:coreProperties>
</file>