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2" r:id="rId3"/>
    <p:sldId id="263" r:id="rId4"/>
    <p:sldId id="264" r:id="rId5"/>
    <p:sldId id="257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4110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95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2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59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047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4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4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76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1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32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0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1F2E6-5B88-F349-BE74-6780CDCB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4/13 meeting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2065CC-6D40-AC42-B6C4-578EE98E9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30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EC281-E3C3-A842-8F8F-6AA29171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: CT</a:t>
            </a:r>
            <a:r>
              <a:rPr kumimoji="1" lang="zh-TW" altLang="en-US" dirty="0"/>
              <a:t>越高 </a:t>
            </a:r>
            <a:r>
              <a:rPr kumimoji="1" lang="en-US" altLang="zh-TW" dirty="0"/>
              <a:t>Area</a:t>
            </a:r>
            <a:r>
              <a:rPr kumimoji="1" lang="zh-TW" altLang="en-US" dirty="0"/>
              <a:t>越高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456AC97-2539-D946-A035-DE333DA1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7" y="1597438"/>
            <a:ext cx="8550275" cy="49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E067E-1D61-E44D-9B64-9CAAE433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Solved!</a:t>
            </a:r>
            <a:endParaRPr kumimoji="1"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5ABF8AF4-5873-5646-9185-9F20E8DB5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075" y="2028824"/>
            <a:ext cx="7744525" cy="3931177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B0B96D-4B61-B649-B817-E9EF664D24B5}"/>
              </a:ext>
            </a:extLst>
          </p:cNvPr>
          <p:cNvSpPr txBox="1"/>
          <p:nvPr/>
        </p:nvSpPr>
        <p:spPr>
          <a:xfrm>
            <a:off x="1219199" y="1674673"/>
            <a:ext cx="2694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更改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syn_rule.tcl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lang="en" altLang="zh-TW" sz="2000" dirty="0" err="1"/>
              <a:t>set_clock_uncertainty</a:t>
            </a:r>
            <a:r>
              <a:rPr lang="en" altLang="zh-TW" sz="2000" dirty="0"/>
              <a:t> </a:t>
            </a:r>
          </a:p>
          <a:p>
            <a:r>
              <a:rPr lang="en" altLang="zh-TW" sz="2000" dirty="0" err="1"/>
              <a:t>set_input_transition</a:t>
            </a:r>
            <a:endParaRPr lang="en" altLang="zh-TW" sz="2000" dirty="0"/>
          </a:p>
          <a:p>
            <a:r>
              <a:rPr lang="en" altLang="zh-TW" sz="2000" dirty="0" err="1"/>
              <a:t>set_clock_transition</a:t>
            </a:r>
            <a:endParaRPr lang="en" altLang="zh-TW" sz="2000" dirty="0"/>
          </a:p>
          <a:p>
            <a:r>
              <a:rPr kumimoji="1" lang="zh-TW" altLang="en-US" sz="2000" dirty="0"/>
              <a:t>都設為常數</a:t>
            </a:r>
            <a:endParaRPr kumimoji="1" lang="en-US" altLang="zh-TW" sz="2000" dirty="0"/>
          </a:p>
          <a:p>
            <a:r>
              <a:rPr kumimoji="1" lang="en-US" altLang="zh-TW" sz="2000" dirty="0"/>
              <a:t>(blue : after) </a:t>
            </a:r>
          </a:p>
          <a:p>
            <a:r>
              <a:rPr kumimoji="1" lang="en-US" altLang="zh-TW" sz="2000" dirty="0"/>
              <a:t>(orange : before)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655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922B6-DD53-E74B-B277-8AD7A451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Problem</a:t>
            </a:r>
            <a:r>
              <a:rPr kumimoji="1" lang="zh-TW" altLang="en-US" dirty="0"/>
              <a:t> </a:t>
            </a:r>
            <a:r>
              <a:rPr kumimoji="1" lang="en-US" altLang="zh-TW" dirty="0"/>
              <a:t>: </a:t>
            </a:r>
            <a:r>
              <a:rPr kumimoji="1" lang="zh-TW" altLang="en-US" dirty="0"/>
              <a:t>加入</a:t>
            </a:r>
            <a:r>
              <a:rPr kumimoji="1" lang="en-US" altLang="zh-TW" dirty="0"/>
              <a:t>EDFF</a:t>
            </a:r>
            <a:r>
              <a:rPr kumimoji="1" lang="zh-TW" altLang="en-US" dirty="0"/>
              <a:t>合成失敗</a:t>
            </a:r>
            <a:br>
              <a:rPr kumimoji="1" lang="en-US" altLang="zh-TW" dirty="0"/>
            </a:b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F6B4C-0CEC-AA42-9171-41F45E89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Notice : </a:t>
            </a:r>
            <a:r>
              <a:rPr kumimoji="1" lang="zh-TW" altLang="en-US" sz="2800" dirty="0"/>
              <a:t>從</a:t>
            </a:r>
            <a:r>
              <a:rPr kumimoji="1" lang="en-US" altLang="zh-TW" sz="2800" dirty="0"/>
              <a:t> memory </a:t>
            </a:r>
            <a:r>
              <a:rPr kumimoji="1" lang="zh-TW" altLang="en-US" sz="2800" dirty="0"/>
              <a:t>讀取資料後，過早傳到下一級</a:t>
            </a:r>
            <a:r>
              <a:rPr kumimoji="1" lang="en-US" altLang="zh-TW" sz="2800" dirty="0"/>
              <a:t>pipeline</a:t>
            </a:r>
            <a:r>
              <a:rPr kumimoji="1" lang="zh-TW" altLang="en-US" sz="2800" dirty="0"/>
              <a:t>，像是 </a:t>
            </a:r>
            <a:r>
              <a:rPr kumimoji="1" lang="en-US" altLang="zh-TW" sz="2800" dirty="0"/>
              <a:t>flip-flop </a:t>
            </a:r>
            <a:r>
              <a:rPr kumimoji="1" lang="zh-TW" altLang="en-US" sz="2800" dirty="0"/>
              <a:t>不 </a:t>
            </a:r>
            <a:r>
              <a:rPr kumimoji="1" lang="en-US" altLang="zh-TW" sz="2800" dirty="0"/>
              <a:t>work</a:t>
            </a:r>
            <a:r>
              <a:rPr kumimoji="1" lang="zh-TW" altLang="en-US" sz="2800" dirty="0"/>
              <a:t>，原因可能是用外部的</a:t>
            </a:r>
            <a:r>
              <a:rPr kumimoji="1" lang="en-US" altLang="zh-TW" sz="2800" dirty="0"/>
              <a:t>module</a:t>
            </a:r>
            <a:r>
              <a:rPr kumimoji="1" lang="zh-TW" altLang="en-US" sz="2800" dirty="0"/>
              <a:t>（？</a:t>
            </a:r>
            <a:endParaRPr kumimoji="1" lang="en-US" altLang="zh-TW" sz="2800" dirty="0"/>
          </a:p>
          <a:p>
            <a:r>
              <a:rPr kumimoji="1" lang="en-US" altLang="zh-TW" sz="2800" dirty="0"/>
              <a:t>Solution : </a:t>
            </a:r>
            <a:r>
              <a:rPr kumimoji="1" lang="zh-TW" altLang="en-US" sz="2800" dirty="0"/>
              <a:t>不</a:t>
            </a:r>
            <a:r>
              <a:rPr kumimoji="1" lang="en-US" altLang="zh-TW" sz="2800" dirty="0"/>
              <a:t>padding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memory related flip-flop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503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PARAMETER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Duty cycle : 20%</a:t>
            </a:r>
          </a:p>
          <a:p>
            <a:r>
              <a:rPr kumimoji="1" lang="en-US" altLang="zh-TW" sz="2800" dirty="0"/>
              <a:t>Padding ratio : 20% (without memory related flipflop)</a:t>
            </a:r>
          </a:p>
          <a:p>
            <a:r>
              <a:rPr kumimoji="1" lang="en-US" altLang="zh-TW" sz="2800" dirty="0"/>
              <a:t>Minimum cycle time (no </a:t>
            </a:r>
            <a:r>
              <a:rPr kumimoji="1" lang="en-US" altLang="zh-TW" sz="2800" dirty="0" err="1"/>
              <a:t>edff</a:t>
            </a:r>
            <a:r>
              <a:rPr kumimoji="1" lang="en-US" altLang="zh-TW" sz="2800" dirty="0"/>
              <a:t>) : 0.9</a:t>
            </a:r>
          </a:p>
          <a:p>
            <a:r>
              <a:rPr kumimoji="1" lang="en-US" altLang="zh-TW" sz="2800" dirty="0"/>
              <a:t>Success padding cycle time (with </a:t>
            </a:r>
            <a:r>
              <a:rPr kumimoji="1" lang="en-US" altLang="zh-TW" sz="2800" dirty="0" err="1"/>
              <a:t>edff</a:t>
            </a:r>
            <a:r>
              <a:rPr kumimoji="1" lang="en-US" altLang="zh-TW" sz="2800" dirty="0"/>
              <a:t>) </a:t>
            </a:r>
            <a:r>
              <a:rPr kumimoji="1" lang="en-US" altLang="zh-TW" sz="2800"/>
              <a:t>: 3.5ns &amp; 5ns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878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9F51B-ADE7-934F-A933-F1367E6B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Analysis : slack time distribution (critical)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FFFF5-D564-994A-B971-DD3EAE4C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4" y="2271713"/>
            <a:ext cx="5201666" cy="32718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2A79EF-1B56-1944-A7D9-821632F6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54" y="2271713"/>
            <a:ext cx="5220580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7F269-DCA2-024A-8144-1596A90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Analysis : slack time distribution (critical)</a:t>
            </a:r>
            <a:endParaRPr kumimoji="1"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D319CAF0-8D37-CD43-8B4E-4E8F077CA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142" y="1468950"/>
            <a:ext cx="4096369" cy="2465974"/>
          </a:xfr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4EA3FD7-F864-C94D-930B-54B1AC40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91" y="1468950"/>
            <a:ext cx="4096367" cy="243368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9B340AF-C2B9-0F42-8EF7-2478FD21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142" y="4078288"/>
            <a:ext cx="4157166" cy="246597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6A88FEB-88BE-BD48-B0ED-1BE2CC076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491" y="4078288"/>
            <a:ext cx="4067017" cy="24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8401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{F1B8CA7B-13E2-8C48-95CE-71CA9D329F93}tf10001072</Template>
  <TotalTime>876</TotalTime>
  <Words>145</Words>
  <Application>Microsoft Macintosh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Franklin Gothic Book</vt:lpstr>
      <vt:lpstr>裁剪</vt:lpstr>
      <vt:lpstr>4/13 meeting</vt:lpstr>
      <vt:lpstr>Problem : CT越高 Area越高</vt:lpstr>
      <vt:lpstr>Solved!</vt:lpstr>
      <vt:lpstr>Problem : 加入EDFF合成失敗  </vt:lpstr>
      <vt:lpstr>PARAMETER</vt:lpstr>
      <vt:lpstr>Analysis : slack time distribution (critical)</vt:lpstr>
      <vt:lpstr>Analysis : slack time distribution (critical)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16</cp:revision>
  <dcterms:created xsi:type="dcterms:W3CDTF">2021-03-29T15:00:42Z</dcterms:created>
  <dcterms:modified xsi:type="dcterms:W3CDTF">2021-04-29T01:36:44Z</dcterms:modified>
</cp:coreProperties>
</file>