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1" descr="A black and grey logo&#10;&#10;Description automatically generated"/>
          <p:cNvPicPr preferRelativeResize="0"/>
          <p:nvPr/>
        </p:nvPicPr>
        <p:blipFill rotWithShape="1">
          <a:blip r:embed="rId14">
            <a:alphaModFix/>
          </a:blip>
          <a:src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5">
            <a:alphaModFix/>
          </a:blip>
          <a:src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6">
            <a:alphaModFix/>
          </a:blip>
          <a:src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7">
            <a:alphaModFix/>
          </a:blip>
          <a:src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video" Target="file:///C:\Users\Hariharan\Videos\Captures\810021114061-PANDIYAN_PANDIYANR_au810021114061.ipynb%20at%20main%20&#183;%20PANDIYAN369_810021114061-PANDIYAN%20-%20Google%20Chrome%202024-04-18%2000-58-29.mp4"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a:buNone/>
            </a:pPr>
            <a:r>
              <a:rPr lang="en-US" sz="4000" b="1">
                <a:solidFill>
                  <a:schemeClr val="accent1"/>
                </a:solidFill>
                <a:latin typeface="Arial"/>
                <a:ea typeface="Arial"/>
                <a:cs typeface="Arial"/>
                <a:sym typeface="Arial"/>
              </a:rPr>
              <a:t>An End-to-End Data Science Project with ChatGPT</a:t>
            </a:r>
            <a:endParaRP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a:ea typeface="Arial"/>
                <a:cs typeface="Arial"/>
                <a:sym typeface="Arial"/>
              </a:rPr>
              <a:t>TSP- AI ML Fundamentals (Capstone Project)</a:t>
            </a:r>
            <a:endParaRPr/>
          </a:p>
        </p:txBody>
      </p:sp>
      <p:sp>
        <p:nvSpPr>
          <p:cNvPr id="93" name="Google Shape;93;p13"/>
          <p:cNvSpPr txBox="1"/>
          <p:nvPr/>
        </p:nvSpPr>
        <p:spPr>
          <a:xfrm>
            <a:off x="1723871" y="3683404"/>
            <a:ext cx="903906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2F5496"/>
                </a:solidFill>
                <a:latin typeface="Arial"/>
                <a:ea typeface="Arial"/>
                <a:cs typeface="Arial"/>
                <a:sym typeface="Arial"/>
              </a:rPr>
              <a:t>Presented </a:t>
            </a:r>
            <a:r>
              <a:rPr lang="en-US" sz="2000" b="1" i="0" u="none" strike="noStrike" cap="none" dirty="0" smtClean="0">
                <a:solidFill>
                  <a:srgbClr val="2F5496"/>
                </a:solidFill>
                <a:latin typeface="Arial"/>
                <a:ea typeface="Arial"/>
                <a:cs typeface="Arial"/>
                <a:sym typeface="Arial"/>
              </a:rPr>
              <a:t>By:</a:t>
            </a:r>
            <a:endParaRPr smtClean="0"/>
          </a:p>
          <a:p>
            <a:pPr marL="0" marR="0" lvl="0" indent="0" algn="l" rtl="0">
              <a:spcBef>
                <a:spcPts val="0"/>
              </a:spcBef>
              <a:spcAft>
                <a:spcPts val="0"/>
              </a:spcAft>
              <a:buNone/>
            </a:pPr>
            <a:r>
              <a:rPr lang="en-US" sz="2000" b="1" dirty="0" smtClean="0">
                <a:solidFill>
                  <a:srgbClr val="2F5496"/>
                </a:solidFill>
                <a:latin typeface="Arial"/>
                <a:ea typeface="Arial"/>
                <a:cs typeface="Arial"/>
                <a:sym typeface="Arial"/>
              </a:rPr>
              <a:t> PANDIYAN R– AU810021114061</a:t>
            </a:r>
            <a:endParaRPr sz="2000" b="1">
              <a:solidFill>
                <a:srgbClr val="2F5496"/>
              </a:solidFill>
              <a:latin typeface="Arial"/>
              <a:ea typeface="Arial"/>
              <a:cs typeface="Arial"/>
              <a:sym typeface="Arial"/>
            </a:endParaRP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a:ea typeface="Arial"/>
                <a:cs typeface="Arial"/>
                <a:sym typeface="Arial"/>
              </a:rPr>
              <a:t>Guided By: Ramar Bose Sr. AI Master Trainer   </a:t>
            </a:r>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References</a:t>
            </a:r>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Github link,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video recorded link (youtube/github),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PPT &amp; Report github link, Ramar Bose , 2024 </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THANK YOU</a:t>
            </a:r>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OUTLINE</a:t>
            </a:r>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Problem Statement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Proposed System/Solution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Algorithm &amp; Deployment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GitHub Link</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Project Demo(photos / videos)</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Conclusion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Future Scope</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References</a:t>
            </a:r>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Algorithm &amp; Deployment</a:t>
            </a:r>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a:buChar char="•"/>
            </a:pPr>
            <a:r>
              <a:rPr lang="en-US" sz="2600">
                <a:latin typeface="Arial"/>
                <a:ea typeface="Arial"/>
                <a:cs typeface="Arial"/>
                <a:sym typeface="Arial"/>
              </a:rPr>
              <a:t>Data preprocessing: Clean and prepare loan dataset, handle missing values and outliers.</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Feature engineering: Extract relevant information to enhance model performance.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Machine learning model training: Train model (e.g., logistic regression, random forest) to predict loan approval/rejection based on historical data.</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Integration of ChatGPT: Enable conversational interface for user inquiries and assistance.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Testing and evaluation: Ensure model accuracy and effectiveness in real-world scenarios.</a:t>
            </a:r>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GitHub Link</a:t>
            </a:r>
            <a:endParaRPr/>
          </a:p>
        </p:txBody>
      </p:sp>
      <p:sp>
        <p:nvSpPr>
          <p:cNvPr id="129" name="Google Shape;129;p18"/>
          <p:cNvSpPr txBox="1">
            <a:spLocks noGrp="1"/>
          </p:cNvSpPr>
          <p:nvPr>
            <p:ph type="subTitle" idx="1"/>
          </p:nvPr>
        </p:nvSpPr>
        <p:spPr>
          <a:xfrm>
            <a:off x="519659" y="3201534"/>
            <a:ext cx="11152682" cy="1359304"/>
          </a:xfrm>
          <a:prstGeom prst="rect">
            <a:avLst/>
          </a:prstGeom>
          <a:noFill/>
          <a:ln>
            <a:noFill/>
          </a:ln>
        </p:spPr>
        <p:txBody>
          <a:bodyPr spcFirstLastPara="1" wrap="square" lIns="91425" tIns="45700" rIns="91425" bIns="45700" anchor="t" anchorCtr="0">
            <a:normAutofit/>
          </a:bodyPr>
          <a:lstStyle/>
          <a:p>
            <a:pPr lvl="0">
              <a:spcBef>
                <a:spcPts val="0"/>
              </a:spcBef>
              <a:buSzPts val="2600"/>
            </a:pPr>
            <a:r>
              <a:rPr lang="en-US" dirty="0" smtClean="0"/>
              <a:t>https://github.com/PANDIYAN369/810021114061-PANDIYAN</a:t>
            </a:r>
            <a:endParaRPr/>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a:buNone/>
            </a:pPr>
            <a:r>
              <a:rPr lang="en-US" sz="3600" b="1">
                <a:solidFill>
                  <a:schemeClr val="accent1"/>
                </a:solidFill>
                <a:latin typeface="Arial"/>
                <a:ea typeface="Arial"/>
                <a:cs typeface="Arial"/>
                <a:sym typeface="Arial"/>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5" name="810021114061-PANDIYAN_PANDIYANR_au810021114061.ipynb at main · PANDIYAN369_810021114061-PANDIYAN - Google Chrome 2024-04-18 00-58-29.mp4">
            <a:hlinkClick r:id="" action="ppaction://media"/>
          </p:cNvPr>
          <p:cNvPicPr>
            <a:picLocks noRot="1" noChangeAspect="1"/>
          </p:cNvPicPr>
          <p:nvPr>
            <a:videoFile r:link="rId1"/>
          </p:nvPr>
        </p:nvPicPr>
        <p:blipFill>
          <a:blip r:embed="rId4"/>
          <a:stretch>
            <a:fillRect/>
          </a:stretch>
        </p:blipFill>
        <p:spPr>
          <a:xfrm>
            <a:off x="2630658" y="1266092"/>
            <a:ext cx="7212036" cy="5409027"/>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Conclusion</a:t>
            </a:r>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Future Scope</a:t>
            </a:r>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526</Words>
  <Application>Microsoft Office PowerPoint</Application>
  <PresentationFormat>Custom</PresentationFormat>
  <Paragraphs>48</Paragraphs>
  <Slides>11</Slides>
  <Notes>11</Notes>
  <HiddenSlides>0</HiddenSlides>
  <MMClips>1</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cp:lastModifiedBy>Windows User</cp:lastModifiedBy>
  <cp:revision>3</cp:revision>
  <dcterms:modified xsi:type="dcterms:W3CDTF">2024-04-18T08:07:25Z</dcterms:modified>
</cp:coreProperties>
</file>