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6" d="100"/>
          <a:sy n="96" d="100"/>
        </p:scale>
        <p:origin x="-149" y="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P.PANDIYARAJ– J K </a:t>
            </a:r>
            <a:r>
              <a:rPr lang="en-US" sz="2000" b="1" dirty="0" err="1">
                <a:solidFill>
                  <a:schemeClr val="accent1">
                    <a:lumMod val="75000"/>
                  </a:schemeClr>
                </a:solidFill>
                <a:latin typeface="Arial"/>
                <a:cs typeface="Arial"/>
              </a:rPr>
              <a:t>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Munirajah</a:t>
            </a:r>
            <a:r>
              <a:rPr lang="en-US" sz="2000" b="1" dirty="0">
                <a:solidFill>
                  <a:schemeClr val="accent1">
                    <a:lumMod val="75000"/>
                  </a:schemeClr>
                </a:solidFill>
                <a:latin typeface="Arial"/>
                <a:cs typeface="Arial"/>
              </a:rPr>
              <a:t> College Of Technology – 731221104027 – BE CSE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xmlns="" id="{44DAEC4C-12FB-34B5-F45D-39A3D60A6CD9}"/>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xmlns="" id="{CC26E29D-C9DB-5F07-21B1-DF9EFD234BA6}"/>
              </a:ext>
            </a:extLst>
          </p:cNvPr>
          <p:cNvPicPr>
            <a:picLocks noChangeAspect="1"/>
          </p:cNvPicPr>
          <p:nvPr/>
        </p:nvPicPr>
        <p:blipFill>
          <a:blip r:embed="rId2"/>
          <a:stretch>
            <a:fillRect/>
          </a:stretch>
        </p:blipFill>
        <p:spPr>
          <a:xfrm>
            <a:off x="963561" y="2171636"/>
            <a:ext cx="10146891" cy="266583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28A743-B622-EEF7-2BD9-B5CFEEBCFD10}"/>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xmlns="" id="{25F977E0-97D1-5466-A652-8C3414549D58}"/>
              </a:ext>
            </a:extLst>
          </p:cNvPr>
          <p:cNvPicPr>
            <a:picLocks noChangeAspect="1"/>
          </p:cNvPicPr>
          <p:nvPr/>
        </p:nvPicPr>
        <p:blipFill>
          <a:blip r:embed="rId2"/>
          <a:stretch>
            <a:fillRect/>
          </a:stretch>
        </p:blipFill>
        <p:spPr>
          <a:xfrm>
            <a:off x="921158" y="2394227"/>
            <a:ext cx="9864829" cy="1381359"/>
          </a:xfrm>
          <a:prstGeom prst="rect">
            <a:avLst/>
          </a:prstGeom>
        </p:spPr>
      </p:pic>
    </p:spTree>
    <p:extLst>
      <p:ext uri="{BB962C8B-B14F-4D97-AF65-F5344CB8AC3E}">
        <p14:creationId xmlns:p14="http://schemas.microsoft.com/office/powerpoint/2010/main"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TotalTime>
  <Words>715</Words>
  <Application>Microsoft Office PowerPoint</Application>
  <PresentationFormat>Custom</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in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Best</cp:lastModifiedBy>
  <cp:revision>30</cp:revision>
  <dcterms:created xsi:type="dcterms:W3CDTF">2021-05-26T16:50:10Z</dcterms:created>
  <dcterms:modified xsi:type="dcterms:W3CDTF">2024-04-03T08:28:02Z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