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946" y="-2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660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8713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743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215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0758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6350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4761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8966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43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998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812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495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8403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187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316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235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762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6/25/2024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041757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PANDRANKI TANUJ KUMAR</a:t>
            </a:r>
            <a:endParaRPr dirty="0"/>
          </a:p>
        </p:txBody>
      </p:sp>
      <p:sp>
        <p:nvSpPr>
          <p:cNvPr id="3" name="Subtitle 2"/>
          <p:cNvSpPr>
            <a:spLocks noGrp="1"/>
          </p:cNvSpPr>
          <p:nvPr>
            <p:ph type="subTitle" idx="1"/>
          </p:nvPr>
        </p:nvSpPr>
        <p:spPr/>
        <p:txBody>
          <a:bodyPr/>
          <a:lstStyle/>
          <a:p>
            <a:r>
              <a:rPr lang="en-US" dirty="0"/>
              <a:t>FINAL PROJECT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normAutofit fontScale="92500" lnSpcReduction="10000"/>
          </a:bodyPr>
          <a:lstStyle/>
          <a:p>
            <a:r>
              <a:rPr sz="1800"/>
              <a:t>Our solution has demonstrated significant effectiveness in preliminary tests:</a:t>
            </a:r>
          </a:p>
          <a:p>
            <a:r>
              <a:rPr sz="1800"/>
              <a:t>- **High Detection Rate:** Successfully identified various keylogger types.</a:t>
            </a:r>
          </a:p>
          <a:p>
            <a:r>
              <a:rPr sz="1800"/>
              <a:t>- **Low False Positives:** Ensures minimal disruption to legitimate user activity.</a:t>
            </a:r>
          </a:p>
          <a:p>
            <a:r>
              <a:rPr sz="1800"/>
              <a:t>- **Positive User Feedback:** Users reported improved security and ease of use.</a:t>
            </a:r>
          </a:p>
          <a:p>
            <a:r>
              <a:rPr sz="1800"/>
              <a:t>- **Benchmark Performance:** Outperforms existing solutions in key metrics.</a:t>
            </a:r>
          </a:p>
          <a:p>
            <a:r>
              <a:rPr sz="1800"/>
              <a:t>- **Real-World Application:** Successfully deployed in several pilot programs.</a:t>
            </a:r>
          </a:p>
          <a:p>
            <a:r>
              <a:rPr sz="1800"/>
              <a:t>- **Continuous Learning:** System improves over time with ongoing data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sz="1800"/>
              <a:t>In conclusion, keyloggers represent a critical cybersecurity threat that requires innovative solutions. Our project provides a comprehensive, user-friendly system for detecting and preventing keyloggers, ensuring enhanced security for individuals, businesses, and organizations. Future work will focus on further refining the detection algorithms, expanding the user base, and continually updating the system to counter new threats. Thank you for your time and attention. For further inquiries or collaboration opportunities, please contact 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dirty="0"/>
          </a:p>
        </p:txBody>
      </p:sp>
      <p:sp>
        <p:nvSpPr>
          <p:cNvPr id="3" name="Content Placeholder 2"/>
          <p:cNvSpPr>
            <a:spLocks noGrp="1"/>
          </p:cNvSpPr>
          <p:nvPr>
            <p:ph idx="1"/>
          </p:nvPr>
        </p:nvSpPr>
        <p:spPr/>
        <p:txBody>
          <a:bodyPr/>
          <a:lstStyle/>
          <a:p>
            <a:r>
              <a:rPr lang="en-US"/>
              <a:t>https://github.com/PANDRANKITANUJKUMAR/Tanju_keylogger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dirty="0"/>
              <a:t>Project Name: Keylogg</a:t>
            </a:r>
            <a:r>
              <a:rPr lang="en-US" dirty="0"/>
              <a:t>er and Security</a:t>
            </a:r>
            <a:endParaRPr dirty="0"/>
          </a:p>
        </p:txBody>
      </p:sp>
      <p:sp>
        <p:nvSpPr>
          <p:cNvPr id="3" name="Content Placeholder 2"/>
          <p:cNvSpPr>
            <a:spLocks noGrp="1"/>
          </p:cNvSpPr>
          <p:nvPr>
            <p:ph idx="1"/>
          </p:nvPr>
        </p:nvSpPr>
        <p:spPr/>
        <p:txBody>
          <a:bodyPr/>
          <a:lstStyle/>
          <a:p>
            <a:endParaRPr lang="en-US" sz="1800" dirty="0"/>
          </a:p>
          <a:p>
            <a:endParaRPr lang="en-US" sz="1800" dirty="0"/>
          </a:p>
          <a:p>
            <a:endParaRPr lang="en-US" sz="1800" dirty="0"/>
          </a:p>
          <a:p>
            <a:r>
              <a:rPr sz="1800" dirty="0"/>
              <a:t>Keyloggers are malicious tools designed to record user keystrokes, posing a significant threat to personal and organizational security. Our project focuses on identifying, analyzing, and mitigating these threats through advanced technological solutions. The primary objective is to develop robust defenses against keyloggers to protect sensitive information from unauthorized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837" y="978498"/>
            <a:ext cx="7055380" cy="1400530"/>
          </a:xfrm>
        </p:spPr>
        <p:txBody>
          <a:bodyPr/>
          <a:lstStyle/>
          <a:p>
            <a:r>
              <a:rPr dirty="0"/>
              <a:t>Agenda</a:t>
            </a:r>
          </a:p>
        </p:txBody>
      </p:sp>
      <p:sp>
        <p:nvSpPr>
          <p:cNvPr id="3" name="Content Placeholder 2"/>
          <p:cNvSpPr>
            <a:spLocks noGrp="1"/>
          </p:cNvSpPr>
          <p:nvPr>
            <p:ph idx="1"/>
          </p:nvPr>
        </p:nvSpPr>
        <p:spPr/>
        <p:txBody>
          <a:bodyPr>
            <a:normAutofit fontScale="62500" lnSpcReduction="20000"/>
          </a:bodyPr>
          <a:lstStyle/>
          <a:p>
            <a:r>
              <a:rPr sz="1800" dirty="0"/>
              <a:t>1. Introduction to Keyloggers</a:t>
            </a:r>
          </a:p>
          <a:p>
            <a:r>
              <a:rPr sz="1800" dirty="0"/>
              <a:t>2. Problem Statement</a:t>
            </a:r>
          </a:p>
          <a:p>
            <a:r>
              <a:rPr sz="1800" dirty="0"/>
              <a:t>3. Project Overview</a:t>
            </a:r>
          </a:p>
          <a:p>
            <a:r>
              <a:rPr sz="1800" dirty="0"/>
              <a:t>   - Objectives and scope</a:t>
            </a:r>
          </a:p>
          <a:p>
            <a:r>
              <a:rPr sz="1800" dirty="0"/>
              <a:t>4. Who Are the End Users?</a:t>
            </a:r>
          </a:p>
          <a:p>
            <a:r>
              <a:rPr sz="1800" dirty="0"/>
              <a:t>   - Identifying the target audience</a:t>
            </a:r>
          </a:p>
          <a:p>
            <a:r>
              <a:rPr sz="1800" dirty="0"/>
              <a:t>5. Your Solution and Its Value Proposition</a:t>
            </a:r>
          </a:p>
          <a:p>
            <a:r>
              <a:rPr sz="1800" dirty="0"/>
              <a:t>   - Detailed solution description</a:t>
            </a:r>
          </a:p>
          <a:p>
            <a:r>
              <a:rPr sz="1800" dirty="0"/>
              <a:t>6. The Wow in Your Solution</a:t>
            </a:r>
          </a:p>
          <a:p>
            <a:r>
              <a:rPr sz="1800" dirty="0"/>
              <a:t>   - Unique features</a:t>
            </a:r>
          </a:p>
          <a:p>
            <a:r>
              <a:rPr sz="1800" dirty="0"/>
              <a:t>7. Modelling</a:t>
            </a:r>
          </a:p>
          <a:p>
            <a:r>
              <a:rPr sz="1800" dirty="0"/>
              <a:t>   - Technical implementation</a:t>
            </a:r>
          </a:p>
          <a:p>
            <a:r>
              <a:rPr sz="1800" dirty="0"/>
              <a:t>8. Results</a:t>
            </a:r>
          </a:p>
          <a:p>
            <a:r>
              <a:rPr sz="1800" dirty="0"/>
              <a:t>   - Key findings and outcomes</a:t>
            </a:r>
          </a:p>
          <a:p>
            <a:r>
              <a:rPr sz="1800" dirty="0"/>
              <a:t>9.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dirty="0"/>
              <a:t>Problem Statement</a:t>
            </a:r>
          </a:p>
        </p:txBody>
      </p:sp>
      <p:sp>
        <p:nvSpPr>
          <p:cNvPr id="3" name="Content Placeholder 2"/>
          <p:cNvSpPr>
            <a:spLocks noGrp="1"/>
          </p:cNvSpPr>
          <p:nvPr>
            <p:ph idx="1"/>
          </p:nvPr>
        </p:nvSpPr>
        <p:spPr>
          <a:xfrm>
            <a:off x="484710" y="835277"/>
            <a:ext cx="6711654" cy="4195481"/>
          </a:xfrm>
        </p:spPr>
        <p:txBody>
          <a:bodyPr>
            <a:normAutofit/>
          </a:bodyPr>
          <a:lstStyle/>
          <a:p>
            <a:endParaRPr lang="en-US" sz="1800" dirty="0"/>
          </a:p>
          <a:p>
            <a:endParaRPr lang="en-US" sz="1800" dirty="0"/>
          </a:p>
          <a:p>
            <a:endParaRPr lang="en-US" sz="1800" dirty="0"/>
          </a:p>
          <a:p>
            <a:endParaRPr lang="en-US" sz="1800" dirty="0"/>
          </a:p>
          <a:p>
            <a:r>
              <a:rPr sz="1800" dirty="0"/>
              <a:t>Keyloggers pose a severe risk by silently capturing sensitive information such as passwords, financial data, and personal communications. Traditional security measures often fail to detect sophisticated keyloggers, leading to data breaches and financial loss. The increasing prevalence of remote work has further exacerbated the vulnerability, making it imperative to develop advanced detection and prevention mechanisms.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rPr sz="1800"/>
              <a:t>This project aims to tackle the threat of keyloggers by developing a comprehensive detection and prevention system. Our approach involves using machine learning algorithms to detect anomalous behavior, real-time monitoring to identify potential threats, and creating user-friendly tools for end-users. The project will encompass research, development, testing, and deployment phases, ensuring a robust and effective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Who Are the End Users?</a:t>
            </a:r>
          </a:p>
        </p:txBody>
      </p:sp>
      <p:sp>
        <p:nvSpPr>
          <p:cNvPr id="3" name="Content Placeholder 2"/>
          <p:cNvSpPr>
            <a:spLocks noGrp="1"/>
          </p:cNvSpPr>
          <p:nvPr>
            <p:ph idx="1"/>
          </p:nvPr>
        </p:nvSpPr>
        <p:spPr/>
        <p:txBody>
          <a:bodyPr>
            <a:normAutofit/>
          </a:bodyPr>
          <a:lstStyle/>
          <a:p>
            <a:r>
              <a:rPr sz="1800"/>
              <a:t>The primary end users of this project include:</a:t>
            </a:r>
          </a:p>
          <a:p>
            <a:r>
              <a:rPr sz="1800"/>
              <a:t>- **Individuals:** Protecting personal devices from unauthorized access.</a:t>
            </a:r>
          </a:p>
          <a:p>
            <a:r>
              <a:rPr sz="1800"/>
              <a:t>- **Businesses:** Safeguarding sensitive corporate data and client information.</a:t>
            </a:r>
          </a:p>
          <a:p>
            <a:r>
              <a:rPr sz="1800"/>
              <a:t>- **IT Professionals:** Enhancing existing cybersecurity measures and infrastructure.</a:t>
            </a:r>
          </a:p>
          <a:p>
            <a:r>
              <a:rPr sz="1800"/>
              <a:t>- **Educational Institutions:** Ensuring the security of student and faculty data.</a:t>
            </a:r>
          </a:p>
          <a:p>
            <a:r>
              <a:rPr sz="1800"/>
              <a:t>- **Government Agencies:** Protecting national security information and preventing espionage.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Your Solution and Its Value Proposition</a:t>
            </a:r>
          </a:p>
        </p:txBody>
      </p:sp>
      <p:sp>
        <p:nvSpPr>
          <p:cNvPr id="3" name="Content Placeholder 2"/>
          <p:cNvSpPr>
            <a:spLocks noGrp="1"/>
          </p:cNvSpPr>
          <p:nvPr>
            <p:ph idx="1"/>
          </p:nvPr>
        </p:nvSpPr>
        <p:spPr/>
        <p:txBody>
          <a:bodyPr>
            <a:normAutofit fontScale="92500" lnSpcReduction="20000"/>
          </a:bodyPr>
          <a:lstStyle/>
          <a:p>
            <a:r>
              <a:rPr sz="1800"/>
              <a:t>Our solution combines advanced machine learning, real-time monitoring, and intuitive user interfaces to detect and prevent keylogger attacks. The value proposition includes:</a:t>
            </a:r>
          </a:p>
          <a:p>
            <a:r>
              <a:rPr sz="1800"/>
              <a:t>- **Enhanced Security:** Protects against a wide range of keylogger threats.</a:t>
            </a:r>
          </a:p>
          <a:p>
            <a:r>
              <a:rPr sz="1800"/>
              <a:t>- **Ease of Use:** User-friendly design accessible to non-technical users.</a:t>
            </a:r>
          </a:p>
          <a:p>
            <a:r>
              <a:rPr sz="1800"/>
              <a:t>- **Real-Time Alerts:** Immediate notifications of suspicious activity.</a:t>
            </a:r>
          </a:p>
          <a:p>
            <a:r>
              <a:rPr sz="1800"/>
              <a:t>- **Comprehensive Reports:** Detailed logs for audits and compliance.</a:t>
            </a:r>
          </a:p>
          <a:p>
            <a:r>
              <a:rPr sz="1800"/>
              <a:t>- **Minimal Performance Impact:** Ensures smooth operation without system slowdowns.</a:t>
            </a:r>
          </a:p>
          <a:p>
            <a:r>
              <a:rPr sz="1800"/>
              <a:t>- **Regular Updates:** Continuous improvements to address emerging threats.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Wow in Your Solution</a:t>
            </a:r>
          </a:p>
        </p:txBody>
      </p:sp>
      <p:sp>
        <p:nvSpPr>
          <p:cNvPr id="3" name="Content Placeholder 2"/>
          <p:cNvSpPr>
            <a:spLocks noGrp="1"/>
          </p:cNvSpPr>
          <p:nvPr>
            <p:ph idx="1"/>
          </p:nvPr>
        </p:nvSpPr>
        <p:spPr/>
        <p:txBody>
          <a:bodyPr>
            <a:normAutofit fontScale="92500" lnSpcReduction="10000"/>
          </a:bodyPr>
          <a:lstStyle/>
          <a:p>
            <a:r>
              <a:rPr sz="1800"/>
              <a:t>Our solution stands out due to several unique features:</a:t>
            </a:r>
          </a:p>
          <a:p>
            <a:r>
              <a:rPr sz="1800"/>
              <a:t>- **AI-Powered Detection:** Utilizes cutting-edge machine learning algorithms for precise threat detection.</a:t>
            </a:r>
          </a:p>
          <a:p>
            <a:r>
              <a:rPr sz="1800"/>
              <a:t>- **Behavioral Analysis:** Monitors and analyzes user behavior to identify potential threats.</a:t>
            </a:r>
          </a:p>
          <a:p>
            <a:r>
              <a:rPr sz="1800"/>
              <a:t>- **Stealth Operations:** Operates discreetly to prevent detection by malicious software.</a:t>
            </a:r>
          </a:p>
          <a:p>
            <a:r>
              <a:rPr sz="1800"/>
              <a:t>- **User-Centric Design:** Focuses on providing an optimal user experience.</a:t>
            </a:r>
          </a:p>
          <a:p>
            <a:r>
              <a:rPr sz="1800"/>
              <a:t>- **Seamless Integration:** Easily integrates with existing cybersecurity frameworks.</a:t>
            </a:r>
          </a:p>
          <a:p>
            <a:r>
              <a:rPr sz="1800"/>
              <a:t>- **Customization:** Allows users to tailor security settings to their specific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Modelling</a:t>
            </a:r>
          </a:p>
        </p:txBody>
      </p:sp>
      <p:sp>
        <p:nvSpPr>
          <p:cNvPr id="3" name="Content Placeholder 2"/>
          <p:cNvSpPr>
            <a:spLocks noGrp="1"/>
          </p:cNvSpPr>
          <p:nvPr>
            <p:ph idx="1"/>
          </p:nvPr>
        </p:nvSpPr>
        <p:spPr/>
        <p:txBody>
          <a:bodyPr>
            <a:normAutofit lnSpcReduction="10000"/>
          </a:bodyPr>
          <a:lstStyle/>
          <a:p>
            <a:r>
              <a:rPr sz="1800"/>
              <a:t>The technical architecture of our solution includes multiple layers:</a:t>
            </a:r>
          </a:p>
          <a:p>
            <a:r>
              <a:rPr sz="1800"/>
              <a:t>- **Data Collection:** Captures keystroke data securely.</a:t>
            </a:r>
          </a:p>
          <a:p>
            <a:r>
              <a:rPr sz="1800"/>
              <a:t>- **Preprocessing:** Filters and normalizes data for analysis.</a:t>
            </a:r>
          </a:p>
          <a:p>
            <a:r>
              <a:rPr sz="1800"/>
              <a:t>- **Machine Learning Models:** Implements models to detect anomalies and potential keyloggers.</a:t>
            </a:r>
          </a:p>
          <a:p>
            <a:r>
              <a:rPr sz="1800"/>
              <a:t>- **Alert System:** Notifies users and administrators of detected threats.</a:t>
            </a:r>
          </a:p>
          <a:p>
            <a:r>
              <a:rPr sz="1800"/>
              <a:t>- **Reporting Tools:** Provides detailed logs and reports for review.</a:t>
            </a:r>
          </a:p>
          <a:p>
            <a:r>
              <a:rPr sz="1800"/>
              <a:t>- **Scalability:** Designed to handle growing amounts of data and users efficiently.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836</Words>
  <Application>Microsoft Office PowerPoint</Application>
  <PresentationFormat>On-screen Show (4:3)</PresentationFormat>
  <Paragraphs>74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Ion</vt:lpstr>
      <vt:lpstr>PANDRANKI TANUJ KUMAR</vt:lpstr>
      <vt:lpstr>  Project Name: Keylogger and Security</vt:lpstr>
      <vt:lpstr>Agenda</vt:lpstr>
      <vt:lpstr> Problem Statement</vt:lpstr>
      <vt:lpstr>Project Overview</vt:lpstr>
      <vt:lpstr>Who Are the End Users?</vt:lpstr>
      <vt:lpstr>Your Solution and Its Value Proposition</vt:lpstr>
      <vt:lpstr>The Wow in Your Solution</vt:lpstr>
      <vt:lpstr>Modelling</vt:lpstr>
      <vt:lpstr>Results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TANUJ KUMAR</dc:creator>
  <cp:keywords/>
  <dc:description>generated using python-pptx</dc:description>
  <cp:lastModifiedBy>pandrankitanujkumar2004@outlook.com</cp:lastModifiedBy>
  <cp:revision>4</cp:revision>
  <dcterms:created xsi:type="dcterms:W3CDTF">2013-01-27T09:14:16Z</dcterms:created>
  <dcterms:modified xsi:type="dcterms:W3CDTF">2024-06-25T06:30:15Z</dcterms:modified>
  <cp:category/>
</cp:coreProperties>
</file>