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00266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04147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471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34250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74F40-D5A0-4F42-AA92-0362D19FC5B5}"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8356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C74F40-D5A0-4F42-AA92-0362D19FC5B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67699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C74F40-D5A0-4F42-AA92-0362D19FC5B5}"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1056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C74F40-D5A0-4F42-AA92-0362D19FC5B5}"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0429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74F40-D5A0-4F42-AA92-0362D19FC5B5}"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50295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96441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8091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74F40-D5A0-4F42-AA92-0362D19FC5B5}" type="datetimeFigureOut">
              <a:rPr lang="en-IN" smtClean="0"/>
              <a:t>25-03-2024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ED29-D5A3-4D4F-86BE-EFE3B0E6F497}" type="slidenum">
              <a:rPr lang="en-IN" smtClean="0"/>
              <a:t>‹#›</a:t>
            </a:fld>
            <a:endParaRPr lang="en-IN"/>
          </a:p>
        </p:txBody>
      </p:sp>
    </p:spTree>
    <p:extLst>
      <p:ext uri="{BB962C8B-B14F-4D97-AF65-F5344CB8AC3E}">
        <p14:creationId xmlns:p14="http://schemas.microsoft.com/office/powerpoint/2010/main" val="22508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2800" b="1" dirty="0">
                <a:latin typeface="Times New Roman" panose="02020603050405020304" pitchFamily="18" charset="0"/>
                <a:cs typeface="Times New Roman" panose="02020603050405020304" pitchFamily="18" charset="0"/>
              </a:rPr>
              <a:t>WATER QUALITY ANALYSIS</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USING </a:t>
            </a:r>
            <a:r>
              <a:rPr lang="en-IN" sz="2800" b="1" dirty="0">
                <a:latin typeface="Times New Roman" panose="02020603050405020304" pitchFamily="18" charset="0"/>
                <a:cs typeface="Times New Roman" panose="02020603050405020304" pitchFamily="18" charset="0"/>
              </a:rPr>
              <a:t>CONVOLUTIONAL NEURAL NETWORK</a:t>
            </a:r>
          </a:p>
        </p:txBody>
      </p:sp>
      <p:sp>
        <p:nvSpPr>
          <p:cNvPr id="3" name="Subtitle 2"/>
          <p:cNvSpPr>
            <a:spLocks noGrp="1"/>
          </p:cNvSpPr>
          <p:nvPr>
            <p:ph type="subTitle" idx="1"/>
          </p:nvPr>
        </p:nvSpPr>
        <p:spPr/>
        <p:txBody>
          <a:bodyPr>
            <a:normAutofit fontScale="77500" lnSpcReduction="20000"/>
          </a:bodyPr>
          <a:lstStyle/>
          <a:p>
            <a:pPr algn="l"/>
            <a:r>
              <a:rPr lang="en-US" dirty="0"/>
              <a:t>                                                                                      PRESENTED BY:</a:t>
            </a:r>
          </a:p>
          <a:p>
            <a:pPr algn="l"/>
            <a:r>
              <a:rPr lang="en-US" dirty="0"/>
              <a:t>                                                                                       PANDRA SANDEEP KUMAR</a:t>
            </a:r>
          </a:p>
          <a:p>
            <a:pPr algn="l"/>
            <a:r>
              <a:rPr lang="en-US" dirty="0"/>
              <a:t>                                                                                       III YEAR,KVCET</a:t>
            </a:r>
            <a:r>
              <a:rPr lang="en-IN" dirty="0"/>
              <a:t>,AI&amp;DS</a:t>
            </a:r>
          </a:p>
          <a:p>
            <a:pPr algn="l"/>
            <a:r>
              <a:rPr lang="en-US" dirty="0"/>
              <a:t>                                                                                       NM ID:au421221243038  </a:t>
            </a:r>
          </a:p>
          <a:p>
            <a:pPr algn="l"/>
            <a:r>
              <a:rPr lang="en-US" dirty="0"/>
              <a:t>                                                                                       Gmail </a:t>
            </a:r>
            <a:r>
              <a:rPr lang="en-US" dirty="0" err="1"/>
              <a:t>id:sandeepkumarpandra@gmail.com</a:t>
            </a:r>
            <a:endParaRPr lang="en-US" dirty="0"/>
          </a:p>
          <a:p>
            <a:endParaRPr lang="en-US" dirty="0"/>
          </a:p>
        </p:txBody>
      </p:sp>
    </p:spTree>
    <p:extLst>
      <p:ext uri="{BB962C8B-B14F-4D97-AF65-F5344CB8AC3E}">
        <p14:creationId xmlns:p14="http://schemas.microsoft.com/office/powerpoint/2010/main" val="15846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The utilization of Convolutional Neural Networks (CNNs) in the water quality analysis project offers a transformative solution to streamline and improve the assessment of water </a:t>
            </a:r>
            <a:r>
              <a:rPr lang="en-US" dirty="0" err="1"/>
              <a:t>potability</a:t>
            </a:r>
            <a:r>
              <a:rPr lang="en-US" dirty="0"/>
              <a:t>. Through the integration of machine learning, especially CNNs, the project targets the inefficiencies inherent in manual testing methods, aiming to mitigate time-consuming processes and reduce the risk of human error. By automating the analysis process, CNNs enhance efficiency and accuracy, paving the way for more reliable and timely evaluations of water quality. This innovative approach holds great promise in advancing the field of water management, ensuring the safety and sustainability of water resources for communities worldwide.</a:t>
            </a:r>
            <a:endParaRPr lang="en-IN" dirty="0"/>
          </a:p>
        </p:txBody>
      </p:sp>
    </p:spTree>
    <p:extLst>
      <p:ext uri="{BB962C8B-B14F-4D97-AF65-F5344CB8AC3E}">
        <p14:creationId xmlns:p14="http://schemas.microsoft.com/office/powerpoint/2010/main" val="264353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40" y="325121"/>
            <a:ext cx="10551160" cy="1365568"/>
          </a:xfrm>
        </p:spPr>
        <p:txBody>
          <a:bodyPr>
            <a:normAutofit/>
          </a:bodyPr>
          <a:lstStyle/>
          <a:p>
            <a:r>
              <a:rPr lang="en-US" sz="3200" b="1" dirty="0">
                <a:latin typeface="Times New Roman" panose="02020603050405020304" pitchFamily="18" charset="0"/>
                <a:cs typeface="Times New Roman" panose="02020603050405020304" pitchFamily="18" charset="0"/>
              </a:rPr>
              <a:t>Future works: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 Experiment with better CNN designs or try different advanced methods to make the model work even better.</a:t>
            </a:r>
          </a:p>
          <a:p>
            <a:r>
              <a:rPr lang="en-US" dirty="0"/>
              <a:t>Connect sensors to keep an eye on water quality all the time and get data instantly.</a:t>
            </a:r>
          </a:p>
          <a:p>
            <a:r>
              <a:rPr lang="en-US" dirty="0"/>
              <a:t>Work together with experts to make easy tools for people to use and understand the results.</a:t>
            </a:r>
          </a:p>
          <a:p>
            <a:r>
              <a:rPr lang="en-US" dirty="0"/>
              <a:t>Do more tests outside to see how well the model works in different places and situations.</a:t>
            </a:r>
            <a:endParaRPr lang="en-IN" dirty="0"/>
          </a:p>
        </p:txBody>
      </p:sp>
    </p:spTree>
    <p:extLst>
      <p:ext uri="{BB962C8B-B14F-4D97-AF65-F5344CB8AC3E}">
        <p14:creationId xmlns:p14="http://schemas.microsoft.com/office/powerpoint/2010/main" val="298037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Data </a:t>
            </a:r>
            <a:r>
              <a:rPr lang="en-US" dirty="0" err="1"/>
              <a:t>set:https</a:t>
            </a:r>
            <a:r>
              <a:rPr lang="en-US" dirty="0"/>
              <a:t>://www.kaggle.com/datasets/adityakadiwal/water-potability</a:t>
            </a:r>
          </a:p>
          <a:p>
            <a:r>
              <a:rPr lang="en-US" dirty="0"/>
              <a:t>Libraries(</a:t>
            </a:r>
            <a:r>
              <a:rPr lang="en-US" dirty="0" err="1"/>
              <a:t>pandas,numpy</a:t>
            </a:r>
            <a:r>
              <a:rPr lang="en-US" dirty="0"/>
              <a:t> </a:t>
            </a:r>
            <a:r>
              <a:rPr lang="en-US" dirty="0" err="1"/>
              <a:t>etc</a:t>
            </a:r>
            <a:r>
              <a:rPr lang="en-US" dirty="0"/>
              <a:t>….)</a:t>
            </a:r>
          </a:p>
          <a:p>
            <a:r>
              <a:rPr lang="en-US" dirty="0" err="1"/>
              <a:t>Github:https</a:t>
            </a:r>
            <a:r>
              <a:rPr lang="en-US" dirty="0"/>
              <a:t>://www.github.com/water-potability</a:t>
            </a:r>
          </a:p>
          <a:p>
            <a:endParaRPr lang="en-IN" dirty="0"/>
          </a:p>
        </p:txBody>
      </p:sp>
    </p:spTree>
    <p:extLst>
      <p:ext uri="{BB962C8B-B14F-4D97-AF65-F5344CB8AC3E}">
        <p14:creationId xmlns:p14="http://schemas.microsoft.com/office/powerpoint/2010/main" val="1398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291"/>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083800" cy="4351338"/>
          </a:xfrm>
        </p:spPr>
        <p:txBody>
          <a:bodyPr>
            <a:normAutofit/>
          </a:bodyPr>
          <a:lstStyle/>
          <a:p>
            <a:pPr algn="just"/>
            <a:r>
              <a:rPr lang="en-US" dirty="0"/>
              <a:t>Water quality significantly impacts human health and environmental sustainability. To maintain water quality, continuous analysis of parameters like pH, hardness, solids, chloramines, sulfate, conductivity, organic carbon, trihalomethanes, turbidity, and portability is crucial. Conventional methods of water quality analysis rely on manual testing, which is both time-consuming and prone to errors, making it labor-intensive.</a:t>
            </a:r>
            <a:endParaRPr lang="en-IN" dirty="0"/>
          </a:p>
        </p:txBody>
      </p:sp>
    </p:spTree>
    <p:extLst>
      <p:ext uri="{BB962C8B-B14F-4D97-AF65-F5344CB8AC3E}">
        <p14:creationId xmlns:p14="http://schemas.microsoft.com/office/powerpoint/2010/main" val="268260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Why we use CNN for water quality Analysis?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problem statement revolves around developing an automated system for water quality analysis using Convolutional Neural Networks (CNNs). The goal is to create a model that can accurately classify water samples based on their chemical composition and physical properties. By automating the analysis process, we aim to improve efficiency, reduce costs, and enable timely detection of water quality issues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4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PROPOSED SYSTEM</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38200" y="176117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endParaRPr lang="en-IN" dirty="0"/>
          </a:p>
        </p:txBody>
      </p:sp>
      <p:sp>
        <p:nvSpPr>
          <p:cNvPr id="5" name="Rectangle 4"/>
          <p:cNvSpPr/>
          <p:nvPr/>
        </p:nvSpPr>
        <p:spPr>
          <a:xfrm>
            <a:off x="4886960" y="1825625"/>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necessary functions</a:t>
            </a:r>
            <a:endParaRPr lang="en-IN" dirty="0"/>
          </a:p>
        </p:txBody>
      </p:sp>
      <p:sp>
        <p:nvSpPr>
          <p:cNvPr id="6" name="Rectangle 5"/>
          <p:cNvSpPr/>
          <p:nvPr/>
        </p:nvSpPr>
        <p:spPr>
          <a:xfrm>
            <a:off x="8935720" y="1825625"/>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en-IN" dirty="0"/>
          </a:p>
        </p:txBody>
      </p:sp>
      <p:sp>
        <p:nvSpPr>
          <p:cNvPr id="7" name="Rectangle 6"/>
          <p:cNvSpPr/>
          <p:nvPr/>
        </p:nvSpPr>
        <p:spPr>
          <a:xfrm>
            <a:off x="8935720" y="3640614"/>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endParaRPr lang="en-IN" dirty="0"/>
          </a:p>
        </p:txBody>
      </p:sp>
      <p:sp>
        <p:nvSpPr>
          <p:cNvPr id="8" name="Rectangle 7"/>
          <p:cNvSpPr/>
          <p:nvPr/>
        </p:nvSpPr>
        <p:spPr>
          <a:xfrm>
            <a:off x="4886960" y="373888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of Data</a:t>
            </a:r>
            <a:endParaRPr lang="en-IN" dirty="0"/>
          </a:p>
        </p:txBody>
      </p:sp>
      <p:sp>
        <p:nvSpPr>
          <p:cNvPr id="9" name="Rectangle 8"/>
          <p:cNvSpPr/>
          <p:nvPr/>
        </p:nvSpPr>
        <p:spPr>
          <a:xfrm>
            <a:off x="838200" y="3890646"/>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10" name="Rectangle 9"/>
          <p:cNvSpPr/>
          <p:nvPr/>
        </p:nvSpPr>
        <p:spPr>
          <a:xfrm>
            <a:off x="838200" y="545560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the model</a:t>
            </a:r>
            <a:endParaRPr lang="en-IN" dirty="0"/>
          </a:p>
        </p:txBody>
      </p:sp>
      <p:sp>
        <p:nvSpPr>
          <p:cNvPr id="11" name="Rectangle 10"/>
          <p:cNvSpPr/>
          <p:nvPr/>
        </p:nvSpPr>
        <p:spPr>
          <a:xfrm>
            <a:off x="4886960" y="5455603"/>
            <a:ext cx="2418080" cy="72136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the model</a:t>
            </a:r>
            <a:endParaRPr lang="en-IN" dirty="0"/>
          </a:p>
        </p:txBody>
      </p:sp>
      <p:sp>
        <p:nvSpPr>
          <p:cNvPr id="12" name="Rectangle 11"/>
          <p:cNvSpPr/>
          <p:nvPr/>
        </p:nvSpPr>
        <p:spPr>
          <a:xfrm>
            <a:off x="8935720" y="535432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of the model</a:t>
            </a:r>
            <a:endParaRPr lang="en-IN" dirty="0"/>
          </a:p>
        </p:txBody>
      </p:sp>
      <p:sp>
        <p:nvSpPr>
          <p:cNvPr id="13" name="Right Arrow 12"/>
          <p:cNvSpPr/>
          <p:nvPr/>
        </p:nvSpPr>
        <p:spPr>
          <a:xfrm>
            <a:off x="3256280" y="200961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305040" y="208025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3256280" y="5652135"/>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305040" y="5608398"/>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3256280" y="400129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0800000">
            <a:off x="7305040" y="399124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ight Arrow 19"/>
          <p:cNvSpPr/>
          <p:nvPr/>
        </p:nvSpPr>
        <p:spPr>
          <a:xfrm rot="5400000">
            <a:off x="9633703" y="2961920"/>
            <a:ext cx="1083151" cy="2742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265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SYSTEM APPROACH</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SYSTEM REQUIREMENTS:</a:t>
            </a:r>
          </a:p>
          <a:p>
            <a:endParaRPr lang="en-US" dirty="0"/>
          </a:p>
          <a:p>
            <a:r>
              <a:rPr lang="en-US" dirty="0"/>
              <a:t> HARDWARE: Laptop i3 processor with 4gb ram,keyboard,mouse</a:t>
            </a:r>
          </a:p>
          <a:p>
            <a:endParaRPr lang="en-US" dirty="0"/>
          </a:p>
          <a:p>
            <a:r>
              <a:rPr lang="en-US" dirty="0"/>
              <a:t>Software:Anaconda (Jupyter Notebook)</a:t>
            </a:r>
            <a:endParaRPr lang="en-IN" dirty="0"/>
          </a:p>
        </p:txBody>
      </p:sp>
    </p:spTree>
    <p:extLst>
      <p:ext uri="{BB962C8B-B14F-4D97-AF65-F5344CB8AC3E}">
        <p14:creationId xmlns:p14="http://schemas.microsoft.com/office/powerpoint/2010/main" val="129726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5800" cy="2510155"/>
          </a:xfrm>
        </p:spPr>
        <p:txBody>
          <a:bodyPr>
            <a:normAutofit fontScale="90000"/>
          </a:bodyPr>
          <a:lstStyle/>
          <a:p>
            <a:r>
              <a:rPr lang="en-US" sz="2800" b="1" dirty="0">
                <a:latin typeface="Times New Roman" panose="02020603050405020304" pitchFamily="18" charset="0"/>
                <a:cs typeface="Times New Roman" panose="02020603050405020304" pitchFamily="18" charset="0"/>
              </a:rPr>
              <a:t>Problem Formulation:</a:t>
            </a:r>
            <a:r>
              <a:rPr lang="en-US" sz="2800" dirty="0">
                <a:latin typeface="Times New Roman" panose="02020603050405020304" pitchFamily="18" charset="0"/>
                <a:cs typeface="Times New Roman" panose="02020603050405020304" pitchFamily="18" charset="0"/>
              </a:rPr>
              <a:t> The problem involves automating water quality analysis using Convolutional Neural Networks (CNNs). Given a dataset containing water samples with various attributes such as pH, hardness, solids, etc., the objective is to develop a CNN-based model capable of accurately classifying water samples as potable or non-potable based on their chemical composition and physical properties.</a:t>
            </a:r>
            <a:br>
              <a:rPr lang="en-US"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a:xfrm>
            <a:off x="838200" y="2672080"/>
            <a:ext cx="10845800" cy="4185919"/>
          </a:xfrm>
        </p:spPr>
        <p:txBody>
          <a:bodyPr>
            <a:normAutofit fontScale="47500" lnSpcReduction="20000"/>
          </a:bodyPr>
          <a:lstStyle/>
          <a:p>
            <a:r>
              <a:rPr lang="en-IN" sz="5100" b="1" dirty="0">
                <a:latin typeface="Times New Roman" panose="02020603050405020304" pitchFamily="18" charset="0"/>
                <a:cs typeface="Times New Roman" panose="02020603050405020304" pitchFamily="18" charset="0"/>
              </a:rPr>
              <a:t>Data Exploration:</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Dataset collection.</a:t>
            </a:r>
          </a:p>
          <a:p>
            <a:r>
              <a:rPr lang="en-IN" sz="5100" dirty="0">
                <a:latin typeface="Times New Roman" panose="02020603050405020304" pitchFamily="18" charset="0"/>
                <a:cs typeface="Times New Roman" panose="02020603050405020304" pitchFamily="18" charset="0"/>
              </a:rPr>
              <a:t>Exploratory data analysis (EDA).</a:t>
            </a:r>
          </a:p>
          <a:p>
            <a:r>
              <a:rPr lang="en-IN" sz="5100" b="1" dirty="0">
                <a:latin typeface="Times New Roman" panose="02020603050405020304" pitchFamily="18" charset="0"/>
                <a:cs typeface="Times New Roman" panose="02020603050405020304" pitchFamily="18" charset="0"/>
              </a:rPr>
              <a:t>Algorithm Selection and Implementation:</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Utilizing Convolutional Neural Networks (CNNs).</a:t>
            </a:r>
          </a:p>
          <a:p>
            <a:r>
              <a:rPr lang="en-IN" sz="5100" dirty="0">
                <a:latin typeface="Times New Roman" panose="02020603050405020304" pitchFamily="18" charset="0"/>
                <a:cs typeface="Times New Roman" panose="02020603050405020304" pitchFamily="18" charset="0"/>
              </a:rPr>
              <a:t>Training and validation.</a:t>
            </a:r>
          </a:p>
          <a:p>
            <a:r>
              <a:rPr lang="en-IN" sz="5100" dirty="0">
                <a:latin typeface="Times New Roman" panose="02020603050405020304" pitchFamily="18" charset="0"/>
                <a:cs typeface="Times New Roman" panose="02020603050405020304" pitchFamily="18" charset="0"/>
              </a:rPr>
              <a:t>Model evaluation.</a:t>
            </a:r>
          </a:p>
          <a:p>
            <a:r>
              <a:rPr lang="en-IN" sz="5100" b="1" dirty="0">
                <a:latin typeface="Times New Roman" panose="02020603050405020304" pitchFamily="18" charset="0"/>
                <a:cs typeface="Times New Roman" panose="02020603050405020304" pitchFamily="18" charset="0"/>
              </a:rPr>
              <a:t>Deployment:</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Integration into application.</a:t>
            </a:r>
          </a:p>
          <a:p>
            <a:r>
              <a:rPr lang="en-IN" sz="5100" dirty="0">
                <a:latin typeface="Times New Roman" panose="02020603050405020304" pitchFamily="18" charset="0"/>
                <a:cs typeface="Times New Roman" panose="02020603050405020304" pitchFamily="18" charset="0"/>
              </a:rPr>
              <a:t>Scalability and reliability.</a:t>
            </a:r>
          </a:p>
          <a:p>
            <a:r>
              <a:rPr lang="en-IN" sz="5100" dirty="0">
                <a:latin typeface="Times New Roman" panose="02020603050405020304" pitchFamily="18" charset="0"/>
                <a:cs typeface="Times New Roman" panose="02020603050405020304" pitchFamily="18" charset="0"/>
              </a:rPr>
              <a:t>Continuous improvement.</a:t>
            </a:r>
          </a:p>
          <a:p>
            <a:endParaRPr lang="en-US" sz="5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173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838200" y="528320"/>
            <a:ext cx="10515600" cy="5648643"/>
          </a:xfrm>
        </p:spPr>
        <p:txBody>
          <a:bodyPr>
            <a:normAutofit fontScale="92500" lnSpcReduction="10000"/>
          </a:bodyPr>
          <a:lstStyle/>
          <a:p>
            <a:endParaRPr lang="en-US" dirty="0"/>
          </a:p>
          <a:p>
            <a:pPr marL="0" indent="0">
              <a:buNone/>
            </a:pPr>
            <a:r>
              <a:rPr lang="en-US" dirty="0">
                <a:latin typeface="Times New Roman" panose="02020603050405020304" pitchFamily="18" charset="0"/>
                <a:cs typeface="Times New Roman" panose="02020603050405020304" pitchFamily="18" charset="0"/>
              </a:rPr>
              <a:t>F</a:t>
            </a:r>
            <a:r>
              <a:rPr lang="en-US" b="1" dirty="0">
                <a:latin typeface="Times New Roman" panose="02020603050405020304" pitchFamily="18" charset="0"/>
                <a:cs typeface="Times New Roman" panose="02020603050405020304" pitchFamily="18" charset="0"/>
              </a:rPr>
              <a:t>eatures Used for Training:</a:t>
            </a:r>
          </a:p>
          <a:p>
            <a:r>
              <a:rPr lang="en-US" dirty="0">
                <a:latin typeface="Times New Roman" panose="02020603050405020304" pitchFamily="18" charset="0"/>
                <a:cs typeface="Times New Roman" panose="02020603050405020304" pitchFamily="18" charset="0"/>
              </a:rPr>
              <a:t>Features used for training include various water quality parameters such as pH, hardness, solids, chloramines, sulfate, conductivity, organic carbon, trihalomethanes, and turbidity.</a:t>
            </a:r>
          </a:p>
          <a:p>
            <a:r>
              <a:rPr lang="en-US" dirty="0">
                <a:latin typeface="Times New Roman" panose="02020603050405020304" pitchFamily="18" charset="0"/>
                <a:cs typeface="Times New Roman" panose="02020603050405020304" pitchFamily="18" charset="0"/>
              </a:rPr>
              <a:t>These features are extracted from the dataset and used as input to the CNN model.</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Training </a:t>
            </a:r>
            <a:r>
              <a:rPr lang="en-US" b="1" dirty="0" err="1">
                <a:latin typeface="Times New Roman" panose="02020603050405020304" pitchFamily="18" charset="0"/>
                <a:cs typeface="Times New Roman" panose="02020603050405020304" pitchFamily="18" charset="0"/>
              </a:rPr>
              <a:t>Hyperparameters</a:t>
            </a:r>
            <a:r>
              <a:rPr lang="en-US" b="1" dirty="0">
                <a:latin typeface="Times New Roman" panose="02020603050405020304" pitchFamily="18" charset="0"/>
                <a:cs typeface="Times New Roman" panose="02020603050405020304" pitchFamily="18" charset="0"/>
              </a:rPr>
              <a:t> Used:</a:t>
            </a:r>
          </a:p>
          <a:p>
            <a:r>
              <a:rPr lang="en-US" dirty="0">
                <a:latin typeface="Times New Roman" panose="02020603050405020304" pitchFamily="18" charset="0"/>
                <a:cs typeface="Times New Roman" panose="02020603050405020304" pitchFamily="18" charset="0"/>
              </a:rPr>
              <a:t>Epochs:10</a:t>
            </a:r>
          </a:p>
          <a:p>
            <a:r>
              <a:rPr lang="en-US" dirty="0">
                <a:latin typeface="Times New Roman" panose="02020603050405020304" pitchFamily="18" charset="0"/>
                <a:cs typeface="Times New Roman" panose="02020603050405020304" pitchFamily="18" charset="0"/>
              </a:rPr>
              <a:t>Batch size:32</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Evaluation (Accuracy): 62%</a:t>
            </a:r>
          </a:p>
        </p:txBody>
      </p:sp>
    </p:spTree>
    <p:extLst>
      <p:ext uri="{BB962C8B-B14F-4D97-AF65-F5344CB8AC3E}">
        <p14:creationId xmlns:p14="http://schemas.microsoft.com/office/powerpoint/2010/main" val="19498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762000" y="548640"/>
            <a:ext cx="10591800" cy="5628323"/>
          </a:xfrm>
        </p:spPr>
        <p:txBody>
          <a:bodyPr/>
          <a:lstStyle/>
          <a:p>
            <a:r>
              <a:rPr lang="en-US" b="1" dirty="0"/>
              <a:t>Data Preprocessing:</a:t>
            </a:r>
            <a:r>
              <a:rPr lang="en-US" dirty="0"/>
              <a:t> Handle missing values, scale features, and encode categorical variables.</a:t>
            </a:r>
          </a:p>
          <a:p>
            <a:r>
              <a:rPr lang="en-US" b="1" dirty="0"/>
              <a:t>Input to Model:</a:t>
            </a:r>
            <a:r>
              <a:rPr lang="en-US" dirty="0"/>
              <a:t> Provide preprocessed new data as input to the trained CNN model.</a:t>
            </a:r>
          </a:p>
          <a:p>
            <a:r>
              <a:rPr lang="en-US" b="1" dirty="0"/>
              <a:t>Model Prediction:</a:t>
            </a:r>
            <a:r>
              <a:rPr lang="en-US" dirty="0"/>
              <a:t> Obtain the model's prediction for the new data.</a:t>
            </a:r>
          </a:p>
          <a:p>
            <a:r>
              <a:rPr lang="en-US" b="1" dirty="0"/>
              <a:t>Interpretation:</a:t>
            </a:r>
            <a:r>
              <a:rPr lang="en-US" dirty="0"/>
              <a:t> Interpret the prediction result to determine the water quality status (potable or non-potable).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18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RESULT: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Accuracy :62%</a:t>
            </a:r>
          </a:p>
          <a:p>
            <a:pPr marL="0" indent="0">
              <a:buNone/>
            </a:pPr>
            <a:r>
              <a:rPr lang="en-US" dirty="0"/>
              <a:t>Water is slightly not portable but fit for Domestic use.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07784"/>
            <a:ext cx="10515600" cy="3950216"/>
          </a:xfrm>
          <a:prstGeom prst="rect">
            <a:avLst/>
          </a:prstGeom>
        </p:spPr>
      </p:pic>
    </p:spTree>
    <p:extLst>
      <p:ext uri="{BB962C8B-B14F-4D97-AF65-F5344CB8AC3E}">
        <p14:creationId xmlns:p14="http://schemas.microsoft.com/office/powerpoint/2010/main" val="392589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666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WATER QUALITY ANALYSIS USING CONVOLUTIONAL NEURAL NETWORK</vt:lpstr>
      <vt:lpstr>   PROBLEM STATEMENT:</vt:lpstr>
      <vt:lpstr>Why we use CNN for water quality Analysis?</vt:lpstr>
      <vt:lpstr>PROPOSED SYSTEM </vt:lpstr>
      <vt:lpstr>SYSTEM APPROACH</vt:lpstr>
      <vt:lpstr>Problem Formulation: The problem involves automating water quality analysis using Convolutional Neural Networks (CNNs). Given a dataset containing water samples with various attributes such as pH, hardness, solids, etc., the objective is to develop a CNN-based model capable of accurately classifying water samples as potable or non-potable based on their chemical composition and physical properties. </vt:lpstr>
      <vt:lpstr>.</vt:lpstr>
      <vt:lpstr>.</vt:lpstr>
      <vt:lpstr>RESULT:</vt:lpstr>
      <vt:lpstr>CONCLUSION:</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 USING CONVOLUTIONAL NEURAL NETWORK</dc:title>
  <dc:creator>JOEVIN</dc:creator>
  <cp:lastModifiedBy>JOEVIN</cp:lastModifiedBy>
  <cp:revision>8</cp:revision>
  <dcterms:created xsi:type="dcterms:W3CDTF">2024-03-25T12:05:05Z</dcterms:created>
  <dcterms:modified xsi:type="dcterms:W3CDTF">2024-03-25T13:07:25Z</dcterms:modified>
</cp:coreProperties>
</file>