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79" r:id="rId9"/>
    <p:sldId id="260" r:id="rId10"/>
    <p:sldId id="267" r:id="rId11"/>
    <p:sldId id="272" r:id="rId12"/>
    <p:sldId id="273" r:id="rId13"/>
    <p:sldId id="269" r:id="rId14"/>
    <p:sldId id="274" r:id="rId15"/>
    <p:sldId id="275" r:id="rId16"/>
    <p:sldId id="277" r:id="rId17"/>
    <p:sldId id="278" r:id="rId18"/>
    <p:sldId id="268" r:id="rId19"/>
    <p:sldId id="28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CD095-ABDB-BD4A-B60E-DA3AA33267A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B821EC5-437F-AE46-87E3-95AFE7A9F2EB}">
      <dgm:prSet phldrT="[Text]"/>
      <dgm:spPr/>
      <dgm:t>
        <a:bodyPr/>
        <a:lstStyle/>
        <a:p>
          <a:r>
            <a:rPr lang="en-US" dirty="0"/>
            <a:t>Create an app in Bluemix and modify</a:t>
          </a:r>
        </a:p>
      </dgm:t>
    </dgm:pt>
    <dgm:pt modelId="{66BAEDEE-82D7-244A-983D-93063D5B1CEB}" type="parTrans" cxnId="{46439A5F-79EA-E945-A08A-9BC1164EE90E}">
      <dgm:prSet/>
      <dgm:spPr/>
      <dgm:t>
        <a:bodyPr/>
        <a:lstStyle/>
        <a:p>
          <a:endParaRPr lang="en-US"/>
        </a:p>
      </dgm:t>
    </dgm:pt>
    <dgm:pt modelId="{E8E8951C-DFC4-4F46-B576-3B825F1CDAB8}" type="sibTrans" cxnId="{46439A5F-79EA-E945-A08A-9BC1164EE90E}">
      <dgm:prSet/>
      <dgm:spPr/>
      <dgm:t>
        <a:bodyPr/>
        <a:lstStyle/>
        <a:p>
          <a:endParaRPr lang="en-US" dirty="0"/>
        </a:p>
      </dgm:t>
    </dgm:pt>
    <dgm:pt modelId="{DD74CC01-44A9-2948-97D7-BA5788B360DD}">
      <dgm:prSet phldrT="[Text]"/>
      <dgm:spPr/>
      <dgm:t>
        <a:bodyPr/>
        <a:lstStyle/>
        <a:p>
          <a:r>
            <a:rPr lang="en-US" dirty="0"/>
            <a:t>Create a service in Bluemix</a:t>
          </a:r>
        </a:p>
      </dgm:t>
    </dgm:pt>
    <dgm:pt modelId="{9ADD66D4-444C-064B-A130-AEBCBEF1EA00}" type="parTrans" cxnId="{4A027C3F-D6F6-0440-9A72-B6CD23BAA04C}">
      <dgm:prSet/>
      <dgm:spPr/>
      <dgm:t>
        <a:bodyPr/>
        <a:lstStyle/>
        <a:p>
          <a:endParaRPr lang="en-US"/>
        </a:p>
      </dgm:t>
    </dgm:pt>
    <dgm:pt modelId="{FBE870C6-6ED0-4E47-9E27-D5F3D310FC97}" type="sibTrans" cxnId="{4A027C3F-D6F6-0440-9A72-B6CD23BAA04C}">
      <dgm:prSet/>
      <dgm:spPr/>
      <dgm:t>
        <a:bodyPr/>
        <a:lstStyle/>
        <a:p>
          <a:endParaRPr lang="en-US" dirty="0"/>
        </a:p>
      </dgm:t>
    </dgm:pt>
    <dgm:pt modelId="{486A102E-B26D-494E-9F8A-C224B5A76207}">
      <dgm:prSet phldrT="[Text]"/>
      <dgm:spPr/>
      <dgm:t>
        <a:bodyPr/>
        <a:lstStyle/>
        <a:p>
          <a:r>
            <a:rPr lang="en-US" dirty="0"/>
            <a:t>Train and ready the NLC</a:t>
          </a:r>
        </a:p>
      </dgm:t>
    </dgm:pt>
    <dgm:pt modelId="{AD547C2A-BA37-9A4D-9170-C7E3CB595F21}" type="parTrans" cxnId="{9DF0E92A-62FC-0F49-87DF-FC93C06DA300}">
      <dgm:prSet/>
      <dgm:spPr/>
      <dgm:t>
        <a:bodyPr/>
        <a:lstStyle/>
        <a:p>
          <a:endParaRPr lang="en-US"/>
        </a:p>
      </dgm:t>
    </dgm:pt>
    <dgm:pt modelId="{66F22245-E450-EA44-9EBA-B4DAA90FE9CB}" type="sibTrans" cxnId="{9DF0E92A-62FC-0F49-87DF-FC93C06DA300}">
      <dgm:prSet/>
      <dgm:spPr/>
      <dgm:t>
        <a:bodyPr/>
        <a:lstStyle/>
        <a:p>
          <a:endParaRPr lang="en-US" dirty="0"/>
        </a:p>
      </dgm:t>
    </dgm:pt>
    <dgm:pt modelId="{63CF637D-447C-7746-BEE7-556BCD130CA9}">
      <dgm:prSet phldrT="[Text]"/>
      <dgm:spPr/>
      <dgm:t>
        <a:bodyPr/>
        <a:lstStyle/>
        <a:p>
          <a:r>
            <a:rPr lang="en-US" dirty="0"/>
            <a:t>Deploy the app</a:t>
          </a:r>
        </a:p>
      </dgm:t>
    </dgm:pt>
    <dgm:pt modelId="{BD91AC99-0819-B846-979E-1886A6E173F9}" type="parTrans" cxnId="{B6612BA0-CD32-3B41-BC65-79E398169D18}">
      <dgm:prSet/>
      <dgm:spPr/>
      <dgm:t>
        <a:bodyPr/>
        <a:lstStyle/>
        <a:p>
          <a:endParaRPr lang="en-US"/>
        </a:p>
      </dgm:t>
    </dgm:pt>
    <dgm:pt modelId="{2B8DADCA-FDB8-0642-AA7E-61F3976B61BB}" type="sibTrans" cxnId="{B6612BA0-CD32-3B41-BC65-79E398169D18}">
      <dgm:prSet/>
      <dgm:spPr/>
      <dgm:t>
        <a:bodyPr/>
        <a:lstStyle/>
        <a:p>
          <a:endParaRPr lang="en-US"/>
        </a:p>
      </dgm:t>
    </dgm:pt>
    <dgm:pt modelId="{9198977A-CFBA-7A45-971A-B82AB0FEF228}" type="pres">
      <dgm:prSet presAssocID="{D54CD095-ABDB-BD4A-B60E-DA3AA33267AA}" presName="Name0" presStyleCnt="0">
        <dgm:presLayoutVars>
          <dgm:dir/>
          <dgm:resizeHandles val="exact"/>
        </dgm:presLayoutVars>
      </dgm:prSet>
      <dgm:spPr/>
    </dgm:pt>
    <dgm:pt modelId="{0D3541D1-5068-3B4B-B8F4-31DDAD0E74F9}" type="pres">
      <dgm:prSet presAssocID="{9B821EC5-437F-AE46-87E3-95AFE7A9F2EB}" presName="node" presStyleLbl="node1" presStyleIdx="0" presStyleCnt="4">
        <dgm:presLayoutVars>
          <dgm:bulletEnabled val="1"/>
        </dgm:presLayoutVars>
      </dgm:prSet>
      <dgm:spPr/>
    </dgm:pt>
    <dgm:pt modelId="{7BAB0B7C-D5AA-0743-88BE-BB64AA5704B3}" type="pres">
      <dgm:prSet presAssocID="{E8E8951C-DFC4-4F46-B576-3B825F1CDAB8}" presName="sibTrans" presStyleLbl="sibTrans2D1" presStyleIdx="0" presStyleCnt="3"/>
      <dgm:spPr/>
    </dgm:pt>
    <dgm:pt modelId="{DCC24BFB-F2B9-084F-80FD-9A00E446B92C}" type="pres">
      <dgm:prSet presAssocID="{E8E8951C-DFC4-4F46-B576-3B825F1CDAB8}" presName="connectorText" presStyleLbl="sibTrans2D1" presStyleIdx="0" presStyleCnt="3"/>
      <dgm:spPr/>
    </dgm:pt>
    <dgm:pt modelId="{EEB02656-FF27-0243-94C8-0E3BEA4B8998}" type="pres">
      <dgm:prSet presAssocID="{DD74CC01-44A9-2948-97D7-BA5788B360DD}" presName="node" presStyleLbl="node1" presStyleIdx="1" presStyleCnt="4">
        <dgm:presLayoutVars>
          <dgm:bulletEnabled val="1"/>
        </dgm:presLayoutVars>
      </dgm:prSet>
      <dgm:spPr/>
    </dgm:pt>
    <dgm:pt modelId="{592A95C3-29D3-8E4B-8ACF-DE2DD155AEAE}" type="pres">
      <dgm:prSet presAssocID="{FBE870C6-6ED0-4E47-9E27-D5F3D310FC97}" presName="sibTrans" presStyleLbl="sibTrans2D1" presStyleIdx="1" presStyleCnt="3"/>
      <dgm:spPr/>
    </dgm:pt>
    <dgm:pt modelId="{E813B5BB-52CC-9843-B033-440A43707CA2}" type="pres">
      <dgm:prSet presAssocID="{FBE870C6-6ED0-4E47-9E27-D5F3D310FC97}" presName="connectorText" presStyleLbl="sibTrans2D1" presStyleIdx="1" presStyleCnt="3"/>
      <dgm:spPr/>
    </dgm:pt>
    <dgm:pt modelId="{0911E59E-BBB7-184C-9E41-66B41BAC5744}" type="pres">
      <dgm:prSet presAssocID="{486A102E-B26D-494E-9F8A-C224B5A76207}" presName="node" presStyleLbl="node1" presStyleIdx="2" presStyleCnt="4">
        <dgm:presLayoutVars>
          <dgm:bulletEnabled val="1"/>
        </dgm:presLayoutVars>
      </dgm:prSet>
      <dgm:spPr/>
    </dgm:pt>
    <dgm:pt modelId="{837A7A06-C7A0-0D44-8E01-95DE2E37ADDD}" type="pres">
      <dgm:prSet presAssocID="{66F22245-E450-EA44-9EBA-B4DAA90FE9CB}" presName="sibTrans" presStyleLbl="sibTrans2D1" presStyleIdx="2" presStyleCnt="3"/>
      <dgm:spPr/>
    </dgm:pt>
    <dgm:pt modelId="{3B3D0195-5BFE-2C42-A983-876608DD59C8}" type="pres">
      <dgm:prSet presAssocID="{66F22245-E450-EA44-9EBA-B4DAA90FE9CB}" presName="connectorText" presStyleLbl="sibTrans2D1" presStyleIdx="2" presStyleCnt="3"/>
      <dgm:spPr/>
    </dgm:pt>
    <dgm:pt modelId="{191373F6-12C6-134A-B533-58962AB32D65}" type="pres">
      <dgm:prSet presAssocID="{63CF637D-447C-7746-BEE7-556BCD130CA9}" presName="node" presStyleLbl="node1" presStyleIdx="3" presStyleCnt="4">
        <dgm:presLayoutVars>
          <dgm:bulletEnabled val="1"/>
        </dgm:presLayoutVars>
      </dgm:prSet>
      <dgm:spPr/>
    </dgm:pt>
  </dgm:ptLst>
  <dgm:cxnLst>
    <dgm:cxn modelId="{FC441AD2-8417-5641-AC5E-B4C88FD27B10}" type="presOf" srcId="{FBE870C6-6ED0-4E47-9E27-D5F3D310FC97}" destId="{E813B5BB-52CC-9843-B033-440A43707CA2}" srcOrd="1" destOrd="0" presId="urn:microsoft.com/office/officeart/2005/8/layout/process1"/>
    <dgm:cxn modelId="{4A027C3F-D6F6-0440-9A72-B6CD23BAA04C}" srcId="{D54CD095-ABDB-BD4A-B60E-DA3AA33267AA}" destId="{DD74CC01-44A9-2948-97D7-BA5788B360DD}" srcOrd="1" destOrd="0" parTransId="{9ADD66D4-444C-064B-A130-AEBCBEF1EA00}" sibTransId="{FBE870C6-6ED0-4E47-9E27-D5F3D310FC97}"/>
    <dgm:cxn modelId="{D7C5D853-1CB6-6A46-AAFC-8EBF68C8A137}" type="presOf" srcId="{486A102E-B26D-494E-9F8A-C224B5A76207}" destId="{0911E59E-BBB7-184C-9E41-66B41BAC5744}" srcOrd="0" destOrd="0" presId="urn:microsoft.com/office/officeart/2005/8/layout/process1"/>
    <dgm:cxn modelId="{9DF0E92A-62FC-0F49-87DF-FC93C06DA300}" srcId="{D54CD095-ABDB-BD4A-B60E-DA3AA33267AA}" destId="{486A102E-B26D-494E-9F8A-C224B5A76207}" srcOrd="2" destOrd="0" parTransId="{AD547C2A-BA37-9A4D-9170-C7E3CB595F21}" sibTransId="{66F22245-E450-EA44-9EBA-B4DAA90FE9CB}"/>
    <dgm:cxn modelId="{46439A5F-79EA-E945-A08A-9BC1164EE90E}" srcId="{D54CD095-ABDB-BD4A-B60E-DA3AA33267AA}" destId="{9B821EC5-437F-AE46-87E3-95AFE7A9F2EB}" srcOrd="0" destOrd="0" parTransId="{66BAEDEE-82D7-244A-983D-93063D5B1CEB}" sibTransId="{E8E8951C-DFC4-4F46-B576-3B825F1CDAB8}"/>
    <dgm:cxn modelId="{E56D41CF-F7BB-7D4D-95B6-5AD73FDB2970}" type="presOf" srcId="{FBE870C6-6ED0-4E47-9E27-D5F3D310FC97}" destId="{592A95C3-29D3-8E4B-8ACF-DE2DD155AEAE}" srcOrd="0" destOrd="0" presId="urn:microsoft.com/office/officeart/2005/8/layout/process1"/>
    <dgm:cxn modelId="{EB7C1345-B796-2041-8B93-084D0C7AD8B6}" type="presOf" srcId="{DD74CC01-44A9-2948-97D7-BA5788B360DD}" destId="{EEB02656-FF27-0243-94C8-0E3BEA4B8998}" srcOrd="0" destOrd="0" presId="urn:microsoft.com/office/officeart/2005/8/layout/process1"/>
    <dgm:cxn modelId="{F8940B9F-78C8-8A4C-8605-CD41E64543B1}" type="presOf" srcId="{66F22245-E450-EA44-9EBA-B4DAA90FE9CB}" destId="{3B3D0195-5BFE-2C42-A983-876608DD59C8}" srcOrd="1" destOrd="0" presId="urn:microsoft.com/office/officeart/2005/8/layout/process1"/>
    <dgm:cxn modelId="{9C9C354E-BC5E-5744-9A1A-7D5F9EB5FAFB}" type="presOf" srcId="{9B821EC5-437F-AE46-87E3-95AFE7A9F2EB}" destId="{0D3541D1-5068-3B4B-B8F4-31DDAD0E74F9}" srcOrd="0" destOrd="0" presId="urn:microsoft.com/office/officeart/2005/8/layout/process1"/>
    <dgm:cxn modelId="{A7FD1FA4-A1FA-E142-9EFF-4EF342EEC200}" type="presOf" srcId="{63CF637D-447C-7746-BEE7-556BCD130CA9}" destId="{191373F6-12C6-134A-B533-58962AB32D65}" srcOrd="0" destOrd="0" presId="urn:microsoft.com/office/officeart/2005/8/layout/process1"/>
    <dgm:cxn modelId="{1628F36C-E28A-9E4B-9D00-9B0E7325DA50}" type="presOf" srcId="{D54CD095-ABDB-BD4A-B60E-DA3AA33267AA}" destId="{9198977A-CFBA-7A45-971A-B82AB0FEF228}" srcOrd="0" destOrd="0" presId="urn:microsoft.com/office/officeart/2005/8/layout/process1"/>
    <dgm:cxn modelId="{B6612BA0-CD32-3B41-BC65-79E398169D18}" srcId="{D54CD095-ABDB-BD4A-B60E-DA3AA33267AA}" destId="{63CF637D-447C-7746-BEE7-556BCD130CA9}" srcOrd="3" destOrd="0" parTransId="{BD91AC99-0819-B846-979E-1886A6E173F9}" sibTransId="{2B8DADCA-FDB8-0642-AA7E-61F3976B61BB}"/>
    <dgm:cxn modelId="{4EBADE12-5DB2-B745-8EA6-385E265149F4}" type="presOf" srcId="{66F22245-E450-EA44-9EBA-B4DAA90FE9CB}" destId="{837A7A06-C7A0-0D44-8E01-95DE2E37ADDD}" srcOrd="0" destOrd="0" presId="urn:microsoft.com/office/officeart/2005/8/layout/process1"/>
    <dgm:cxn modelId="{5AD9B2CC-F459-0E42-8591-B2D3BBBBC970}" type="presOf" srcId="{E8E8951C-DFC4-4F46-B576-3B825F1CDAB8}" destId="{DCC24BFB-F2B9-084F-80FD-9A00E446B92C}" srcOrd="1" destOrd="0" presId="urn:microsoft.com/office/officeart/2005/8/layout/process1"/>
    <dgm:cxn modelId="{18B41879-D309-0E4C-AAF3-B79B202EB5CB}" type="presOf" srcId="{E8E8951C-DFC4-4F46-B576-3B825F1CDAB8}" destId="{7BAB0B7C-D5AA-0743-88BE-BB64AA5704B3}" srcOrd="0" destOrd="0" presId="urn:microsoft.com/office/officeart/2005/8/layout/process1"/>
    <dgm:cxn modelId="{15A10CE2-8371-7148-8D30-B748E8A506AB}" type="presParOf" srcId="{9198977A-CFBA-7A45-971A-B82AB0FEF228}" destId="{0D3541D1-5068-3B4B-B8F4-31DDAD0E74F9}" srcOrd="0" destOrd="0" presId="urn:microsoft.com/office/officeart/2005/8/layout/process1"/>
    <dgm:cxn modelId="{245F2F51-414A-5543-82E8-C02CA7B9FE20}" type="presParOf" srcId="{9198977A-CFBA-7A45-971A-B82AB0FEF228}" destId="{7BAB0B7C-D5AA-0743-88BE-BB64AA5704B3}" srcOrd="1" destOrd="0" presId="urn:microsoft.com/office/officeart/2005/8/layout/process1"/>
    <dgm:cxn modelId="{F185A8E1-C99C-8847-81CF-A3E9BD2081B2}" type="presParOf" srcId="{7BAB0B7C-D5AA-0743-88BE-BB64AA5704B3}" destId="{DCC24BFB-F2B9-084F-80FD-9A00E446B92C}" srcOrd="0" destOrd="0" presId="urn:microsoft.com/office/officeart/2005/8/layout/process1"/>
    <dgm:cxn modelId="{2991AD2B-537B-CB41-8DBF-7585D9A48D0F}" type="presParOf" srcId="{9198977A-CFBA-7A45-971A-B82AB0FEF228}" destId="{EEB02656-FF27-0243-94C8-0E3BEA4B8998}" srcOrd="2" destOrd="0" presId="urn:microsoft.com/office/officeart/2005/8/layout/process1"/>
    <dgm:cxn modelId="{7CC49CB6-5C71-DC4E-A5C9-F59F828B4165}" type="presParOf" srcId="{9198977A-CFBA-7A45-971A-B82AB0FEF228}" destId="{592A95C3-29D3-8E4B-8ACF-DE2DD155AEAE}" srcOrd="3" destOrd="0" presId="urn:microsoft.com/office/officeart/2005/8/layout/process1"/>
    <dgm:cxn modelId="{A003E78A-29F7-4444-83C6-2630F9FFF8AE}" type="presParOf" srcId="{592A95C3-29D3-8E4B-8ACF-DE2DD155AEAE}" destId="{E813B5BB-52CC-9843-B033-440A43707CA2}" srcOrd="0" destOrd="0" presId="urn:microsoft.com/office/officeart/2005/8/layout/process1"/>
    <dgm:cxn modelId="{48FB795D-5FB5-054A-9A41-57F0B8744E72}" type="presParOf" srcId="{9198977A-CFBA-7A45-971A-B82AB0FEF228}" destId="{0911E59E-BBB7-184C-9E41-66B41BAC5744}" srcOrd="4" destOrd="0" presId="urn:microsoft.com/office/officeart/2005/8/layout/process1"/>
    <dgm:cxn modelId="{AC2980A1-5786-5E44-BE0A-5B4D35F6CFC4}" type="presParOf" srcId="{9198977A-CFBA-7A45-971A-B82AB0FEF228}" destId="{837A7A06-C7A0-0D44-8E01-95DE2E37ADDD}" srcOrd="5" destOrd="0" presId="urn:microsoft.com/office/officeart/2005/8/layout/process1"/>
    <dgm:cxn modelId="{063E79BA-5BCA-ED43-9D40-1241565F95C0}" type="presParOf" srcId="{837A7A06-C7A0-0D44-8E01-95DE2E37ADDD}" destId="{3B3D0195-5BFE-2C42-A983-876608DD59C8}" srcOrd="0" destOrd="0" presId="urn:microsoft.com/office/officeart/2005/8/layout/process1"/>
    <dgm:cxn modelId="{2A41AB29-3A36-A546-B325-910B501D1CAF}" type="presParOf" srcId="{9198977A-CFBA-7A45-971A-B82AB0FEF228}" destId="{191373F6-12C6-134A-B533-58962AB32D6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CD095-ABDB-BD4A-B60E-DA3AA33267AA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</dgm:pt>
    <dgm:pt modelId="{9B821EC5-437F-AE46-87E3-95AFE7A9F2EB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6BAEDEE-82D7-244A-983D-93063D5B1CEB}" type="parTrans" cxnId="{46439A5F-79EA-E945-A08A-9BC1164EE90E}">
      <dgm:prSet/>
      <dgm:spPr/>
      <dgm:t>
        <a:bodyPr/>
        <a:lstStyle/>
        <a:p>
          <a:endParaRPr lang="en-US"/>
        </a:p>
      </dgm:t>
    </dgm:pt>
    <dgm:pt modelId="{E8E8951C-DFC4-4F46-B576-3B825F1CDAB8}" type="sibTrans" cxnId="{46439A5F-79EA-E945-A08A-9BC1164EE90E}">
      <dgm:prSet/>
      <dgm:spPr/>
      <dgm:t>
        <a:bodyPr/>
        <a:lstStyle/>
        <a:p>
          <a:endParaRPr lang="en-US"/>
        </a:p>
      </dgm:t>
    </dgm:pt>
    <dgm:pt modelId="{DD74CC01-44A9-2948-97D7-BA5788B360DD}">
      <dgm:prSet phldrT="[Text]"/>
      <dgm:spPr/>
      <dgm:t>
        <a:bodyPr/>
        <a:lstStyle/>
        <a:p>
          <a:r>
            <a:rPr lang="en-US" dirty="0"/>
            <a:t>App UI</a:t>
          </a:r>
        </a:p>
      </dgm:t>
    </dgm:pt>
    <dgm:pt modelId="{9ADD66D4-444C-064B-A130-AEBCBEF1EA00}" type="parTrans" cxnId="{4A027C3F-D6F6-0440-9A72-B6CD23BAA04C}">
      <dgm:prSet/>
      <dgm:spPr/>
      <dgm:t>
        <a:bodyPr/>
        <a:lstStyle/>
        <a:p>
          <a:endParaRPr lang="en-US" dirty="0"/>
        </a:p>
      </dgm:t>
    </dgm:pt>
    <dgm:pt modelId="{FBE870C6-6ED0-4E47-9E27-D5F3D310FC97}" type="sibTrans" cxnId="{4A027C3F-D6F6-0440-9A72-B6CD23BAA04C}">
      <dgm:prSet/>
      <dgm:spPr/>
      <dgm:t>
        <a:bodyPr/>
        <a:lstStyle/>
        <a:p>
          <a:endParaRPr lang="en-US"/>
        </a:p>
      </dgm:t>
    </dgm:pt>
    <dgm:pt modelId="{486A102E-B26D-494E-9F8A-C224B5A76207}">
      <dgm:prSet phldrT="[Text]"/>
      <dgm:spPr/>
      <dgm:t>
        <a:bodyPr/>
        <a:lstStyle/>
        <a:p>
          <a:r>
            <a:rPr lang="en-US" dirty="0"/>
            <a:t>NLC</a:t>
          </a:r>
        </a:p>
      </dgm:t>
    </dgm:pt>
    <dgm:pt modelId="{AD547C2A-BA37-9A4D-9170-C7E3CB595F21}" type="parTrans" cxnId="{9DF0E92A-62FC-0F49-87DF-FC93C06DA300}">
      <dgm:prSet/>
      <dgm:spPr/>
      <dgm:t>
        <a:bodyPr/>
        <a:lstStyle/>
        <a:p>
          <a:endParaRPr lang="en-US" dirty="0"/>
        </a:p>
      </dgm:t>
    </dgm:pt>
    <dgm:pt modelId="{66F22245-E450-EA44-9EBA-B4DAA90FE9CB}" type="sibTrans" cxnId="{9DF0E92A-62FC-0F49-87DF-FC93C06DA300}">
      <dgm:prSet/>
      <dgm:spPr/>
      <dgm:t>
        <a:bodyPr/>
        <a:lstStyle/>
        <a:p>
          <a:endParaRPr lang="en-US"/>
        </a:p>
      </dgm:t>
    </dgm:pt>
    <dgm:pt modelId="{89BCD572-5295-6A4D-99D1-2A5E24BCC6DF}" type="pres">
      <dgm:prSet presAssocID="{D54CD095-ABDB-BD4A-B60E-DA3AA33267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C9AB18-8088-1943-9B43-E6C2F16927DE}" type="pres">
      <dgm:prSet presAssocID="{9B821EC5-437F-AE46-87E3-95AFE7A9F2EB}" presName="root1" presStyleCnt="0"/>
      <dgm:spPr/>
    </dgm:pt>
    <dgm:pt modelId="{4C357EBE-6825-244B-AE25-E9910A3F0FC3}" type="pres">
      <dgm:prSet presAssocID="{9B821EC5-437F-AE46-87E3-95AFE7A9F2EB}" presName="LevelOneTextNode" presStyleLbl="node0" presStyleIdx="0" presStyleCnt="1" custScaleX="51975">
        <dgm:presLayoutVars>
          <dgm:chPref val="3"/>
        </dgm:presLayoutVars>
      </dgm:prSet>
      <dgm:spPr>
        <a:prstGeom prst="ellipse">
          <a:avLst/>
        </a:prstGeom>
      </dgm:spPr>
    </dgm:pt>
    <dgm:pt modelId="{A0B08EDC-B2C1-9A42-8055-2A15592073AC}" type="pres">
      <dgm:prSet presAssocID="{9B821EC5-437F-AE46-87E3-95AFE7A9F2EB}" presName="level2hierChild" presStyleCnt="0"/>
      <dgm:spPr/>
    </dgm:pt>
    <dgm:pt modelId="{D0AA7BD4-1878-F24D-B1FE-ADE886A65340}" type="pres">
      <dgm:prSet presAssocID="{9ADD66D4-444C-064B-A130-AEBCBEF1EA00}" presName="conn2-1" presStyleLbl="parChTrans1D2" presStyleIdx="0" presStyleCnt="1"/>
      <dgm:spPr/>
    </dgm:pt>
    <dgm:pt modelId="{8FCBCF2B-7CEE-CA4C-BEC4-60691883DE0E}" type="pres">
      <dgm:prSet presAssocID="{9ADD66D4-444C-064B-A130-AEBCBEF1EA00}" presName="connTx" presStyleLbl="parChTrans1D2" presStyleIdx="0" presStyleCnt="1"/>
      <dgm:spPr/>
    </dgm:pt>
    <dgm:pt modelId="{AE894E28-F031-7D46-A235-485D0EB8D0DB}" type="pres">
      <dgm:prSet presAssocID="{DD74CC01-44A9-2948-97D7-BA5788B360DD}" presName="root2" presStyleCnt="0"/>
      <dgm:spPr/>
    </dgm:pt>
    <dgm:pt modelId="{3FB7346A-7E1C-8A4C-A2EC-D280E7DD779D}" type="pres">
      <dgm:prSet presAssocID="{DD74CC01-44A9-2948-97D7-BA5788B360DD}" presName="LevelTwoTextNode" presStyleLbl="node2" presStyleIdx="0" presStyleCnt="1">
        <dgm:presLayoutVars>
          <dgm:chPref val="3"/>
        </dgm:presLayoutVars>
      </dgm:prSet>
      <dgm:spPr/>
    </dgm:pt>
    <dgm:pt modelId="{92284412-E64C-7B4B-83B4-F303F08A0BBD}" type="pres">
      <dgm:prSet presAssocID="{DD74CC01-44A9-2948-97D7-BA5788B360DD}" presName="level3hierChild" presStyleCnt="0"/>
      <dgm:spPr/>
    </dgm:pt>
    <dgm:pt modelId="{33DDDFEE-C52A-DF4C-AFB9-6BA4BB153B33}" type="pres">
      <dgm:prSet presAssocID="{AD547C2A-BA37-9A4D-9170-C7E3CB595F21}" presName="conn2-1" presStyleLbl="parChTrans1D3" presStyleIdx="0" presStyleCnt="1"/>
      <dgm:spPr/>
    </dgm:pt>
    <dgm:pt modelId="{655172A0-1645-324A-B8DE-635FE7646724}" type="pres">
      <dgm:prSet presAssocID="{AD547C2A-BA37-9A4D-9170-C7E3CB595F21}" presName="connTx" presStyleLbl="parChTrans1D3" presStyleIdx="0" presStyleCnt="1"/>
      <dgm:spPr/>
    </dgm:pt>
    <dgm:pt modelId="{AE6350A7-8806-0F41-9750-84F875625BC4}" type="pres">
      <dgm:prSet presAssocID="{486A102E-B26D-494E-9F8A-C224B5A76207}" presName="root2" presStyleCnt="0"/>
      <dgm:spPr/>
    </dgm:pt>
    <dgm:pt modelId="{65078FB4-24E1-C549-ABDF-65ADAE5A0176}" type="pres">
      <dgm:prSet presAssocID="{486A102E-B26D-494E-9F8A-C224B5A76207}" presName="LevelTwoTextNode" presStyleLbl="node3" presStyleIdx="0" presStyleCnt="1">
        <dgm:presLayoutVars>
          <dgm:chPref val="3"/>
        </dgm:presLayoutVars>
      </dgm:prSet>
      <dgm:spPr/>
    </dgm:pt>
    <dgm:pt modelId="{479C87C4-1C33-F346-A498-FC4DB127002A}" type="pres">
      <dgm:prSet presAssocID="{486A102E-B26D-494E-9F8A-C224B5A76207}" presName="level3hierChild" presStyleCnt="0"/>
      <dgm:spPr/>
    </dgm:pt>
  </dgm:ptLst>
  <dgm:cxnLst>
    <dgm:cxn modelId="{F2EC06E8-A0E9-EF48-B5A9-E467C041B37C}" type="presOf" srcId="{486A102E-B26D-494E-9F8A-C224B5A76207}" destId="{65078FB4-24E1-C549-ABDF-65ADAE5A0176}" srcOrd="0" destOrd="0" presId="urn:microsoft.com/office/officeart/2005/8/layout/hierarchy2"/>
    <dgm:cxn modelId="{4A027C3F-D6F6-0440-9A72-B6CD23BAA04C}" srcId="{9B821EC5-437F-AE46-87E3-95AFE7A9F2EB}" destId="{DD74CC01-44A9-2948-97D7-BA5788B360DD}" srcOrd="0" destOrd="0" parTransId="{9ADD66D4-444C-064B-A130-AEBCBEF1EA00}" sibTransId="{FBE870C6-6ED0-4E47-9E27-D5F3D310FC97}"/>
    <dgm:cxn modelId="{445E43DE-ABEE-AD46-8E79-8C697A79F7F2}" type="presOf" srcId="{AD547C2A-BA37-9A4D-9170-C7E3CB595F21}" destId="{655172A0-1645-324A-B8DE-635FE7646724}" srcOrd="1" destOrd="0" presId="urn:microsoft.com/office/officeart/2005/8/layout/hierarchy2"/>
    <dgm:cxn modelId="{9DF0E92A-62FC-0F49-87DF-FC93C06DA300}" srcId="{DD74CC01-44A9-2948-97D7-BA5788B360DD}" destId="{486A102E-B26D-494E-9F8A-C224B5A76207}" srcOrd="0" destOrd="0" parTransId="{AD547C2A-BA37-9A4D-9170-C7E3CB595F21}" sibTransId="{66F22245-E450-EA44-9EBA-B4DAA90FE9CB}"/>
    <dgm:cxn modelId="{46439A5F-79EA-E945-A08A-9BC1164EE90E}" srcId="{D54CD095-ABDB-BD4A-B60E-DA3AA33267AA}" destId="{9B821EC5-437F-AE46-87E3-95AFE7A9F2EB}" srcOrd="0" destOrd="0" parTransId="{66BAEDEE-82D7-244A-983D-93063D5B1CEB}" sibTransId="{E8E8951C-DFC4-4F46-B576-3B825F1CDAB8}"/>
    <dgm:cxn modelId="{FCAF684A-7DBD-914E-9EEB-031A062B25D9}" type="presOf" srcId="{DD74CC01-44A9-2948-97D7-BA5788B360DD}" destId="{3FB7346A-7E1C-8A4C-A2EC-D280E7DD779D}" srcOrd="0" destOrd="0" presId="urn:microsoft.com/office/officeart/2005/8/layout/hierarchy2"/>
    <dgm:cxn modelId="{0F1065ED-49DE-7849-9AEE-A5A5034904B2}" type="presOf" srcId="{9ADD66D4-444C-064B-A130-AEBCBEF1EA00}" destId="{D0AA7BD4-1878-F24D-B1FE-ADE886A65340}" srcOrd="0" destOrd="0" presId="urn:microsoft.com/office/officeart/2005/8/layout/hierarchy2"/>
    <dgm:cxn modelId="{CEF9CA5A-03BE-F444-9B98-D79A66DF6663}" type="presOf" srcId="{9B821EC5-437F-AE46-87E3-95AFE7A9F2EB}" destId="{4C357EBE-6825-244B-AE25-E9910A3F0FC3}" srcOrd="0" destOrd="0" presId="urn:microsoft.com/office/officeart/2005/8/layout/hierarchy2"/>
    <dgm:cxn modelId="{6FE0CD58-213B-E14C-9E50-0A15DA740A77}" type="presOf" srcId="{AD547C2A-BA37-9A4D-9170-C7E3CB595F21}" destId="{33DDDFEE-C52A-DF4C-AFB9-6BA4BB153B33}" srcOrd="0" destOrd="0" presId="urn:microsoft.com/office/officeart/2005/8/layout/hierarchy2"/>
    <dgm:cxn modelId="{AABFD2ED-C82B-A34A-BE84-9B1421687A32}" type="presOf" srcId="{D54CD095-ABDB-BD4A-B60E-DA3AA33267AA}" destId="{89BCD572-5295-6A4D-99D1-2A5E24BCC6DF}" srcOrd="0" destOrd="0" presId="urn:microsoft.com/office/officeart/2005/8/layout/hierarchy2"/>
    <dgm:cxn modelId="{488E4DA0-2E4D-244F-B8AD-A2F1416D63FF}" type="presOf" srcId="{9ADD66D4-444C-064B-A130-AEBCBEF1EA00}" destId="{8FCBCF2B-7CEE-CA4C-BEC4-60691883DE0E}" srcOrd="1" destOrd="0" presId="urn:microsoft.com/office/officeart/2005/8/layout/hierarchy2"/>
    <dgm:cxn modelId="{C58E935E-F23D-9A44-BFF3-8B61EC1B38E2}" type="presParOf" srcId="{89BCD572-5295-6A4D-99D1-2A5E24BCC6DF}" destId="{45C9AB18-8088-1943-9B43-E6C2F16927DE}" srcOrd="0" destOrd="0" presId="urn:microsoft.com/office/officeart/2005/8/layout/hierarchy2"/>
    <dgm:cxn modelId="{8937C4AA-0D12-7E42-BC06-E4E93AD2FA08}" type="presParOf" srcId="{45C9AB18-8088-1943-9B43-E6C2F16927DE}" destId="{4C357EBE-6825-244B-AE25-E9910A3F0FC3}" srcOrd="0" destOrd="0" presId="urn:microsoft.com/office/officeart/2005/8/layout/hierarchy2"/>
    <dgm:cxn modelId="{08B9C66B-9050-6147-BC23-F346D64415CB}" type="presParOf" srcId="{45C9AB18-8088-1943-9B43-E6C2F16927DE}" destId="{A0B08EDC-B2C1-9A42-8055-2A15592073AC}" srcOrd="1" destOrd="0" presId="urn:microsoft.com/office/officeart/2005/8/layout/hierarchy2"/>
    <dgm:cxn modelId="{1183CB17-2689-C44B-9AEF-4A5EF35B35E2}" type="presParOf" srcId="{A0B08EDC-B2C1-9A42-8055-2A15592073AC}" destId="{D0AA7BD4-1878-F24D-B1FE-ADE886A65340}" srcOrd="0" destOrd="0" presId="urn:microsoft.com/office/officeart/2005/8/layout/hierarchy2"/>
    <dgm:cxn modelId="{47F34A91-EE18-5543-8D84-B3C6FC539AAB}" type="presParOf" srcId="{D0AA7BD4-1878-F24D-B1FE-ADE886A65340}" destId="{8FCBCF2B-7CEE-CA4C-BEC4-60691883DE0E}" srcOrd="0" destOrd="0" presId="urn:microsoft.com/office/officeart/2005/8/layout/hierarchy2"/>
    <dgm:cxn modelId="{ECE14DDF-7292-9C46-ADF4-6617930ABBC7}" type="presParOf" srcId="{A0B08EDC-B2C1-9A42-8055-2A15592073AC}" destId="{AE894E28-F031-7D46-A235-485D0EB8D0DB}" srcOrd="1" destOrd="0" presId="urn:microsoft.com/office/officeart/2005/8/layout/hierarchy2"/>
    <dgm:cxn modelId="{429D1D81-C910-E84E-BB8E-B7D0683BD1FE}" type="presParOf" srcId="{AE894E28-F031-7D46-A235-485D0EB8D0DB}" destId="{3FB7346A-7E1C-8A4C-A2EC-D280E7DD779D}" srcOrd="0" destOrd="0" presId="urn:microsoft.com/office/officeart/2005/8/layout/hierarchy2"/>
    <dgm:cxn modelId="{7DA9AED4-7C9A-DA40-A6B6-AC72B2A06706}" type="presParOf" srcId="{AE894E28-F031-7D46-A235-485D0EB8D0DB}" destId="{92284412-E64C-7B4B-83B4-F303F08A0BBD}" srcOrd="1" destOrd="0" presId="urn:microsoft.com/office/officeart/2005/8/layout/hierarchy2"/>
    <dgm:cxn modelId="{2B9DB017-2B9C-524D-8F9E-ECB5734AAAE0}" type="presParOf" srcId="{92284412-E64C-7B4B-83B4-F303F08A0BBD}" destId="{33DDDFEE-C52A-DF4C-AFB9-6BA4BB153B33}" srcOrd="0" destOrd="0" presId="urn:microsoft.com/office/officeart/2005/8/layout/hierarchy2"/>
    <dgm:cxn modelId="{1681E99A-9DD0-8744-B24D-CBC4CE394F91}" type="presParOf" srcId="{33DDDFEE-C52A-DF4C-AFB9-6BA4BB153B33}" destId="{655172A0-1645-324A-B8DE-635FE7646724}" srcOrd="0" destOrd="0" presId="urn:microsoft.com/office/officeart/2005/8/layout/hierarchy2"/>
    <dgm:cxn modelId="{121BDE9C-CEE3-904B-B364-97A6F9573D71}" type="presParOf" srcId="{92284412-E64C-7B4B-83B4-F303F08A0BBD}" destId="{AE6350A7-8806-0F41-9750-84F875625BC4}" srcOrd="1" destOrd="0" presId="urn:microsoft.com/office/officeart/2005/8/layout/hierarchy2"/>
    <dgm:cxn modelId="{75AC92A7-2D03-7349-8359-8AB9B23B8F61}" type="presParOf" srcId="{AE6350A7-8806-0F41-9750-84F875625BC4}" destId="{65078FB4-24E1-C549-ABDF-65ADAE5A0176}" srcOrd="0" destOrd="0" presId="urn:microsoft.com/office/officeart/2005/8/layout/hierarchy2"/>
    <dgm:cxn modelId="{2232B433-882A-744A-840F-528370AF7F84}" type="presParOf" srcId="{AE6350A7-8806-0F41-9750-84F875625BC4}" destId="{479C87C4-1C33-F346-A498-FC4DB127002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541D1-5068-3B4B-B8F4-31DDAD0E74F9}">
      <dsp:nvSpPr>
        <dsp:cNvPr id="0" name=""/>
        <dsp:cNvSpPr/>
      </dsp:nvSpPr>
      <dsp:spPr>
        <a:xfrm>
          <a:off x="3684" y="1889977"/>
          <a:ext cx="1611116" cy="966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 app in Bluemix and modify</a:t>
          </a:r>
        </a:p>
      </dsp:txBody>
      <dsp:txXfrm>
        <a:off x="31997" y="1918290"/>
        <a:ext cx="1554490" cy="910043"/>
      </dsp:txXfrm>
    </dsp:sp>
    <dsp:sp modelId="{7BAB0B7C-D5AA-0743-88BE-BB64AA5704B3}">
      <dsp:nvSpPr>
        <dsp:cNvPr id="0" name=""/>
        <dsp:cNvSpPr/>
      </dsp:nvSpPr>
      <dsp:spPr>
        <a:xfrm>
          <a:off x="1775912" y="2173534"/>
          <a:ext cx="341556" cy="399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75912" y="2253445"/>
        <a:ext cx="239089" cy="239734"/>
      </dsp:txXfrm>
    </dsp:sp>
    <dsp:sp modelId="{EEB02656-FF27-0243-94C8-0E3BEA4B8998}">
      <dsp:nvSpPr>
        <dsp:cNvPr id="0" name=""/>
        <dsp:cNvSpPr/>
      </dsp:nvSpPr>
      <dsp:spPr>
        <a:xfrm>
          <a:off x="2259247" y="1889977"/>
          <a:ext cx="1611116" cy="966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 service in Bluemix</a:t>
          </a:r>
        </a:p>
      </dsp:txBody>
      <dsp:txXfrm>
        <a:off x="2287560" y="1918290"/>
        <a:ext cx="1554490" cy="910043"/>
      </dsp:txXfrm>
    </dsp:sp>
    <dsp:sp modelId="{592A95C3-29D3-8E4B-8ACF-DE2DD155AEAE}">
      <dsp:nvSpPr>
        <dsp:cNvPr id="0" name=""/>
        <dsp:cNvSpPr/>
      </dsp:nvSpPr>
      <dsp:spPr>
        <a:xfrm>
          <a:off x="4031475" y="2173534"/>
          <a:ext cx="341556" cy="399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031475" y="2253445"/>
        <a:ext cx="239089" cy="239734"/>
      </dsp:txXfrm>
    </dsp:sp>
    <dsp:sp modelId="{0911E59E-BBB7-184C-9E41-66B41BAC5744}">
      <dsp:nvSpPr>
        <dsp:cNvPr id="0" name=""/>
        <dsp:cNvSpPr/>
      </dsp:nvSpPr>
      <dsp:spPr>
        <a:xfrm>
          <a:off x="4514810" y="1889977"/>
          <a:ext cx="1611116" cy="966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and ready the NLC</a:t>
          </a:r>
        </a:p>
      </dsp:txBody>
      <dsp:txXfrm>
        <a:off x="4543123" y="1918290"/>
        <a:ext cx="1554490" cy="910043"/>
      </dsp:txXfrm>
    </dsp:sp>
    <dsp:sp modelId="{837A7A06-C7A0-0D44-8E01-95DE2E37ADDD}">
      <dsp:nvSpPr>
        <dsp:cNvPr id="0" name=""/>
        <dsp:cNvSpPr/>
      </dsp:nvSpPr>
      <dsp:spPr>
        <a:xfrm>
          <a:off x="6287038" y="2173534"/>
          <a:ext cx="341556" cy="399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87038" y="2253445"/>
        <a:ext cx="239089" cy="239734"/>
      </dsp:txXfrm>
    </dsp:sp>
    <dsp:sp modelId="{191373F6-12C6-134A-B533-58962AB32D65}">
      <dsp:nvSpPr>
        <dsp:cNvPr id="0" name=""/>
        <dsp:cNvSpPr/>
      </dsp:nvSpPr>
      <dsp:spPr>
        <a:xfrm>
          <a:off x="6770372" y="1889977"/>
          <a:ext cx="1611116" cy="9666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 the app</a:t>
          </a:r>
        </a:p>
      </dsp:txBody>
      <dsp:txXfrm>
        <a:off x="6798685" y="1918290"/>
        <a:ext cx="1554490" cy="91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57EBE-6825-244B-AE25-E9910A3F0FC3}">
      <dsp:nvSpPr>
        <dsp:cNvPr id="0" name=""/>
        <dsp:cNvSpPr/>
      </dsp:nvSpPr>
      <dsp:spPr>
        <a:xfrm>
          <a:off x="4261" y="1710453"/>
          <a:ext cx="1378083" cy="13257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User</a:t>
          </a:r>
        </a:p>
      </dsp:txBody>
      <dsp:txXfrm>
        <a:off x="206077" y="1904600"/>
        <a:ext cx="974451" cy="937423"/>
      </dsp:txXfrm>
    </dsp:sp>
    <dsp:sp modelId="{D0AA7BD4-1878-F24D-B1FE-ADE886A65340}">
      <dsp:nvSpPr>
        <dsp:cNvPr id="0" name=""/>
        <dsp:cNvSpPr/>
      </dsp:nvSpPr>
      <dsp:spPr>
        <a:xfrm>
          <a:off x="1382345" y="2348175"/>
          <a:ext cx="1060574" cy="50273"/>
        </a:xfrm>
        <a:custGeom>
          <a:avLst/>
          <a:gdLst/>
          <a:ahLst/>
          <a:cxnLst/>
          <a:rect l="0" t="0" r="0" b="0"/>
          <a:pathLst>
            <a:path>
              <a:moveTo>
                <a:pt x="0" y="25136"/>
              </a:moveTo>
              <a:lnTo>
                <a:pt x="1060574" y="251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886117" y="2346798"/>
        <a:ext cx="53028" cy="53028"/>
      </dsp:txXfrm>
    </dsp:sp>
    <dsp:sp modelId="{3FB7346A-7E1C-8A4C-A2EC-D280E7DD779D}">
      <dsp:nvSpPr>
        <dsp:cNvPr id="0" name=""/>
        <dsp:cNvSpPr/>
      </dsp:nvSpPr>
      <dsp:spPr>
        <a:xfrm>
          <a:off x="2442919" y="1710453"/>
          <a:ext cx="2651435" cy="1325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 UI</a:t>
          </a:r>
        </a:p>
      </dsp:txBody>
      <dsp:txXfrm>
        <a:off x="2481748" y="1749282"/>
        <a:ext cx="2573777" cy="1248059"/>
      </dsp:txXfrm>
    </dsp:sp>
    <dsp:sp modelId="{33DDDFEE-C52A-DF4C-AFB9-6BA4BB153B33}">
      <dsp:nvSpPr>
        <dsp:cNvPr id="0" name=""/>
        <dsp:cNvSpPr/>
      </dsp:nvSpPr>
      <dsp:spPr>
        <a:xfrm>
          <a:off x="5094354" y="2348175"/>
          <a:ext cx="1060574" cy="50273"/>
        </a:xfrm>
        <a:custGeom>
          <a:avLst/>
          <a:gdLst/>
          <a:ahLst/>
          <a:cxnLst/>
          <a:rect l="0" t="0" r="0" b="0"/>
          <a:pathLst>
            <a:path>
              <a:moveTo>
                <a:pt x="0" y="25136"/>
              </a:moveTo>
              <a:lnTo>
                <a:pt x="1060574" y="2513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98126" y="2346798"/>
        <a:ext cx="53028" cy="53028"/>
      </dsp:txXfrm>
    </dsp:sp>
    <dsp:sp modelId="{65078FB4-24E1-C549-ABDF-65ADAE5A0176}">
      <dsp:nvSpPr>
        <dsp:cNvPr id="0" name=""/>
        <dsp:cNvSpPr/>
      </dsp:nvSpPr>
      <dsp:spPr>
        <a:xfrm>
          <a:off x="6154928" y="1710453"/>
          <a:ext cx="2651435" cy="13257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NLC</a:t>
          </a:r>
        </a:p>
      </dsp:txBody>
      <dsp:txXfrm>
        <a:off x="6193757" y="1749282"/>
        <a:ext cx="2573777" cy="1248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W21/HogwartsHouses.git" TargetMode="External"/><Relationship Id="rId2" Type="http://schemas.openxmlformats.org/officeDocument/2006/relationships/hyperlink" Target="https://hogwartshouses.eu-gb.mybluemix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Bluemix and Watson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– App with Watson Service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9946006"/>
              </p:ext>
            </p:extLst>
          </p:nvPr>
        </p:nvGraphicFramePr>
        <p:xfrm>
          <a:off x="457201" y="1396999"/>
          <a:ext cx="8385174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41032"/>
              </p:ext>
            </p:extLst>
          </p:nvPr>
        </p:nvGraphicFramePr>
        <p:xfrm>
          <a:off x="4587874" y="5031104"/>
          <a:ext cx="133350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128">
                <a:tc>
                  <a:txBody>
                    <a:bodyPr/>
                    <a:lstStyle/>
                    <a:p>
                      <a:r>
                        <a:rPr lang="en-US" dirty="0"/>
                        <a:t>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21376" y="539329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Train.csv</a:t>
            </a: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5384732" y="4436462"/>
            <a:ext cx="731729" cy="399556"/>
            <a:chOff x="4031475" y="2173534"/>
            <a:chExt cx="341556" cy="399556"/>
          </a:xfrm>
        </p:grpSpPr>
        <p:sp>
          <p:nvSpPr>
            <p:cNvPr id="9" name="Right Arrow 8"/>
            <p:cNvSpPr/>
            <p:nvPr/>
          </p:nvSpPr>
          <p:spPr>
            <a:xfrm>
              <a:off x="4031475" y="2173534"/>
              <a:ext cx="341556" cy="39955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>
              <a:off x="4031475" y="2253445"/>
              <a:ext cx="239089" cy="2397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75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&amp; APIs  &gt;&gt;  Natural Language Classifier  &gt;&gt;  (Assign a service name)  &gt;&gt; Create</a:t>
            </a:r>
          </a:p>
          <a:p>
            <a:endParaRPr lang="en-US" dirty="0"/>
          </a:p>
          <a:p>
            <a:r>
              <a:rPr lang="en-US" dirty="0"/>
              <a:t>Go to the service credentials page and copy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NLC Service</a:t>
            </a:r>
          </a:p>
        </p:txBody>
      </p:sp>
    </p:spTree>
    <p:extLst>
      <p:ext uri="{BB962C8B-B14F-4D97-AF65-F5344CB8AC3E}">
        <p14:creationId xmlns:p14="http://schemas.microsoft.com/office/powerpoint/2010/main" val="321724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Service Credentials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5" y="2343151"/>
            <a:ext cx="8421405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7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– Hogwarts’ Houses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69920"/>
              </p:ext>
            </p:extLst>
          </p:nvPr>
        </p:nvGraphicFramePr>
        <p:xfrm>
          <a:off x="1524000" y="2632710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 have courage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 am 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am a good friend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Hufflepuff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Hard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Hufflepuff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Smart and intelligent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Ravenclaw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Artistic interests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Ravenclaw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am hungry for power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Slytherin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 enjoy killing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Slytherin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0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with the curl command: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Replace the ‘username’ and ‘password’ with the service credentials and give the classifier a name at ‘My Classifier’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Train a Language Classifier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72067" y="3174999"/>
            <a:ext cx="7408333" cy="13335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curl -u "{username}":"{password}" -F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training_data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=@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train.csv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 -F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training_metadata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="{\"language\":\"en\",\"name\":\"My Classifier\"}" "https://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gateway.watsonplatform.net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/natural-language-classifier/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api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/v1/classifiers"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1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when training: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Train a Language Classifier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87375" y="3151717"/>
            <a:ext cx="8099425" cy="2847867"/>
          </a:xfrm>
          <a:prstGeom prst="rect">
            <a:avLst/>
          </a:prstGeom>
          <a:solidFill>
            <a:srgbClr val="BFBFBF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fr-FR" sz="1400" dirty="0" err="1">
                <a:latin typeface="Lucida Console" panose="020B0609040504020204" pitchFamily="49" charset="0"/>
                <a:cs typeface="Andale Mono"/>
              </a:rPr>
              <a:t>classifier_id</a:t>
            </a:r>
            <a:r>
              <a:rPr lang="fr-FR" sz="1400" dirty="0">
                <a:latin typeface="Lucida Console" panose="020B0609040504020204" pitchFamily="49" charset="0"/>
                <a:cs typeface="Andale Mono"/>
              </a:rPr>
              <a:t>" : "e295e0x75-nlc-190",</a:t>
            </a:r>
          </a:p>
          <a:p>
            <a:pPr marL="0" indent="0">
              <a:buNone/>
            </a:pPr>
            <a:r>
              <a:rPr lang="es-ES_tradnl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s-ES_tradnl" sz="1400" dirty="0" err="1">
                <a:latin typeface="Lucida Console" panose="020B0609040504020204" pitchFamily="49" charset="0"/>
                <a:cs typeface="Andale Mono"/>
              </a:rPr>
              <a:t>name</a:t>
            </a:r>
            <a:r>
              <a:rPr lang="es-ES_tradnl" sz="1400" dirty="0">
                <a:latin typeface="Lucida Console" panose="020B0609040504020204" pitchFamily="49" charset="0"/>
                <a:cs typeface="Andale Mono"/>
              </a:rPr>
              <a:t>" : "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My Classifier</a:t>
            </a:r>
            <a:r>
              <a:rPr lang="es-ES_tradnl" sz="1400" dirty="0">
                <a:latin typeface="Lucida Console" panose="020B0609040504020204" pitchFamily="49" charset="0"/>
                <a:cs typeface="Andale Mono"/>
              </a:rPr>
              <a:t>",</a:t>
            </a:r>
          </a:p>
          <a:p>
            <a:pPr marL="0" indent="0">
              <a:buNone/>
            </a:pPr>
            <a:r>
              <a:rPr lang="fr-FR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fr-FR" sz="1400" dirty="0" err="1">
                <a:latin typeface="Lucida Console" panose="020B0609040504020204" pitchFamily="49" charset="0"/>
                <a:cs typeface="Andale Mono"/>
              </a:rPr>
              <a:t>language</a:t>
            </a:r>
            <a:r>
              <a:rPr lang="fr-FR" sz="1400" dirty="0">
                <a:latin typeface="Lucida Console" panose="020B0609040504020204" pitchFamily="49" charset="0"/>
                <a:cs typeface="Andale Mono"/>
              </a:rPr>
              <a:t>" : "en",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"created" : "2016-07-14T06:33:25.655Z",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url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 : "https://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gateway.watsonplatform.net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/natural-language-classifier/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api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/v1/classifiers/e295e0x75-nlc-190",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"status" : "Training",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status_description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 : "The classifier instance is in its training phase, not yet ready to accept classify requests"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9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check: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Replace the ‘username’ and ‘password’ with the service credentials and ‘</a:t>
            </a:r>
            <a:r>
              <a:rPr lang="en-US" dirty="0" err="1"/>
              <a:t>classifier_id</a:t>
            </a:r>
            <a:r>
              <a:rPr lang="en-US" dirty="0"/>
              <a:t>’ with your classifier 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Train a Language Classifier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72067" y="3175000"/>
            <a:ext cx="7408333" cy="7998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943" lvl="1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curl -u "{username}":"{password}“ "https://gateway.watsonplatform.net/natural-language-classifier/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api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/v1/classifiers/{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classifier_id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}"</a:t>
            </a:r>
          </a:p>
          <a:p>
            <a:pPr marL="0" indent="0">
              <a:buFont typeface="Symbol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when ready: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and Train a Language Classifier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587375" y="3151718"/>
            <a:ext cx="8099425" cy="2866528"/>
          </a:xfrm>
          <a:prstGeom prst="rect">
            <a:avLst/>
          </a:prstGeom>
          <a:solidFill>
            <a:srgbClr val="BFBFBF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classifier_id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 : "</a:t>
            </a:r>
            <a:r>
              <a:rPr lang="fr-FR" sz="1400" dirty="0">
                <a:latin typeface="Lucida Console" panose="020B0609040504020204" pitchFamily="49" charset="0"/>
                <a:cs typeface="Andale Mono"/>
              </a:rPr>
              <a:t> e295e0x75-nlc-190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"name" : "My Classifier",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"language" :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en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"created" : "2016-07-06T12:37:39.339Z",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url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 : "https://gateway.watsonplatform.net/natural-language-classifier/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api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/v1/classifiers/</a:t>
            </a:r>
            <a:r>
              <a:rPr lang="fr-FR" sz="1400" dirty="0">
                <a:latin typeface="Lucida Console" panose="020B0609040504020204" pitchFamily="49" charset="0"/>
                <a:cs typeface="Andale Mono"/>
              </a:rPr>
              <a:t>e295e0x75-nlc-190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"status" : "Available",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"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status_description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 : "The classifier instance is now available and is ready to take classifier requests."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07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App Usage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5070305"/>
              </p:ext>
            </p:extLst>
          </p:nvPr>
        </p:nvGraphicFramePr>
        <p:xfrm>
          <a:off x="174625" y="1428749"/>
          <a:ext cx="8810625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571626" y="3468553"/>
            <a:ext cx="1190624" cy="397144"/>
            <a:chOff x="4008834" y="1833427"/>
            <a:chExt cx="339494" cy="397144"/>
          </a:xfrm>
        </p:grpSpPr>
        <p:sp>
          <p:nvSpPr>
            <p:cNvPr id="12" name="Right Arrow 11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4"/>
            <p:cNvSpPr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0800000">
            <a:off x="1460498" y="3779703"/>
            <a:ext cx="1295400" cy="397144"/>
            <a:chOff x="4008834" y="1833427"/>
            <a:chExt cx="339494" cy="397144"/>
          </a:xfrm>
        </p:grpSpPr>
        <p:sp>
          <p:nvSpPr>
            <p:cNvPr id="21" name="Right Arrow 20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11541" y="2497693"/>
            <a:ext cx="2095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characteristics</a:t>
            </a:r>
          </a:p>
          <a:p>
            <a:r>
              <a:rPr lang="en-US" dirty="0"/>
              <a:t>e.g. </a:t>
            </a:r>
            <a:r>
              <a:rPr lang="en-US" b="1" dirty="0"/>
              <a:t>I am brave.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1122" y="2561193"/>
            <a:ext cx="119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input</a:t>
            </a:r>
          </a:p>
          <a:p>
            <a:r>
              <a:rPr lang="en-US" dirty="0"/>
              <a:t>e.g. </a:t>
            </a:r>
            <a:r>
              <a:rPr lang="en-US" b="1" dirty="0"/>
              <a:t>brave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246523" y="3422381"/>
            <a:ext cx="1190624" cy="397144"/>
            <a:chOff x="4008834" y="1833427"/>
            <a:chExt cx="339494" cy="397144"/>
          </a:xfrm>
        </p:grpSpPr>
        <p:sp>
          <p:nvSpPr>
            <p:cNvPr id="26" name="Right Arrow 25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5135395" y="3733531"/>
            <a:ext cx="1295400" cy="397144"/>
            <a:chOff x="4008834" y="1833427"/>
            <a:chExt cx="339494" cy="397144"/>
          </a:xfrm>
        </p:grpSpPr>
        <p:sp>
          <p:nvSpPr>
            <p:cNvPr id="29" name="Right Arrow 28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4"/>
            <p:cNvSpPr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221122" y="4289762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e.g. </a:t>
            </a:r>
            <a:r>
              <a:rPr lang="en-US" b="1" dirty="0"/>
              <a:t>Gryffindor</a:t>
            </a:r>
          </a:p>
        </p:txBody>
      </p:sp>
      <p:sp>
        <p:nvSpPr>
          <p:cNvPr id="3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652808" cy="34506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is running at:</a:t>
            </a:r>
          </a:p>
          <a:p>
            <a:pPr lvl="1"/>
            <a:r>
              <a:rPr lang="en-US" dirty="0">
                <a:hlinkClick r:id="rId2"/>
              </a:rPr>
              <a:t>https://hogwartshouses.eu-gb.mybluemix.net/</a:t>
            </a:r>
            <a:r>
              <a:rPr lang="en-US" dirty="0"/>
              <a:t> </a:t>
            </a:r>
          </a:p>
          <a:p>
            <a:endParaRPr lang="de-DE" dirty="0"/>
          </a:p>
          <a:p>
            <a:r>
              <a:rPr lang="de-DE" dirty="0"/>
              <a:t>Git repo for the project:</a:t>
            </a:r>
          </a:p>
          <a:p>
            <a:pPr lvl="1"/>
            <a:r>
              <a:rPr lang="de-DE">
                <a:hlinkClick r:id="rId3"/>
              </a:rPr>
              <a:t>https</a:t>
            </a:r>
            <a:r>
              <a:rPr lang="de-DE">
                <a:hlinkClick r:id="rId3"/>
              </a:rPr>
              <a:t>://github.com/RAW21/HogwartsHouses.git</a:t>
            </a:r>
            <a:r>
              <a:rPr lang="de-DE"/>
              <a:t> 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7481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652808" cy="3450696"/>
          </a:xfrm>
        </p:spPr>
        <p:txBody>
          <a:bodyPr>
            <a:normAutofit/>
          </a:bodyPr>
          <a:lstStyle/>
          <a:p>
            <a:r>
              <a:rPr lang="en-US" dirty="0"/>
              <a:t>A cloud platform as a service (PaaS)</a:t>
            </a:r>
          </a:p>
          <a:p>
            <a:endParaRPr lang="en-US" dirty="0"/>
          </a:p>
          <a:p>
            <a:r>
              <a:rPr lang="en-US" dirty="0"/>
              <a:t>Based on </a:t>
            </a:r>
            <a:r>
              <a:rPr lang="en-US" b="1" dirty="0"/>
              <a:t>Cloud Foundry </a:t>
            </a:r>
            <a:r>
              <a:rPr lang="en-US" dirty="0"/>
              <a:t>– a cloud computing platform</a:t>
            </a:r>
          </a:p>
          <a:p>
            <a:endParaRPr lang="en-US" dirty="0"/>
          </a:p>
          <a:p>
            <a:r>
              <a:rPr lang="en-US" dirty="0"/>
              <a:t>Linux based environment</a:t>
            </a:r>
          </a:p>
          <a:p>
            <a:endParaRPr lang="en-US" dirty="0"/>
          </a:p>
          <a:p>
            <a:r>
              <a:rPr lang="en-US" dirty="0"/>
              <a:t>App development, deployment and delivery (DevOps)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Bluemix</a:t>
            </a:r>
          </a:p>
        </p:txBody>
      </p:sp>
      <p:pic>
        <p:nvPicPr>
          <p:cNvPr id="4" name="Picture 3" descr="IBM_Bluemix_logo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0" y="400242"/>
            <a:ext cx="1209206" cy="11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3663" y="6488668"/>
            <a:ext cx="1438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Bhaumik Pandya</a:t>
            </a:r>
          </a:p>
        </p:txBody>
      </p:sp>
    </p:spTree>
    <p:extLst>
      <p:ext uri="{BB962C8B-B14F-4D97-AF65-F5344CB8AC3E}">
        <p14:creationId xmlns:p14="http://schemas.microsoft.com/office/powerpoint/2010/main" val="428201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Bluemix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1" y="2670175"/>
            <a:ext cx="8483603" cy="3203575"/>
          </a:xfrm>
          <a:prstGeom prst="rect">
            <a:avLst/>
          </a:prstGeom>
        </p:spPr>
      </p:pic>
      <p:pic>
        <p:nvPicPr>
          <p:cNvPr id="5" name="Picture 4" descr="IBM_Bluemix_logo.sv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0" y="400242"/>
            <a:ext cx="1209206" cy="11956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20751" y="2317750"/>
            <a:ext cx="714375" cy="73025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5750" y="2047875"/>
            <a:ext cx="186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Organization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20751" y="3740150"/>
            <a:ext cx="2332036" cy="26257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915" y="6135042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55255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Supported Languages and Buildpacks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0" y="2686051"/>
            <a:ext cx="8557350" cy="2660650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8332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 for custom buildpacks</a:t>
            </a:r>
          </a:p>
        </p:txBody>
      </p:sp>
    </p:spTree>
    <p:extLst>
      <p:ext uri="{BB962C8B-B14F-4D97-AF65-F5344CB8AC3E}">
        <p14:creationId xmlns:p14="http://schemas.microsoft.com/office/powerpoint/2010/main" val="25531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67000"/>
            <a:ext cx="7408333" cy="365125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Linux</a:t>
            </a:r>
            <a:r>
              <a:rPr lang="en-US" dirty="0"/>
              <a:t> based cloud environment</a:t>
            </a:r>
          </a:p>
          <a:p>
            <a:endParaRPr lang="en-US" dirty="0"/>
          </a:p>
          <a:p>
            <a:r>
              <a:rPr lang="en-US" dirty="0"/>
              <a:t>Provides:</a:t>
            </a:r>
          </a:p>
          <a:p>
            <a:pPr lvl="1"/>
            <a:r>
              <a:rPr lang="en-US" dirty="0"/>
              <a:t>Access to bluemix server</a:t>
            </a:r>
          </a:p>
          <a:p>
            <a:pPr lvl="1"/>
            <a:r>
              <a:rPr lang="en-US" dirty="0"/>
              <a:t>Command-line interface (CLI) </a:t>
            </a:r>
          </a:p>
          <a:p>
            <a:pPr lvl="1"/>
            <a:r>
              <a:rPr lang="en-US" dirty="0"/>
              <a:t>Eclipse plugin</a:t>
            </a:r>
          </a:p>
          <a:p>
            <a:pPr lvl="1"/>
            <a:r>
              <a:rPr lang="en-US" dirty="0"/>
              <a:t>SSH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Foundry</a:t>
            </a:r>
          </a:p>
        </p:txBody>
      </p:sp>
      <p:pic>
        <p:nvPicPr>
          <p:cNvPr id="4" name="Picture 3" descr="cloud-foundry-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" y="158750"/>
            <a:ext cx="1591056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Bluemix DevOps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8" y="1791568"/>
            <a:ext cx="7697058" cy="48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3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59000"/>
            <a:ext cx="7814733" cy="4159250"/>
          </a:xfrm>
        </p:spPr>
        <p:txBody>
          <a:bodyPr>
            <a:normAutofit/>
          </a:bodyPr>
          <a:lstStyle/>
          <a:p>
            <a:r>
              <a:rPr lang="en-US" dirty="0"/>
              <a:t>Track &amp; Plan service </a:t>
            </a:r>
          </a:p>
          <a:p>
            <a:pPr lvl="1"/>
            <a:r>
              <a:rPr lang="en-US" dirty="0"/>
              <a:t>Planning for project and team-work</a:t>
            </a:r>
          </a:p>
          <a:p>
            <a:pPr lvl="1"/>
            <a:endParaRPr lang="en-US" dirty="0"/>
          </a:p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A Web IDE for managing source control </a:t>
            </a:r>
          </a:p>
          <a:p>
            <a:pPr lvl="1"/>
            <a:r>
              <a:rPr lang="en-US" dirty="0"/>
              <a:t>Source control through Git, Jazz SCM, or GitHub </a:t>
            </a:r>
          </a:p>
          <a:p>
            <a:pPr lvl="1"/>
            <a:endParaRPr lang="en-US" dirty="0"/>
          </a:p>
          <a:p>
            <a:r>
              <a:rPr lang="en-US" dirty="0"/>
              <a:t>Delivery Pipeline </a:t>
            </a:r>
          </a:p>
          <a:p>
            <a:pPr lvl="1"/>
            <a:r>
              <a:rPr lang="en-US" dirty="0"/>
              <a:t>Automated builds and deployments through the Delivery Pipeline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Bluemix DevOps Services</a:t>
            </a:r>
          </a:p>
        </p:txBody>
      </p:sp>
    </p:spTree>
    <p:extLst>
      <p:ext uri="{BB962C8B-B14F-4D97-AF65-F5344CB8AC3E}">
        <p14:creationId xmlns:p14="http://schemas.microsoft.com/office/powerpoint/2010/main" val="354850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59000"/>
            <a:ext cx="7814733" cy="4159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 used with CLI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Deploying an App with </a:t>
            </a:r>
            <a:r>
              <a:rPr lang="en-US" b="1" i="1" dirty="0" err="1"/>
              <a:t>manifest.yml</a:t>
            </a:r>
            <a:endParaRPr lang="en-US" b="1" i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70589" y="2565810"/>
            <a:ext cx="8658808" cy="2939252"/>
          </a:xfrm>
          <a:prstGeom prst="rect">
            <a:avLst/>
          </a:prstGeom>
          <a:solidFill>
            <a:srgbClr val="BFBFBF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---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applications: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- name: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HogwartsHouses</a:t>
            </a:r>
            <a:endParaRPr lang="en-US" sz="1400" dirty="0">
              <a:latin typeface="Lucida Console" panose="020B0609040504020204" pitchFamily="49" charset="0"/>
              <a:cs typeface="Andale Mono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memory: 512M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disk_quota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: 512M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path: 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buildpack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: "http://github.com/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virtualstaticvoid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heroku-buildpack-r.git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command: R -f "./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startApp.R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timeout: 180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env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  <a:cs typeface="Andale Mono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  <a:cs typeface="Andale Mono"/>
              </a:rPr>
              <a:t>env_type</a:t>
            </a:r>
            <a:r>
              <a:rPr lang="en-US" sz="1400" dirty="0">
                <a:latin typeface="Lucida Console" panose="020B0609040504020204" pitchFamily="49" charset="0"/>
                <a:cs typeface="Andale Mono"/>
              </a:rPr>
              <a:t>: production</a:t>
            </a:r>
          </a:p>
        </p:txBody>
      </p:sp>
    </p:spTree>
    <p:extLst>
      <p:ext uri="{BB962C8B-B14F-4D97-AF65-F5344CB8AC3E}">
        <p14:creationId xmlns:p14="http://schemas.microsoft.com/office/powerpoint/2010/main" val="37095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95500"/>
            <a:ext cx="7408333" cy="3681413"/>
          </a:xfrm>
        </p:spPr>
        <p:txBody>
          <a:bodyPr/>
          <a:lstStyle/>
          <a:p>
            <a:r>
              <a:rPr lang="en-US" dirty="0"/>
              <a:t>100+ services</a:t>
            </a:r>
          </a:p>
          <a:p>
            <a:r>
              <a:rPr lang="en-US" dirty="0"/>
              <a:t>RESTful API for each of them</a:t>
            </a:r>
          </a:p>
          <a:p>
            <a:r>
              <a:rPr lang="en-US" dirty="0"/>
              <a:t>Documentation and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 Services</a:t>
            </a:r>
          </a:p>
        </p:txBody>
      </p:sp>
      <p:pic>
        <p:nvPicPr>
          <p:cNvPr id="5" name="Picture 4" descr="IBM_Watson_avatar_p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9" y="225806"/>
            <a:ext cx="1432657" cy="1412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57" y="3533775"/>
            <a:ext cx="6075968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0</TotalTime>
  <Words>635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Andale Mono</vt:lpstr>
      <vt:lpstr>Candara</vt:lpstr>
      <vt:lpstr>Lucida Console</vt:lpstr>
      <vt:lpstr>Symbol</vt:lpstr>
      <vt:lpstr>Waveform</vt:lpstr>
      <vt:lpstr>IBM Bluemix and Watson</vt:lpstr>
      <vt:lpstr>Bluemix</vt:lpstr>
      <vt:lpstr>Bluemix</vt:lpstr>
      <vt:lpstr>Supported Languages and Buildpacks</vt:lpstr>
      <vt:lpstr>Cloud Foundry</vt:lpstr>
      <vt:lpstr>Bluemix DevOps Services</vt:lpstr>
      <vt:lpstr>Bluemix DevOps Services</vt:lpstr>
      <vt:lpstr>Deploying an App with manifest.yml</vt:lpstr>
      <vt:lpstr>Watson Services</vt:lpstr>
      <vt:lpstr>Use Case – App with Watson Service</vt:lpstr>
      <vt:lpstr>Create an NLC Service</vt:lpstr>
      <vt:lpstr>Watson Service Credentials</vt:lpstr>
      <vt:lpstr>Use Case – Hogwarts’ Houses Classification</vt:lpstr>
      <vt:lpstr>Create and Train a Language Classifier</vt:lpstr>
      <vt:lpstr>Create and Train a Language Classifier</vt:lpstr>
      <vt:lpstr>Create and Train a Language Classifier</vt:lpstr>
      <vt:lpstr>Create and Train a Language Classifier</vt:lpstr>
      <vt:lpstr>Use Case – App Usage</vt:lpstr>
      <vt:lpstr>Project Link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Bluemix and Watson Services</dc:title>
  <dc:creator>Bhaumik</dc:creator>
  <cp:lastModifiedBy>Bhaumik Pandya</cp:lastModifiedBy>
  <cp:revision>294</cp:revision>
  <dcterms:created xsi:type="dcterms:W3CDTF">2016-06-07T07:15:10Z</dcterms:created>
  <dcterms:modified xsi:type="dcterms:W3CDTF">2016-07-14T08:22:28Z</dcterms:modified>
</cp:coreProperties>
</file>