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5720-D1C7-48F8-9E7D-5768B949F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409FB-718F-40B5-837E-1F5A73996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E442-4469-4C60-980B-DBADA294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66F2-1F95-45A0-92AB-DCF082693AEC}" type="datetimeFigureOut">
              <a:rPr lang="en-US" smtClean="0"/>
              <a:t>2019-09-26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5398B-BFDB-4995-91EB-E0FD7512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D33A-6E08-4B30-9AAA-01F4E6C7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81F9-156B-42CA-92E2-58A75A3FF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3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B2A9-D986-494F-9590-B120845B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390FF-FAC4-4D94-8467-208492C8D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19D98-C478-4491-AAA6-14B9487B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66F2-1F95-45A0-92AB-DCF082693AEC}" type="datetimeFigureOut">
              <a:rPr lang="en-US" smtClean="0"/>
              <a:t>2019-09-26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DEC7A-34D6-47EE-AA6F-49C2A765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BF20-D3D2-4090-9EB8-9812AF80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81F9-156B-42CA-92E2-58A75A3FF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2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B702B-EF1B-4057-B950-95F54B098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88632-1766-4916-90B4-F0620575A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2A6F-A6E9-4892-8CF3-C1F73E24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66F2-1F95-45A0-92AB-DCF082693AEC}" type="datetimeFigureOut">
              <a:rPr lang="en-US" smtClean="0"/>
              <a:t>2019-09-26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D6CAB-2784-47CB-AC3B-97BA8AE6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448A1-3042-4E41-8CA1-75DB11FB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81F9-156B-42CA-92E2-58A75A3FF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0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F646-3513-4B59-BDC7-5A3D4615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714B-BDA9-4E19-8898-F28E27B7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E64B3-94DC-4AB7-9170-C612EFE1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66F2-1F95-45A0-92AB-DCF082693AEC}" type="datetimeFigureOut">
              <a:rPr lang="en-US" smtClean="0"/>
              <a:t>2019-09-26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FEED-83A2-401D-B9E3-45136437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32FC-BA51-4945-923C-CB6F08D4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81F9-156B-42CA-92E2-58A75A3FF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4DCB-0168-4A6D-AE23-85F3FB64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720FE-89F5-48B4-80A2-A6A7F48B3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A83F6-10A3-4875-8197-B9C12ECE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66F2-1F95-45A0-92AB-DCF082693AEC}" type="datetimeFigureOut">
              <a:rPr lang="en-US" smtClean="0"/>
              <a:t>2019-09-26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A75C7-EE33-4C84-8B42-87CFF82B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ABFA-7173-476B-9785-7860381A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81F9-156B-42CA-92E2-58A75A3FF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6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11E-44A7-4F86-8C6F-9AFE7BB4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73A2-557D-4780-921C-CAAB766B6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2D1C4-CA87-449C-94F6-888A4512C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E77BE-826B-4290-9FCD-8885B58C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66F2-1F95-45A0-92AB-DCF082693AEC}" type="datetimeFigureOut">
              <a:rPr lang="en-US" smtClean="0"/>
              <a:t>2019-09-26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9EF1A-4B2A-4663-A67A-6CE8E570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62ECE-6A1C-47C1-B83A-86B39D0D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81F9-156B-42CA-92E2-58A75A3FF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5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39EA-91BC-41FA-8B68-02050078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04A79-F606-43C1-AED0-3DC10719F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92C1A-A228-40C3-AF8F-73288555E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0D986-587C-4850-AA63-62A040263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33A80-EC29-4816-8652-077EEEF4E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D421E-D98D-4627-8F9D-DEBD02B4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66F2-1F95-45A0-92AB-DCF082693AEC}" type="datetimeFigureOut">
              <a:rPr lang="en-US" smtClean="0"/>
              <a:t>2019-09-26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D0975-9387-4CC3-B56C-52E18C60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FDB8E-96FA-4DA0-A845-ADB35B5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81F9-156B-42CA-92E2-58A75A3FF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2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876C-2FA5-4D7C-B733-AF0FF416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7E147-A413-474F-8F62-E140B871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66F2-1F95-45A0-92AB-DCF082693AEC}" type="datetimeFigureOut">
              <a:rPr lang="en-US" smtClean="0"/>
              <a:t>2019-09-26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53FB8-AB45-4382-A426-F0B3DFEF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4656A-9996-44B9-8806-CDBC51CE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81F9-156B-42CA-92E2-58A75A3FF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F0EBA-1DCD-40C8-9973-865EB39E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66F2-1F95-45A0-92AB-DCF082693AEC}" type="datetimeFigureOut">
              <a:rPr lang="en-US" smtClean="0"/>
              <a:t>2019-09-26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CA83D-79D9-4412-A638-9A5EC258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335DF-8C2C-4E70-A109-9D911C8F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81F9-156B-42CA-92E2-58A75A3FF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3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C289-E007-4656-A6B8-6DC73A0F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0564-2CCE-4265-AAEB-F3713283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DA023-A64C-4F30-8903-55EE45706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8FD84-0C35-4C0A-AF89-195504B2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66F2-1F95-45A0-92AB-DCF082693AEC}" type="datetimeFigureOut">
              <a:rPr lang="en-US" smtClean="0"/>
              <a:t>2019-09-26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9AEE9-1FA9-4C0A-9EAB-151A96E1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DC16F-A07B-4270-B087-5E84B427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81F9-156B-42CA-92E2-58A75A3FF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7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4F98-2880-42B1-86FB-530A3C6F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B94AE-693E-4309-B0CE-5301C5125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F3E12-7F03-4868-B796-DE7CD0F3B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3E04-3F55-48A1-B715-2EFD97BC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66F2-1F95-45A0-92AB-DCF082693AEC}" type="datetimeFigureOut">
              <a:rPr lang="en-US" smtClean="0"/>
              <a:t>2019-09-26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80627-1A15-43A6-9536-9D3FBDCE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1708C-3F28-4B8A-B480-E58CDFBD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81F9-156B-42CA-92E2-58A75A3FF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8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1F6DB-C8D1-4D84-89E1-07357A86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62464-F625-4AE7-BEC1-6299F197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29997-00AB-4F77-AC85-3ADCDABC6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466F2-1F95-45A0-92AB-DCF082693AEC}" type="datetimeFigureOut">
              <a:rPr lang="en-US" smtClean="0"/>
              <a:t>2019-09-26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B7747-63B7-45C3-98FD-5EE38BFFE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05B1-7E50-4CA4-AEA4-9CEAC479F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81F9-156B-42CA-92E2-58A75A3FF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8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Bhaumik.pandya21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F88C-F9EF-48B1-8DB7-4C71E8171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Bankruptcy Prediction</a:t>
            </a:r>
          </a:p>
        </p:txBody>
      </p:sp>
    </p:spTree>
    <p:extLst>
      <p:ext uri="{BB962C8B-B14F-4D97-AF65-F5344CB8AC3E}">
        <p14:creationId xmlns:p14="http://schemas.microsoft.com/office/powerpoint/2010/main" val="233184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00200-9D1F-4708-BEFE-504BD3B6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Training and Evaluation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Binary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6098C-6398-4900-8ED6-4FBC484B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756" y="5005"/>
            <a:ext cx="4739888" cy="684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00200-9D1F-4708-BEFE-504BD3B6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Training and Evaluation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 Class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7EEAB-2506-46A0-B4CE-63183403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57" y="0"/>
            <a:ext cx="4781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9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5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AE31C-C841-4970-941C-AC76863F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 among features</a:t>
            </a:r>
          </a:p>
        </p:txBody>
      </p:sp>
      <p:pic>
        <p:nvPicPr>
          <p:cNvPr id="6" name="Picture 5" descr="A picture containing indoor, table, long, light&#10;&#10;Description automatically generated">
            <a:extLst>
              <a:ext uri="{FF2B5EF4-FFF2-40B4-BE49-F238E27FC236}">
                <a16:creationId xmlns:a16="http://schemas.microsoft.com/office/drawing/2014/main" id="{C7A62F9E-4989-4E5E-BE18-4647DB864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" b="2306"/>
          <a:stretch/>
        </p:blipFill>
        <p:spPr>
          <a:xfrm>
            <a:off x="4036122" y="0"/>
            <a:ext cx="7193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5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AE31C-C841-4970-941C-AC76863F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 Importance with Random Forest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0D9773-5763-4F95-A08E-22C5B14B8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61" y="599997"/>
            <a:ext cx="8475856" cy="56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A9B60-3165-4247-AC38-7A839E411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Bhaumik Pandya</a:t>
            </a:r>
          </a:p>
          <a:p>
            <a:r>
              <a:rPr lang="en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Bhaumik.pandya21@gmail.com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question mark">
            <a:extLst>
              <a:ext uri="{FF2B5EF4-FFF2-40B4-BE49-F238E27FC236}">
                <a16:creationId xmlns:a16="http://schemas.microsoft.com/office/drawing/2014/main" id="{9CC2AE0E-DD99-466A-BDB3-2B28D3E25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D260AD8-4430-4758-A8E7-148760D496DC}"/>
              </a:ext>
            </a:extLst>
          </p:cNvPr>
          <p:cNvSpPr txBox="1">
            <a:spLocks/>
          </p:cNvSpPr>
          <p:nvPr/>
        </p:nvSpPr>
        <p:spPr>
          <a:xfrm>
            <a:off x="6859766" y="1801515"/>
            <a:ext cx="4645250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1085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Bankruptcy Prediction</vt:lpstr>
      <vt:lpstr>Model Training and Evaluation  Binary Classification</vt:lpstr>
      <vt:lpstr>Model Training and Evaluation  Multi Class Classification</vt:lpstr>
      <vt:lpstr>Correlation  among features</vt:lpstr>
      <vt:lpstr>Variable Importance with Random Forest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Prediction</dc:title>
  <dc:creator>Bhaumik Pandya</dc:creator>
  <cp:lastModifiedBy>Bhaumik Pandya</cp:lastModifiedBy>
  <cp:revision>9</cp:revision>
  <dcterms:created xsi:type="dcterms:W3CDTF">2019-09-26T15:07:34Z</dcterms:created>
  <dcterms:modified xsi:type="dcterms:W3CDTF">2019-09-26T15:13:40Z</dcterms:modified>
</cp:coreProperties>
</file>