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4" r:id="rId6"/>
    <p:sldId id="263" r:id="rId7"/>
    <p:sldId id="265" r:id="rId8"/>
    <p:sldId id="261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CAC14-43FF-4979-A081-289BC03B9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B0131F-6760-4473-8462-D67A45D2D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C1688-B1EA-400F-896E-5831EAB2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B55BD9-430E-4616-88BF-26DD9BDF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8719D-9A8B-4EC6-9BE4-607BA344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42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6561E-B18C-41D8-B6B2-08621E3F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9E82DD-D6A2-4DBD-8583-0D4C44C66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2BC3E-5600-4C80-885F-AB990E2D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C4BDB-D5A1-43E3-8D38-E8AF9222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9BD21-F153-4174-8494-D96DA4CF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2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9C971F-36F9-4B08-AE5A-3BD35F480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A6F364-E2C2-4ED8-BE0E-916836198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7433B6-71EC-4983-BFBD-0A3E03AB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3CE97C-BA99-4DC7-B7EF-05D07150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980C5-9476-4FD9-A12C-86F40D73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30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C23AB-A0EB-4105-8505-6699AC70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211A0-AF87-486B-82E3-858CE0D9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404F53-918C-4822-B22B-1D8C3520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62056-79CC-4A7E-B27B-2627C3EE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ECC53-375E-449B-AC1F-65874F49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3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02558-5107-40F4-83A0-B3EFC3FE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7B53A-F8E9-464F-9538-BBDC1AF1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13AF5-7EEE-4A23-8602-09CA7259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BA285D-FB6C-4641-BD79-4E413C32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27CCD-0CDA-4327-BB02-AB638D89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2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FE4C6-A5CA-4A75-981B-B26A400D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E96C0-5A55-4572-BC3B-F8B645762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32FC10-911D-4208-8076-101A742B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02A955-AC8B-4FF3-B1A2-76EDD0CD6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390E6E-860B-4C44-BB43-F8E47269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CD662-A03D-4ED5-B81A-CE4EB72F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16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3E1B0-5C65-45E1-8007-48CAD688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988B47-D8C6-43CD-AF7D-68384BAE9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E925E5-4586-4628-83C9-7BA444C14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9437D2-1BF7-402A-AC82-FFBC3A758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E6A825-47E0-4FC3-B8A4-BC8BC06FF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8A729-D52E-4137-AE26-0EF719A4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750DCF-5AF3-49CC-9568-9857CDF3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1F3F4B-3C56-4FB3-9B87-58580D23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62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2817C-1F04-45CC-A340-8D308A83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8650EB-1F23-4E48-B891-BBCC55BB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65AF7A-1630-4C97-80F6-D4AD2573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3B4417-CA98-4B0E-A76D-EF1FC0AF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3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2152BD-FE27-40BB-92D8-42DA4147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BF72F8-92DC-4EC3-A093-E9DEFC24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3020D-BD36-4F42-9B3C-AA7F11DD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57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3DB30-E686-411B-A656-2707FCCF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F59A4-1215-4DF9-BBDD-5DE06D291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5BF6D-7547-4EA2-A4AF-6027F1BDE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3BF6C9-6D9C-46DB-A814-62196B3E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18734A-54F0-4411-B434-C2065F8B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170DD6-AAAF-4D76-99CC-3714F756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5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11339-A791-4FFC-8730-71275E95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12AD32-535A-4A4C-8102-6FD42CAE7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7A2091-290C-4768-8DFD-71413AF2E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6658C7-BFEF-4866-8454-571ECC9F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C47C44-EB23-4175-9B4B-71D66E32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7ABAC0-AADD-4124-A853-018CBF90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92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82078E-5E0C-4044-B111-0882C2FF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5CDA2-B541-42DD-BB16-8569ED8A4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4019-328F-4B15-A19F-DD817181F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79FA57-8286-46F0-A1E7-B4158DAEA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79667-22EB-441D-B92A-4416A7607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4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D241298-C44A-420E-B53B-64706CE75926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87F2AD0-7ADA-49E8-993A-23E3DE789049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2BE07D-8FAA-4BC1-916B-EB447F45DD07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Modern Java in Action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바닥글 개체 틀 2">
            <a:extLst>
              <a:ext uri="{FF2B5EF4-FFF2-40B4-BE49-F238E27FC236}">
                <a16:creationId xmlns:a16="http://schemas.microsoft.com/office/drawing/2014/main" id="{32A9BB53-988B-4753-84DC-A1DCC98F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/>
              <a:t>PANGTUDY</a:t>
            </a:r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13D7C139-8E22-4FE8-B6F1-4F9B6CC2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C5B63D2-9D53-4380-A1CC-4D91B3F8C29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13434-A789-48CD-B76F-6BC5E58FA4CA}"/>
              </a:ext>
            </a:extLst>
          </p:cNvPr>
          <p:cNvSpPr txBox="1"/>
          <p:nvPr/>
        </p:nvSpPr>
        <p:spPr>
          <a:xfrm>
            <a:off x="0" y="2386747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 BOOK </a:t>
            </a:r>
            <a:r>
              <a:rPr lang="ko-KR" altLang="en-US" sz="3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스터디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D78F4-2B10-4BD5-9B34-8E8CEDE67894}"/>
              </a:ext>
            </a:extLst>
          </p:cNvPr>
          <p:cNvSpPr txBox="1"/>
          <p:nvPr/>
        </p:nvSpPr>
        <p:spPr>
          <a:xfrm>
            <a:off x="0" y="318000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Introducing streams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44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410363" y="967001"/>
            <a:ext cx="321717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Stream 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소개하기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1B1E8-123C-4B0C-9D4B-6D1816B7E3E1}"/>
              </a:ext>
            </a:extLst>
          </p:cNvPr>
          <p:cNvSpPr txBox="1"/>
          <p:nvPr/>
        </p:nvSpPr>
        <p:spPr>
          <a:xfrm>
            <a:off x="1135432" y="2059108"/>
            <a:ext cx="7812701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Stream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무엇인지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뭉치를 다루는 두 가지 방법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Collections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Streams</a:t>
            </a:r>
            <a:endParaRPr lang="en-US" altLang="ko-KR" sz="1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순회하는 두 가지 방법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Internal iteration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External iteration</a:t>
            </a:r>
            <a:endParaRPr lang="en-US" altLang="ko-KR" sz="1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Stream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두 가지 종류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Intermediate Operation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Terminal Operation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8123D-07C4-4360-8DB9-193E8F7D5A1F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Modern Java in Action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9BD20-32C3-40F1-A8A0-014D7385E992}"/>
              </a:ext>
            </a:extLst>
          </p:cNvPr>
          <p:cNvSpPr txBox="1"/>
          <p:nvPr/>
        </p:nvSpPr>
        <p:spPr>
          <a:xfrm>
            <a:off x="797899" y="1611170"/>
            <a:ext cx="436133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챕터에서는</a:t>
            </a:r>
          </a:p>
        </p:txBody>
      </p:sp>
    </p:spTree>
    <p:extLst>
      <p:ext uri="{BB962C8B-B14F-4D97-AF65-F5344CB8AC3E}">
        <p14:creationId xmlns:p14="http://schemas.microsoft.com/office/powerpoint/2010/main" val="126686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8123D-07C4-4360-8DB9-193E8F7D5A1F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Modern Java in Action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9BD20-32C3-40F1-A8A0-014D7385E992}"/>
              </a:ext>
            </a:extLst>
          </p:cNvPr>
          <p:cNvSpPr txBox="1"/>
          <p:nvPr/>
        </p:nvSpPr>
        <p:spPr>
          <a:xfrm>
            <a:off x="554617" y="900817"/>
            <a:ext cx="436133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※ Collections?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90C7C-B9CD-4484-B857-1909AF110C11}"/>
              </a:ext>
            </a:extLst>
          </p:cNvPr>
          <p:cNvSpPr txBox="1"/>
          <p:nvPr/>
        </p:nvSpPr>
        <p:spPr>
          <a:xfrm>
            <a:off x="620785" y="1324841"/>
            <a:ext cx="11157357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Collection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다음과 같이 특징을 가짐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일반적으로 사용되는 데이터 구조를 재사용할 수 있게 구축한 인터페이스 또는 클래스 집합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 워크이나 주로 라이브러리 형태로 이용됨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오직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Wrapper Class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만을 인자로 받음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크게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Queue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구분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F6CDDE-DE87-4288-AC3A-E5C22B0B2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3"/>
          <a:stretch/>
        </p:blipFill>
        <p:spPr bwMode="auto">
          <a:xfrm>
            <a:off x="4125192" y="2733091"/>
            <a:ext cx="3941616" cy="343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8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1B1E8-123C-4B0C-9D4B-6D1816B7E3E1}"/>
              </a:ext>
            </a:extLst>
          </p:cNvPr>
          <p:cNvSpPr txBox="1"/>
          <p:nvPr/>
        </p:nvSpPr>
        <p:spPr>
          <a:xfrm>
            <a:off x="620785" y="1324841"/>
            <a:ext cx="11157357" cy="1636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스트림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(Stream)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기본적으로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데이터의 흐름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나타냄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선언적 방법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데이터 집합을 관리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조작하는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뜻함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쿼리와 비슷하게 </a:t>
            </a:r>
            <a:r>
              <a:rPr lang="ko-KR" altLang="en-US" sz="1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어떻게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보다 </a:t>
            </a:r>
            <a:r>
              <a: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무엇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초점을 맞춘 개발을 가능하게 도움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>
              <a:spcBef>
                <a:spcPts val="100"/>
              </a:spcBef>
              <a:spcAft>
                <a:spcPts val="100"/>
              </a:spcAft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Ex)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개발자가 테이블을 순회하는 </a:t>
            </a:r>
            <a:r>
              <a:rPr lang="ko-KR" altLang="en-US" sz="1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ko-KR" altLang="en-US" sz="1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ko-KR" altLang="en-US" sz="1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 이론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익히기보다 </a:t>
            </a:r>
            <a:r>
              <a: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올바른 쿼리 작성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집중할 수 있게 도움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추가된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Lambda Expression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사용 가능한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8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이전에는 배열 또는 컬렉션 인스턴스를 다루는 방법으로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for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foreach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문을 사용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8123D-07C4-4360-8DB9-193E8F7D5A1F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Modern Java in Action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9BD20-32C3-40F1-A8A0-014D7385E992}"/>
              </a:ext>
            </a:extLst>
          </p:cNvPr>
          <p:cNvSpPr txBox="1"/>
          <p:nvPr/>
        </p:nvSpPr>
        <p:spPr>
          <a:xfrm>
            <a:off x="554617" y="900817"/>
            <a:ext cx="436133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Stream?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1F29F1-CE10-4DCB-A752-48530723CD91}"/>
              </a:ext>
            </a:extLst>
          </p:cNvPr>
          <p:cNvSpPr txBox="1"/>
          <p:nvPr/>
        </p:nvSpPr>
        <p:spPr>
          <a:xfrm>
            <a:off x="554617" y="3040920"/>
            <a:ext cx="436133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Stream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작업 분류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D4E036-0F09-41AB-8783-B16A27F32D49}"/>
              </a:ext>
            </a:extLst>
          </p:cNvPr>
          <p:cNvSpPr txBox="1"/>
          <p:nvPr/>
        </p:nvSpPr>
        <p:spPr>
          <a:xfrm>
            <a:off x="693491" y="3415091"/>
            <a:ext cx="11157357" cy="2421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(Instantiation)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스트림은 인스턴스처럼 생성하여 사용합니다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번 사용한 스트림은 다시 사용될 수 없습니다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가공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(Data Manipulation)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Filtering, mapping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등과 같은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Stream API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이용해 데이터를 처리합니다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이들을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intermediate operation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 하며 각 작업은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stream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반환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합니다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(Resulting)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최종적인 결과를 만들어내는 작업으로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terminal operation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구분됩니다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이들은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stream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아닌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데이터를 반환합니다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74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8123D-07C4-4360-8DB9-193E8F7D5A1F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Modern Java in Action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9BD20-32C3-40F1-A8A0-014D7385E992}"/>
              </a:ext>
            </a:extLst>
          </p:cNvPr>
          <p:cNvSpPr txBox="1"/>
          <p:nvPr/>
        </p:nvSpPr>
        <p:spPr>
          <a:xfrm>
            <a:off x="554617" y="900817"/>
            <a:ext cx="436133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Collections vs Streams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90C7C-B9CD-4484-B857-1909AF110C11}"/>
              </a:ext>
            </a:extLst>
          </p:cNvPr>
          <p:cNvSpPr txBox="1"/>
          <p:nvPr/>
        </p:nvSpPr>
        <p:spPr>
          <a:xfrm>
            <a:off x="620785" y="1324841"/>
            <a:ext cx="11157357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Collections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데이터 값이 현재 존재함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In-memory data structure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지님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부족 현상을 야기할 수 있음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CD Player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Streams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데이터의 흐름은 단위별로 나타날 수 있음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각각의 흐름마다 개발자의 데이터 처리 방법이 적용될 수 있음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Internet Stream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5529A2-7A67-4F8E-93D4-FDCD241FD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713" y="4219602"/>
            <a:ext cx="59055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9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8123D-07C4-4360-8DB9-193E8F7D5A1F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Modern Java in Action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9BD20-32C3-40F1-A8A0-014D7385E992}"/>
              </a:ext>
            </a:extLst>
          </p:cNvPr>
          <p:cNvSpPr txBox="1"/>
          <p:nvPr/>
        </p:nvSpPr>
        <p:spPr>
          <a:xfrm>
            <a:off x="554617" y="900817"/>
            <a:ext cx="436133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Why Stream?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90C7C-B9CD-4484-B857-1909AF110C11}"/>
              </a:ext>
            </a:extLst>
          </p:cNvPr>
          <p:cNvSpPr txBox="1"/>
          <p:nvPr/>
        </p:nvSpPr>
        <p:spPr>
          <a:xfrm>
            <a:off x="620785" y="1324841"/>
            <a:ext cx="11157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Example code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867768-1169-4EE7-94F7-D1C778B24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28" y="1706669"/>
            <a:ext cx="3986327" cy="224106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0B185C3-CDCE-4053-974D-9DBFACD2B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437" y="2447075"/>
            <a:ext cx="5307435" cy="867636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88A5469-9DCD-47FE-A71A-8A9A414332F3}"/>
              </a:ext>
            </a:extLst>
          </p:cNvPr>
          <p:cNvSpPr/>
          <p:nvPr/>
        </p:nvSpPr>
        <p:spPr>
          <a:xfrm>
            <a:off x="5259897" y="2757516"/>
            <a:ext cx="427839" cy="246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87899D-3DF8-47C7-83B3-77AB81E26AB9}"/>
              </a:ext>
            </a:extLst>
          </p:cNvPr>
          <p:cNvSpPr txBox="1"/>
          <p:nvPr/>
        </p:nvSpPr>
        <p:spPr>
          <a:xfrm>
            <a:off x="620785" y="4148564"/>
            <a:ext cx="11157357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간결하고 깔끔한 코드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 가능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복잡한 데이터 처리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파이프 라인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한 눈에 보기 쉽게 만듦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코드의 가독성 확보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병렬화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사용하여 성능 향상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JVM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내부에서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Stream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사용할 때 다중코어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스레드를 활용해 성능을 향상시킴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Concurrency, Deadlock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문제를 신경 쓰지 않아도 됨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42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8123D-07C4-4360-8DB9-193E8F7D5A1F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Modern Java in Action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9BD20-32C3-40F1-A8A0-014D7385E992}"/>
              </a:ext>
            </a:extLst>
          </p:cNvPr>
          <p:cNvSpPr txBox="1"/>
          <p:nvPr/>
        </p:nvSpPr>
        <p:spPr>
          <a:xfrm>
            <a:off x="554617" y="900817"/>
            <a:ext cx="436133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Stream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처리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순서와 특징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0DF9C0-02E0-4127-AB99-C9C27BB8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96" y="1458608"/>
            <a:ext cx="3833637" cy="4377158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6686847-9D5C-48C7-AED0-273624EC7D32}"/>
              </a:ext>
            </a:extLst>
          </p:cNvPr>
          <p:cNvSpPr/>
          <p:nvPr/>
        </p:nvSpPr>
        <p:spPr>
          <a:xfrm>
            <a:off x="5675174" y="3236126"/>
            <a:ext cx="520117" cy="411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9A48D17-BC9B-42B3-B0F5-D6DC467EF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642" y="2835217"/>
            <a:ext cx="1504950" cy="12001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8A5B42-C094-4CFA-ABB5-0860F977FCC0}"/>
              </a:ext>
            </a:extLst>
          </p:cNvPr>
          <p:cNvSpPr txBox="1"/>
          <p:nvPr/>
        </p:nvSpPr>
        <p:spPr>
          <a:xfrm>
            <a:off x="5675174" y="4233688"/>
            <a:ext cx="6280558" cy="548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Pipeline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번에 하나씩 작업이 발생함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Lazy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Limit(3)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의해 가장 앞의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개가 선택됨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28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8123D-07C4-4360-8DB9-193E8F7D5A1F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Modern Java in Action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9BD20-32C3-40F1-A8A0-014D7385E992}"/>
              </a:ext>
            </a:extLst>
          </p:cNvPr>
          <p:cNvSpPr txBox="1"/>
          <p:nvPr/>
        </p:nvSpPr>
        <p:spPr>
          <a:xfrm>
            <a:off x="554617" y="900817"/>
            <a:ext cx="436133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Internal vs External Iteration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90C7C-B9CD-4484-B857-1909AF110C11}"/>
              </a:ext>
            </a:extLst>
          </p:cNvPr>
          <p:cNvSpPr txBox="1"/>
          <p:nvPr/>
        </p:nvSpPr>
        <p:spPr>
          <a:xfrm>
            <a:off x="620785" y="1324841"/>
            <a:ext cx="11157357" cy="2575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External Iteration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for, foreach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같이 명시적으로 데이터를 순회함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개발자가 순회하는 과정을 확인할 수 있음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과정이 순차적으로 발생함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Internal Iteration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Stream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가지는 순회 구조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개발자는 내부에서 어떻게 순회가 발생하는지 알 수 없음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Stream pipe line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따른 최적화 과정을 가지기 때문에 성능 차이가 발생할 수 있음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838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8123D-07C4-4360-8DB9-193E8F7D5A1F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Modern Java in Action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9BD20-32C3-40F1-A8A0-014D7385E992}"/>
              </a:ext>
            </a:extLst>
          </p:cNvPr>
          <p:cNvSpPr txBox="1"/>
          <p:nvPr/>
        </p:nvSpPr>
        <p:spPr>
          <a:xfrm>
            <a:off x="554617" y="900817"/>
            <a:ext cx="436133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Stream Operation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90C7C-B9CD-4484-B857-1909AF110C11}"/>
              </a:ext>
            </a:extLst>
          </p:cNvPr>
          <p:cNvSpPr txBox="1"/>
          <p:nvPr/>
        </p:nvSpPr>
        <p:spPr>
          <a:xfrm>
            <a:off x="620785" y="1324841"/>
            <a:ext cx="11157357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Intermediate operations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중간에 발생하는 작업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Stream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반환함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Terminal operations</a:t>
            </a: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마지막에 결과를 반환하는 작업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Stream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아닌 타입을 반환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97DDC0-C8BE-4F5C-9D76-42C615D26440}"/>
              </a:ext>
            </a:extLst>
          </p:cNvPr>
          <p:cNvSpPr txBox="1"/>
          <p:nvPr/>
        </p:nvSpPr>
        <p:spPr>
          <a:xfrm>
            <a:off x="554617" y="3299458"/>
            <a:ext cx="436133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Quiz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419853-0F34-411C-8F56-097855F6F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5" y="4058803"/>
            <a:ext cx="4381500" cy="1019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F84ACE-6A0A-48D0-AC55-6EFA7A8C5DE1}"/>
              </a:ext>
            </a:extLst>
          </p:cNvPr>
          <p:cNvSpPr txBox="1"/>
          <p:nvPr/>
        </p:nvSpPr>
        <p:spPr>
          <a:xfrm>
            <a:off x="554617" y="3677798"/>
            <a:ext cx="11157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0"/>
              </a:spcBef>
              <a:spcAft>
                <a:spcPts val="100"/>
              </a:spcAft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중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intermediate operation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아닌 것은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47809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501</Words>
  <Application>Microsoft Office PowerPoint</Application>
  <PresentationFormat>와이드스크린</PresentationFormat>
  <Paragraphs>105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나눔바른고딕</vt:lpstr>
      <vt:lpstr>맑은 고딕</vt:lpstr>
      <vt:lpstr>배달의민족 도현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 철황</dc:creator>
  <cp:lastModifiedBy>원 철황</cp:lastModifiedBy>
  <cp:revision>56</cp:revision>
  <dcterms:created xsi:type="dcterms:W3CDTF">2021-07-07T02:53:50Z</dcterms:created>
  <dcterms:modified xsi:type="dcterms:W3CDTF">2021-07-07T11:04:05Z</dcterms:modified>
</cp:coreProperties>
</file>