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CAC14-43FF-4979-A081-289BC03B9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B0131F-6760-4473-8462-D67A45D2D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BC1688-B1EA-400F-896E-5831EAB2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726-01C1-4B38-A24B-7AE4F930664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B55BD9-430E-4616-88BF-26DD9BDF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68719D-9A8B-4EC6-9BE4-607BA344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7E08-43A3-45B0-B091-FADAE36FA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42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6561E-B18C-41D8-B6B2-08621E3F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9E82DD-D6A2-4DBD-8583-0D4C44C66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2BC3E-5600-4C80-885F-AB990E2D8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726-01C1-4B38-A24B-7AE4F930664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C4BDB-D5A1-43E3-8D38-E8AF9222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9BD21-F153-4174-8494-D96DA4CF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7E08-43A3-45B0-B091-FADAE36FA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12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9C971F-36F9-4B08-AE5A-3BD35F480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A6F364-E2C2-4ED8-BE0E-916836198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7433B6-71EC-4983-BFBD-0A3E03AB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726-01C1-4B38-A24B-7AE4F930664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3CE97C-BA99-4DC7-B7EF-05D07150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8980C5-9476-4FD9-A12C-86F40D73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7E08-43A3-45B0-B091-FADAE36FA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30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C23AB-A0EB-4105-8505-6699AC70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211A0-AF87-486B-82E3-858CE0D9D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404F53-918C-4822-B22B-1D8C3520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726-01C1-4B38-A24B-7AE4F930664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062056-79CC-4A7E-B27B-2627C3EE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ECC53-375E-449B-AC1F-65874F49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7E08-43A3-45B0-B091-FADAE36FA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3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02558-5107-40F4-83A0-B3EFC3FE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77B53A-F8E9-464F-9538-BBDC1AF1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13AF5-7EEE-4A23-8602-09CA7259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726-01C1-4B38-A24B-7AE4F930664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BA285D-FB6C-4641-BD79-4E413C32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27CCD-0CDA-4327-BB02-AB638D89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7E08-43A3-45B0-B091-FADAE36FA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72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FE4C6-A5CA-4A75-981B-B26A400D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E96C0-5A55-4572-BC3B-F8B645762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32FC10-911D-4208-8076-101A742B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02A955-AC8B-4FF3-B1A2-76EDD0CD6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726-01C1-4B38-A24B-7AE4F930664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390E6E-860B-4C44-BB43-F8E47269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CCD662-A03D-4ED5-B81A-CE4EB72F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7E08-43A3-45B0-B091-FADAE36FA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16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3E1B0-5C65-45E1-8007-48CAD688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988B47-D8C6-43CD-AF7D-68384BAE9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E925E5-4586-4628-83C9-7BA444C14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9437D2-1BF7-402A-AC82-FFBC3A758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E6A825-47E0-4FC3-B8A4-BC8BC06FF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8A729-D52E-4137-AE26-0EF719A4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726-01C1-4B38-A24B-7AE4F930664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750DCF-5AF3-49CC-9568-9857CDF3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1F3F4B-3C56-4FB3-9B87-58580D233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7E08-43A3-45B0-B091-FADAE36FA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62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2817C-1F04-45CC-A340-8D308A83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8650EB-1F23-4E48-B891-BBCC55BB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726-01C1-4B38-A24B-7AE4F930664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65AF7A-1630-4C97-80F6-D4AD2573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3B4417-CA98-4B0E-A76D-EF1FC0AF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7E08-43A3-45B0-B091-FADAE36FA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3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2152BD-FE27-40BB-92D8-42DA4147F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726-01C1-4B38-A24B-7AE4F930664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BF72F8-92DC-4EC3-A093-E9DEFC24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43020D-BD36-4F42-9B3C-AA7F11DD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7E08-43A3-45B0-B091-FADAE36FA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57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3DB30-E686-411B-A656-2707FCCF4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CF59A4-1215-4DF9-BBDD-5DE06D291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5BF6D-7547-4EA2-A4AF-6027F1BDE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3BF6C9-6D9C-46DB-A814-62196B3E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726-01C1-4B38-A24B-7AE4F930664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18734A-54F0-4411-B434-C2065F8B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170DD6-AAAF-4D76-99CC-3714F756B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7E08-43A3-45B0-B091-FADAE36FA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057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11339-A791-4FFC-8730-71275E957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12AD32-535A-4A4C-8102-6FD42CAE7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7A2091-290C-4768-8DFD-71413AF2E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6658C7-BFEF-4866-8454-571ECC9F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726-01C1-4B38-A24B-7AE4F930664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C47C44-EB23-4175-9B4B-71D66E32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7ABAC0-AADD-4124-A853-018CBF90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7E08-43A3-45B0-B091-FADAE36FA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92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82078E-5E0C-4044-B111-0882C2FFE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45CDA2-B541-42DD-BB16-8569ED8A4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4019-328F-4B15-A19F-DD817181F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7726-01C1-4B38-A24B-7AE4F930664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79FA57-8286-46F0-A1E7-B4158DAEA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79667-22EB-441D-B92A-4416A7607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17E08-43A3-45B0-B091-FADAE36FA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34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44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 철황</dc:creator>
  <cp:lastModifiedBy>원 철황</cp:lastModifiedBy>
  <cp:revision>1</cp:revision>
  <dcterms:created xsi:type="dcterms:W3CDTF">2021-07-07T02:53:50Z</dcterms:created>
  <dcterms:modified xsi:type="dcterms:W3CDTF">2021-07-07T02:54:14Z</dcterms:modified>
</cp:coreProperties>
</file>