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82" r:id="rId5"/>
    <p:sldId id="283" r:id="rId6"/>
    <p:sldId id="284" r:id="rId7"/>
    <p:sldId id="285" r:id="rId8"/>
    <p:sldId id="288" r:id="rId9"/>
    <p:sldId id="286" r:id="rId10"/>
    <p:sldId id="291" r:id="rId11"/>
    <p:sldId id="292" r:id="rId12"/>
    <p:sldId id="293" r:id="rId13"/>
    <p:sldId id="289" r:id="rId14"/>
    <p:sldId id="294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783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0545C-370F-4C84-AA00-5FDF5EADA8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D15A-6920-4891-862C-026C2191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2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6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54B8-A606-4B3D-AE8B-32F79FD65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5120"/>
            <a:ext cx="9144000" cy="1655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2B1A81-DD3D-4463-96F8-C82E1BB32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7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F7D9E-236C-46EF-A483-EF4E925E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0962-C4A9-42BA-BA71-6EA87CE574EE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45204-AE25-4661-B127-03FA45B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9DDAE-8A7A-4CCE-8249-46A7C03B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22E7D3-574F-4BD3-937C-09083AB0AC09}"/>
              </a:ext>
            </a:extLst>
          </p:cNvPr>
          <p:cNvCxnSpPr/>
          <p:nvPr userDrawn="1"/>
        </p:nvCxnSpPr>
        <p:spPr>
          <a:xfrm>
            <a:off x="1524000" y="3010882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0AB87D77-9D60-4457-8AA5-D7E5ED6D8EEF}"/>
              </a:ext>
            </a:extLst>
          </p:cNvPr>
          <p:cNvSpPr/>
          <p:nvPr userDrawn="1"/>
        </p:nvSpPr>
        <p:spPr>
          <a:xfrm>
            <a:off x="0" y="6168044"/>
            <a:ext cx="838200" cy="689956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87D2458C-E533-4F51-AB7D-7E035D8B03FF}"/>
              </a:ext>
            </a:extLst>
          </p:cNvPr>
          <p:cNvSpPr/>
          <p:nvPr userDrawn="1"/>
        </p:nvSpPr>
        <p:spPr>
          <a:xfrm rot="10800000">
            <a:off x="11353800" y="0"/>
            <a:ext cx="838200" cy="689956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6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E027B-3E4E-43EF-B9E4-72FEEB8C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0881C-72F7-45A8-9441-76AB4C685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0BF1F-660F-4E50-B20B-85AB144A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05CC-4CC6-4B20-9CBD-3DA4EA2F1332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1CFBB-DB46-4E51-830A-8D8C46B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B407B-7AF7-4079-B206-2F250706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24A4D7-7A93-46B0-835F-29EDE552F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F154A-3BCE-4457-BB87-1034B31D0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80749-1D5D-4BE3-B25D-886A1366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C29B-391C-470E-AAFB-90635BA4B0C1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559D2-836A-43D3-8737-B62565A9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7F1CD-0483-49F2-8D37-0F46DAFE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BFAAD-6FDC-4CA1-895E-11F8792A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CA4D4-A580-416B-91BD-9D7CA698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D361D-0D5A-48D5-86FB-F17FC03D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1C28-D41F-4E35-9C09-45E4F0CB6963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03F37-DCB0-4AEC-8CEB-C1AC0A1F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6EF97-8523-4DA1-A7E8-374F751C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B33CCC-CA98-4519-BBB2-434D4EF8A35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97280"/>
            <a:ext cx="105156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127828-9296-4D0F-935D-D85A9E775114}"/>
              </a:ext>
            </a:extLst>
          </p:cNvPr>
          <p:cNvGrpSpPr/>
          <p:nvPr userDrawn="1"/>
        </p:nvGrpSpPr>
        <p:grpSpPr>
          <a:xfrm>
            <a:off x="-478285" y="-491209"/>
            <a:ext cx="1426240" cy="1430547"/>
            <a:chOff x="-478285" y="-491209"/>
            <a:chExt cx="1426240" cy="1430547"/>
          </a:xfrm>
        </p:grpSpPr>
        <p:sp>
          <p:nvSpPr>
            <p:cNvPr id="11" name="부분 원형 10">
              <a:extLst>
                <a:ext uri="{FF2B5EF4-FFF2-40B4-BE49-F238E27FC236}">
                  <a16:creationId xmlns:a16="http://schemas.microsoft.com/office/drawing/2014/main" id="{D24549D3-AF73-47EA-8917-D854166129C3}"/>
                </a:ext>
              </a:extLst>
            </p:cNvPr>
            <p:cNvSpPr/>
            <p:nvPr userDrawn="1"/>
          </p:nvSpPr>
          <p:spPr>
            <a:xfrm rot="16200000">
              <a:off x="-469669" y="-8616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부분 원형 11">
              <a:extLst>
                <a:ext uri="{FF2B5EF4-FFF2-40B4-BE49-F238E27FC236}">
                  <a16:creationId xmlns:a16="http://schemas.microsoft.com/office/drawing/2014/main" id="{78C92925-B848-4672-9755-3819E75B5D83}"/>
                </a:ext>
              </a:extLst>
            </p:cNvPr>
            <p:cNvSpPr/>
            <p:nvPr userDrawn="1"/>
          </p:nvSpPr>
          <p:spPr>
            <a:xfrm>
              <a:off x="8617" y="-491209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4FB10B-EC56-4318-9B80-E5EC64B4181B}"/>
              </a:ext>
            </a:extLst>
          </p:cNvPr>
          <p:cNvGrpSpPr/>
          <p:nvPr userDrawn="1"/>
        </p:nvGrpSpPr>
        <p:grpSpPr>
          <a:xfrm rot="5400000">
            <a:off x="11247899" y="-491209"/>
            <a:ext cx="1426240" cy="1430547"/>
            <a:chOff x="-478285" y="-491209"/>
            <a:chExt cx="1426240" cy="1430547"/>
          </a:xfrm>
        </p:grpSpPr>
        <p:sp>
          <p:nvSpPr>
            <p:cNvPr id="15" name="부분 원형 14">
              <a:extLst>
                <a:ext uri="{FF2B5EF4-FFF2-40B4-BE49-F238E27FC236}">
                  <a16:creationId xmlns:a16="http://schemas.microsoft.com/office/drawing/2014/main" id="{9FE415D2-AD5E-410B-8C6B-ECFA4CF7E1D8}"/>
                </a:ext>
              </a:extLst>
            </p:cNvPr>
            <p:cNvSpPr/>
            <p:nvPr userDrawn="1"/>
          </p:nvSpPr>
          <p:spPr>
            <a:xfrm rot="16200000">
              <a:off x="-469669" y="-8616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51B866EB-56C9-42F6-AF46-907B769CC3B6}"/>
                </a:ext>
              </a:extLst>
            </p:cNvPr>
            <p:cNvSpPr/>
            <p:nvPr userDrawn="1"/>
          </p:nvSpPr>
          <p:spPr>
            <a:xfrm>
              <a:off x="8617" y="-491209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23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CAB3-0D5D-4052-80A9-E42E0978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A3BFF-3283-46B8-A78C-83793979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EEE6E-9B64-42D2-B9C4-21B539C9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6F97-7C7D-4E6B-9A14-FBBAC1616BED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AC87F-B218-4871-9E05-B4D86B8F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BE392-2FDC-419E-9C8A-40421BBE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BAA4-55F4-4C37-AC91-4F8257A2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52C42-B407-4961-9281-AA2639856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AB129-17F5-43E5-94D9-AA466688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E1499-0F25-4432-8C20-9775E769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425-36B0-4EE6-909C-B98169D80928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EB903-5359-4BAC-BD98-0DF01172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B3500-79E9-45DA-A0C8-540E60FB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0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BC02-7531-4AA5-AA42-D1829104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47876-4CA2-41FB-A7F4-BCDEEA448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B866F-C142-40E7-8A08-AA7E8F23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C6F56-4DD5-4655-A52A-362BBE363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DAC355-F5E9-45CB-A130-BB4471405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37CD1-9302-478B-A5F3-9C7761CC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331-2FFD-4E43-9635-381370A59F25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058FF-91D8-4504-8D4F-5D2B3678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7B4578-CD44-4ACC-86C7-7295712E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5A41-FF6F-4F14-9DBD-8A3A85A1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6B8DCE-8D06-4DF6-AD03-661C3F42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43C-72D3-4775-87AA-CC7B389C735A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632BF-A18B-4E4F-931E-5F6798C8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4736C-9134-44F9-AFCD-A65A20C2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0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2B81F3-1DC4-47E5-85A4-5BCC5B15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AB8-3478-4E82-916D-483B6CBBCBDB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EBFBA-D677-4AAE-BFC0-37FC096F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B9135-A356-480D-9CA2-C1ACE424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FE26D-B4F5-4EDA-ACFD-BEF7F31E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9738D-2D03-4326-B6F3-350F0E77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6A4E0-D82A-4883-BA6A-9BF7B227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366B9-15CA-481F-9876-72967C36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8ECA-FD9C-4A84-A256-6C16FC39F0AB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D639C-BAFF-4EE5-8BA9-CBA8EA86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2D8C5-AF96-4D17-A938-49C0C1C0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7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DC7BD-0596-43DD-8674-09A6E2E8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E6FC54-866D-4140-A125-30CD2384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9FFDF-05B6-4A2A-A30C-BD24C000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8788A-5A2E-4F39-9D95-A32C8923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4469-72DD-479C-B819-7AD256ED57ED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EC2A7-8F68-4389-A91C-C3B49CA3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CF2AB-3038-408A-826A-E3A05E88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BE3A0B-43CE-4B96-B2CB-B6740CE8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2B85E-18E4-4873-B4B0-D592FC4C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4480"/>
            <a:ext cx="10515600" cy="462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2FDB3-0471-435B-ACD5-CA90D820E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01FF-CC5F-4014-BF58-6613EC328EA0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4108A-BE3C-4AA5-A55A-A35E551D2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38959-EAFD-46C8-8FAE-F7DEE362E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9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9CDE3-AE34-459C-8F90-BFCF09CD2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466" y="1340477"/>
            <a:ext cx="9381067" cy="1655762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안정적 비동기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B2EB6F-5A51-466A-9AE2-54DE1451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1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모던 자바 인 액션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김민주</a:t>
            </a:r>
          </a:p>
        </p:txBody>
      </p:sp>
    </p:spTree>
    <p:extLst>
      <p:ext uri="{BB962C8B-B14F-4D97-AF65-F5344CB8AC3E}">
        <p14:creationId xmlns:p14="http://schemas.microsoft.com/office/powerpoint/2010/main" val="419487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1B1A5-3BDD-42F3-9346-1C186EF1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Blocking, Non-Blocking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F0384-F2E0-4335-BE02-E30C26F7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70D2CBB-746A-4504-AB7E-EF2B271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743" y="1640404"/>
            <a:ext cx="6386513" cy="187986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288F06C-C0E0-42A5-B1DD-EE140F59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1" y="4239837"/>
            <a:ext cx="10163175" cy="1396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03ACAF-6D6A-4F58-AC92-57DDA424F0B1}"/>
              </a:ext>
            </a:extLst>
          </p:cNvPr>
          <p:cNvSpPr txBox="1"/>
          <p:nvPr/>
        </p:nvSpPr>
        <p:spPr>
          <a:xfrm>
            <a:off x="4624385" y="3695388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Blocking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EFC51-B4EC-4F86-942B-2DC4F049B9F6}"/>
              </a:ext>
            </a:extLst>
          </p:cNvPr>
          <p:cNvSpPr txBox="1"/>
          <p:nvPr/>
        </p:nvSpPr>
        <p:spPr>
          <a:xfrm>
            <a:off x="4624385" y="5811900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Non-Blocking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57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B013D-7806-4B16-9DED-C3BE89F2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BA911-DC48-4950-A8F4-5F476F68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259"/>
            <a:ext cx="10515600" cy="4680672"/>
          </a:xfrm>
        </p:spPr>
        <p:txBody>
          <a:bodyPr/>
          <a:lstStyle/>
          <a:p>
            <a:r>
              <a:rPr lang="en-US" altLang="ko-KR" dirty="0" err="1"/>
              <a:t>thenCompose</a:t>
            </a:r>
            <a:endParaRPr lang="en-US" altLang="ko-KR" dirty="0"/>
          </a:p>
          <a:p>
            <a:pPr lvl="1"/>
            <a:r>
              <a:rPr lang="en-US" altLang="ko-KR" dirty="0"/>
              <a:t>CompletableFuture </a:t>
            </a:r>
            <a:r>
              <a:rPr lang="ko-KR" altLang="en-US" dirty="0"/>
              <a:t>순차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D5444-3277-42D9-9C30-B49DA6B7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A594B9-679D-4D49-ACAB-2BA18DD2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250649"/>
            <a:ext cx="10163175" cy="1396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FB1854-C515-4214-9E57-7420D445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3429000"/>
            <a:ext cx="2338388" cy="31671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374B97-E2ED-45D5-8A55-BD5C99FB8519}"/>
              </a:ext>
            </a:extLst>
          </p:cNvPr>
          <p:cNvSpPr/>
          <p:nvPr/>
        </p:nvSpPr>
        <p:spPr>
          <a:xfrm>
            <a:off x="3200400" y="3124200"/>
            <a:ext cx="962025" cy="2381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8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B013D-7806-4B16-9DED-C3BE89F2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BA911-DC48-4950-A8F4-5F476F68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259"/>
            <a:ext cx="10515600" cy="4680672"/>
          </a:xfrm>
        </p:spPr>
        <p:txBody>
          <a:bodyPr/>
          <a:lstStyle/>
          <a:p>
            <a:r>
              <a:rPr lang="en-US" altLang="ko-KR" dirty="0" err="1"/>
              <a:t>thenCombine</a:t>
            </a:r>
            <a:endParaRPr lang="en-US" altLang="ko-KR" dirty="0"/>
          </a:p>
          <a:p>
            <a:pPr lvl="1"/>
            <a:r>
              <a:rPr lang="en-US" altLang="ko-KR" dirty="0"/>
              <a:t>CompletableFuture </a:t>
            </a:r>
            <a:r>
              <a:rPr lang="ko-KR" altLang="en-US" dirty="0"/>
              <a:t>독립 실행</a:t>
            </a:r>
            <a:endParaRPr lang="en-US" altLang="ko-KR" dirty="0"/>
          </a:p>
          <a:p>
            <a:pPr lvl="1"/>
            <a:r>
              <a:rPr lang="ko-KR" altLang="en-US" dirty="0"/>
              <a:t>두개의 비동기 연산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파이프라인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D5444-3277-42D9-9C30-B49DA6B7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C9BC546-C232-456D-960B-9EF93C7B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609850"/>
            <a:ext cx="6687969" cy="32479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13FE95A-A64D-446E-AFCA-0DEDF1361D94}"/>
              </a:ext>
            </a:extLst>
          </p:cNvPr>
          <p:cNvSpPr/>
          <p:nvPr/>
        </p:nvSpPr>
        <p:spPr>
          <a:xfrm>
            <a:off x="1609725" y="3067050"/>
            <a:ext cx="1095375" cy="2381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2EEA6C-6192-4B2B-BE02-9AF11586A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22" y="2528857"/>
            <a:ext cx="42291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7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ED47F-808D-4EE8-92AC-84835F89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955FF-FCB9-4793-A9CA-A4123EC4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스트림 인터페이스</a:t>
            </a:r>
            <a:endParaRPr lang="en-US" altLang="ko-KR" dirty="0"/>
          </a:p>
          <a:p>
            <a:pPr lvl="1"/>
            <a:r>
              <a:rPr lang="ko-KR" altLang="en-US" dirty="0"/>
              <a:t>스트림의 게으른 특성 때문에 </a:t>
            </a:r>
            <a:r>
              <a:rPr lang="en-US" altLang="ko-KR" dirty="0"/>
              <a:t>I/O</a:t>
            </a:r>
            <a:r>
              <a:rPr lang="ko-KR" altLang="en-US" dirty="0"/>
              <a:t>를 언제 처리할지 예측 어려움</a:t>
            </a:r>
            <a:endParaRPr lang="en-US" altLang="ko-KR" dirty="0"/>
          </a:p>
          <a:p>
            <a:pPr lvl="1"/>
            <a:r>
              <a:rPr lang="en-US" altLang="ko-KR" dirty="0"/>
              <a:t>I/O</a:t>
            </a:r>
            <a:r>
              <a:rPr lang="ko-KR" altLang="en-US" dirty="0"/>
              <a:t>가 포함되지 않은 계산 중심의 동작 실행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CompletableFuture</a:t>
            </a:r>
          </a:p>
          <a:p>
            <a:pPr lvl="1"/>
            <a:r>
              <a:rPr lang="ko-KR" altLang="en-US" dirty="0"/>
              <a:t>더 많은 유연성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r>
              <a:rPr lang="en-US" altLang="ko-KR" dirty="0"/>
              <a:t>, </a:t>
            </a:r>
            <a:r>
              <a:rPr lang="ko-KR" altLang="en-US" dirty="0"/>
              <a:t>적합한 스레드 수 설정 가능</a:t>
            </a:r>
            <a:endParaRPr lang="en-US" altLang="ko-KR" dirty="0"/>
          </a:p>
          <a:p>
            <a:pPr lvl="1"/>
            <a:r>
              <a:rPr lang="en-US" altLang="ko-KR" dirty="0"/>
              <a:t>I/O</a:t>
            </a:r>
            <a:r>
              <a:rPr lang="ko-KR" altLang="en-US" dirty="0"/>
              <a:t>를 기다리는 작업을 병렬로 실행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655FE-8ED8-4EDD-AEC3-1E961CE3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6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8BF91-4A17-4BB0-B981-85DCD3A5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D5A58-E62C-4F24-9809-85E278AD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끝나지 않는 메서드</a:t>
            </a:r>
            <a:endParaRPr lang="en-US" altLang="ko-KR" dirty="0"/>
          </a:p>
          <a:p>
            <a:pPr lvl="1"/>
            <a:r>
              <a:rPr lang="ko-KR" altLang="en-US" dirty="0"/>
              <a:t>이전 작업을 스레드와 같은 스레드에서 작업 실행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Async</a:t>
            </a:r>
            <a:r>
              <a:rPr lang="ko-KR" altLang="en-US" dirty="0"/>
              <a:t>로 끝나는 메서드</a:t>
            </a:r>
            <a:endParaRPr lang="en-US" altLang="ko-KR" dirty="0"/>
          </a:p>
          <a:p>
            <a:pPr lvl="1"/>
            <a:r>
              <a:rPr lang="ko-KR" altLang="en-US" dirty="0"/>
              <a:t>다음 작업이 다른 스레드에서 실행되도록 스레드 풀로 작업 제출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첫번째 결과에 의존하는 경우 </a:t>
            </a:r>
            <a:r>
              <a:rPr lang="en-US" altLang="ko-KR" dirty="0"/>
              <a:t>Async </a:t>
            </a:r>
            <a:r>
              <a:rPr lang="ko-KR" altLang="en-US" dirty="0"/>
              <a:t>버전에 상관 없이 실행시간이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스레드 전환 오버헤드가 적게 발생하는 기존 버전 사용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77821-E645-4B88-9473-3CB095A2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3A3A6-BF35-4E07-ABFC-5D0CA7D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537DBB-D0C3-4181-810F-3FCB253FB5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78364"/>
            <a:ext cx="10515600" cy="1385181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E.O.D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986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4531E-BC3D-4083-9991-407791BC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Future? CompletableFuture?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CompletableFuture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Sync, Async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Blocking, Non-Blocking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메서드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39DD8A-113D-4C45-A5D8-C9FE2931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2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2E985-3CEA-417A-ADBE-E41F08F9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AC7B3E9-A4CB-4170-889C-E78C4E8D47D5}"/>
              </a:ext>
            </a:extLst>
          </p:cNvPr>
          <p:cNvSpPr txBox="1">
            <a:spLocks/>
          </p:cNvSpPr>
          <p:nvPr/>
        </p:nvSpPr>
        <p:spPr>
          <a:xfrm>
            <a:off x="838200" y="3062922"/>
            <a:ext cx="10515600" cy="7321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Future? CompletableFuture?</a:t>
            </a:r>
          </a:p>
        </p:txBody>
      </p:sp>
    </p:spTree>
    <p:extLst>
      <p:ext uri="{BB962C8B-B14F-4D97-AF65-F5344CB8AC3E}">
        <p14:creationId xmlns:p14="http://schemas.microsoft.com/office/powerpoint/2010/main" val="67217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BFDB27-8273-4920-85D6-677842D9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18862-561C-4F82-89ED-8F4C7B9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Future</a:t>
            </a:r>
          </a:p>
          <a:p>
            <a:pPr lvl="1"/>
            <a:r>
              <a:rPr lang="ko-KR" altLang="en-US" sz="2000" dirty="0"/>
              <a:t>미래의 어느 시점에 결과를 활용할 수 있는 인터페이스 제공</a:t>
            </a:r>
            <a:endParaRPr lang="en-US" altLang="ko-KR" sz="2000" dirty="0"/>
          </a:p>
          <a:p>
            <a:pPr lvl="1"/>
            <a:r>
              <a:rPr lang="ko-KR" altLang="en-US" sz="2000" dirty="0"/>
              <a:t>비동기 계산에 활용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작업이 끝났을 때 결과에 접근할 수 있는 참조 제공 </a:t>
            </a:r>
            <a:r>
              <a:rPr lang="en-US" altLang="ko-KR" sz="2000" dirty="0"/>
              <a:t>– get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en-US" altLang="ko-KR" sz="2000" dirty="0"/>
              <a:t>Get </a:t>
            </a:r>
            <a:r>
              <a:rPr lang="ko-KR" altLang="en-US" sz="2000" dirty="0"/>
              <a:t>메서드 호출 시 결과가 준비된 경우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즉시 반환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/>
              <a:t>결과가 없을 경우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작업 완료 시까지 호출 스레드 블록</a:t>
            </a:r>
            <a:endParaRPr lang="ko-KR" alt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945146-7C93-4A91-929C-AD930638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5D18192-AD2E-4596-8878-659E91CCDCB5}"/>
              </a:ext>
            </a:extLst>
          </p:cNvPr>
          <p:cNvGrpSpPr/>
          <p:nvPr/>
        </p:nvGrpSpPr>
        <p:grpSpPr>
          <a:xfrm>
            <a:off x="2028825" y="3836627"/>
            <a:ext cx="3400425" cy="2247900"/>
            <a:chOff x="2028825" y="3836627"/>
            <a:chExt cx="3400425" cy="2247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D9A4F5B-AF27-4DE1-867F-85E9AB3A6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825" y="3836627"/>
              <a:ext cx="3400425" cy="2247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AE0A82-7452-44C7-91F5-492F7DEFB6AB}"/>
                </a:ext>
              </a:extLst>
            </p:cNvPr>
            <p:cNvSpPr/>
            <p:nvPr/>
          </p:nvSpPr>
          <p:spPr>
            <a:xfrm>
              <a:off x="2428874" y="5123043"/>
              <a:ext cx="542925" cy="265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FD8660-953D-4947-9C2C-B47EDD33ACD9}"/>
              </a:ext>
            </a:extLst>
          </p:cNvPr>
          <p:cNvSpPr txBox="1"/>
          <p:nvPr/>
        </p:nvSpPr>
        <p:spPr>
          <a:xfrm>
            <a:off x="5776912" y="4789863"/>
            <a:ext cx="52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작업이 오래 걸리거나 끝나지 않으면 문제 발생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18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BFDB27-8273-4920-85D6-677842D9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18862-561C-4F82-89ED-8F4C7B9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Future </a:t>
            </a:r>
            <a:r>
              <a:rPr lang="ko-KR" altLang="en-US" sz="2000" dirty="0"/>
              <a:t>인터페이스는 비동기 계산이 종료되었는지 확인 할 수 있는 메서드 제공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sym typeface="Wingdings" panose="05000000000000000000" pitchFamily="2" charset="2"/>
              </a:rPr>
              <a:t>isDone</a:t>
            </a:r>
            <a:r>
              <a:rPr lang="ko-KR" altLang="en-US" sz="2000" dirty="0">
                <a:sym typeface="Wingdings" panose="05000000000000000000" pitchFamily="2" charset="2"/>
              </a:rPr>
              <a:t> 메서드 등</a:t>
            </a:r>
            <a:r>
              <a:rPr lang="en-US" altLang="ko-KR" sz="2000" dirty="0">
                <a:sym typeface="Wingdings" panose="05000000000000000000" pitchFamily="2" charset="2"/>
              </a:rPr>
              <a:t>..</a:t>
            </a:r>
          </a:p>
          <a:p>
            <a:r>
              <a:rPr lang="ko-KR" altLang="en-US" sz="2000" dirty="0"/>
              <a:t>간결한 동시 실행 코드</a:t>
            </a:r>
            <a:r>
              <a:rPr lang="en-US" altLang="ko-KR" sz="2000" dirty="0"/>
              <a:t>, </a:t>
            </a:r>
            <a:r>
              <a:rPr lang="ko-KR" altLang="en-US" sz="2000" dirty="0"/>
              <a:t>여러 </a:t>
            </a:r>
            <a:r>
              <a:rPr lang="en-US" altLang="ko-KR" sz="2000" dirty="0"/>
              <a:t>Future </a:t>
            </a:r>
            <a:r>
              <a:rPr lang="ko-KR" altLang="en-US" sz="2000" dirty="0"/>
              <a:t>결과의 의존성 표현이 어려움</a:t>
            </a:r>
            <a:endParaRPr lang="en-US" altLang="ko-KR" sz="2000" dirty="0"/>
          </a:p>
          <a:p>
            <a:r>
              <a:rPr lang="ko-KR" altLang="en-US" sz="2000" dirty="0"/>
              <a:t>두 개의 비동기 계산 결과 합치기 등 어려움 존재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945146-7C93-4A91-929C-AD930638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27655-68E7-4770-964D-BE7F72F598DD}"/>
              </a:ext>
            </a:extLst>
          </p:cNvPr>
          <p:cNvSpPr txBox="1"/>
          <p:nvPr/>
        </p:nvSpPr>
        <p:spPr>
          <a:xfrm>
            <a:off x="3205162" y="4533900"/>
            <a:ext cx="57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CompletableFuture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사용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BC6A8D7-C1D1-4C0E-A371-6EB2DC51DE1E}"/>
              </a:ext>
            </a:extLst>
          </p:cNvPr>
          <p:cNvSpPr/>
          <p:nvPr/>
        </p:nvSpPr>
        <p:spPr>
          <a:xfrm>
            <a:off x="5715000" y="3554413"/>
            <a:ext cx="514350" cy="8001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2E985-3CEA-417A-ADBE-E41F08F9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AC7B3E9-A4CB-4170-889C-E78C4E8D47D5}"/>
              </a:ext>
            </a:extLst>
          </p:cNvPr>
          <p:cNvSpPr txBox="1">
            <a:spLocks/>
          </p:cNvSpPr>
          <p:nvPr/>
        </p:nvSpPr>
        <p:spPr>
          <a:xfrm>
            <a:off x="838200" y="3062922"/>
            <a:ext cx="10515600" cy="7321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CompletableFuture</a:t>
            </a:r>
          </a:p>
        </p:txBody>
      </p:sp>
    </p:spTree>
    <p:extLst>
      <p:ext uri="{BB962C8B-B14F-4D97-AF65-F5344CB8AC3E}">
        <p14:creationId xmlns:p14="http://schemas.microsoft.com/office/powerpoint/2010/main" val="88392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B329364-DD77-4B93-A09C-77C11AF5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Sync, Async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CEE39-FC40-4792-A120-24FC3753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Sync(</a:t>
            </a:r>
            <a:r>
              <a:rPr lang="ko-KR" altLang="en-US" dirty="0"/>
              <a:t>동기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메서드를 호출한 다음 메서드가 완료될 때까지 기다림</a:t>
            </a:r>
            <a:endParaRPr lang="en-US" altLang="ko-KR" dirty="0"/>
          </a:p>
          <a:p>
            <a:pPr lvl="1"/>
            <a:r>
              <a:rPr lang="ko-KR" altLang="en-US" dirty="0"/>
              <a:t>메서드가 반환되면 호출자는 반환 값으로 다른 동작 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 블록 호출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r>
              <a:rPr lang="en-US" altLang="ko-KR" dirty="0"/>
              <a:t>Async(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결과에 상관 없이 메서드 즉시 반환</a:t>
            </a:r>
            <a:endParaRPr lang="en-US" altLang="ko-KR" dirty="0"/>
          </a:p>
          <a:p>
            <a:pPr lvl="1"/>
            <a:r>
              <a:rPr lang="ko-KR" altLang="en-US" dirty="0"/>
              <a:t>나머지 작업은 </a:t>
            </a:r>
            <a:r>
              <a:rPr lang="ko-KR" altLang="en-US" dirty="0" err="1"/>
              <a:t>호출자</a:t>
            </a:r>
            <a:r>
              <a:rPr lang="ko-KR" altLang="en-US" dirty="0"/>
              <a:t> 스레드와 동기적 실행을 위해 다른 스레드 할당</a:t>
            </a:r>
            <a:endParaRPr lang="en-US" altLang="ko-KR" dirty="0"/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메서드 호출 </a:t>
            </a:r>
            <a:r>
              <a:rPr lang="en-US" altLang="ko-KR" dirty="0"/>
              <a:t>or ‘get’, ‘join’ </a:t>
            </a:r>
            <a:r>
              <a:rPr lang="ko-KR" altLang="en-US" dirty="0"/>
              <a:t>메서드 추가 호출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FA7F6-9854-4631-A16F-DFC5A726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2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3F454-52B9-4D89-86AC-FC37E5CA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CompletableFuture </a:t>
            </a:r>
            <a:r>
              <a:rPr lang="ko-KR" altLang="en-US" dirty="0"/>
              <a:t>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BD011F-8845-4C2E-A26C-1F3C2D16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AF10A2-528D-4E35-9B88-5B4376DF83BF}"/>
              </a:ext>
            </a:extLst>
          </p:cNvPr>
          <p:cNvGrpSpPr/>
          <p:nvPr/>
        </p:nvGrpSpPr>
        <p:grpSpPr>
          <a:xfrm>
            <a:off x="1507331" y="1581060"/>
            <a:ext cx="9177338" cy="2600415"/>
            <a:chOff x="1507331" y="2181135"/>
            <a:chExt cx="9177338" cy="2600415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C6C55B5A-8A6C-46EC-924F-50FE07AB5C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602"/>
            <a:stretch/>
          </p:blipFill>
          <p:spPr>
            <a:xfrm>
              <a:off x="1507331" y="2181135"/>
              <a:ext cx="9177338" cy="260041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533AC2-5179-4E13-AA9F-C767FAA89F4E}"/>
                </a:ext>
              </a:extLst>
            </p:cNvPr>
            <p:cNvSpPr txBox="1"/>
            <p:nvPr/>
          </p:nvSpPr>
          <p:spPr>
            <a:xfrm>
              <a:off x="5181600" y="3570724"/>
              <a:ext cx="487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계산이 완료되면 </a:t>
              </a:r>
              <a:r>
                <a:rPr lang="en-US" altLang="ko-KR" dirty="0">
                  <a:solidFill>
                    <a:schemeClr val="bg1"/>
                  </a:solidFill>
                </a:rPr>
                <a:t>Future</a:t>
              </a:r>
              <a:r>
                <a:rPr lang="ko-KR" altLang="en-US" dirty="0">
                  <a:solidFill>
                    <a:schemeClr val="bg1"/>
                  </a:solidFill>
                </a:rPr>
                <a:t>에 값 설정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0FF525-FBC6-4474-8F07-C370B4F63899}"/>
                </a:ext>
              </a:extLst>
            </p:cNvPr>
            <p:cNvSpPr txBox="1"/>
            <p:nvPr/>
          </p:nvSpPr>
          <p:spPr>
            <a:xfrm>
              <a:off x="4124324" y="4129583"/>
              <a:ext cx="509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계산 완료 여부에 상관 없이 바로 </a:t>
              </a:r>
              <a:r>
                <a:rPr lang="en-US" altLang="ko-KR" dirty="0">
                  <a:solidFill>
                    <a:schemeClr val="bg1"/>
                  </a:solidFill>
                </a:rPr>
                <a:t>Future </a:t>
              </a:r>
              <a:r>
                <a:rPr lang="ko-KR" altLang="en-US" dirty="0">
                  <a:solidFill>
                    <a:schemeClr val="bg1"/>
                  </a:solidFill>
                </a:rPr>
                <a:t>반환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8AD00AA-9374-4CE2-AAF8-EA4065F5F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4896843"/>
            <a:ext cx="6772275" cy="400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BCBB18-3832-4267-9343-6114DBEBE513}"/>
              </a:ext>
            </a:extLst>
          </p:cNvPr>
          <p:cNvSpPr txBox="1"/>
          <p:nvPr/>
        </p:nvSpPr>
        <p:spPr>
          <a:xfrm>
            <a:off x="4595812" y="5308404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SypplyAsync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5204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78F7-3C4D-401D-A8CA-CC18E81B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Blocking,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E8BA4-55BE-45C7-9B9E-2819B555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 쪽에서 결정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666D1-C1E0-45F8-9495-1CBA8EDB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8869C1-FBBF-4948-976C-A52BD47D4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1" y="2414534"/>
            <a:ext cx="3853829" cy="3941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976969-D896-4202-9DD5-427EA6951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60" y="2414534"/>
            <a:ext cx="4021480" cy="38961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BC95B55-6380-44B9-BAFC-328403CACED3}"/>
              </a:ext>
            </a:extLst>
          </p:cNvPr>
          <p:cNvSpPr/>
          <p:nvPr/>
        </p:nvSpPr>
        <p:spPr>
          <a:xfrm>
            <a:off x="3429000" y="4705350"/>
            <a:ext cx="531499" cy="2571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4BD8B-8024-4C67-B0B5-F15469D10FC7}"/>
              </a:ext>
            </a:extLst>
          </p:cNvPr>
          <p:cNvSpPr/>
          <p:nvPr/>
        </p:nvSpPr>
        <p:spPr>
          <a:xfrm>
            <a:off x="8677275" y="4886325"/>
            <a:ext cx="714375" cy="2667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onsolas"/>
        <a:ea typeface="나눔고딕"/>
        <a:cs typeface=""/>
      </a:majorFont>
      <a:minorFont>
        <a:latin typeface="Consola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337</Words>
  <Application>Microsoft Office PowerPoint</Application>
  <PresentationFormat>와이드스크린</PresentationFormat>
  <Paragraphs>85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맑은 고딕</vt:lpstr>
      <vt:lpstr>Arial</vt:lpstr>
      <vt:lpstr>Consolas</vt:lpstr>
      <vt:lpstr>Wingdings</vt:lpstr>
      <vt:lpstr>Office 테마</vt:lpstr>
      <vt:lpstr>16장 안정적 비동기 프로그래밍</vt:lpstr>
      <vt:lpstr>Index</vt:lpstr>
      <vt:lpstr>PowerPoint 프레젠테이션</vt:lpstr>
      <vt:lpstr>Future</vt:lpstr>
      <vt:lpstr>Future</vt:lpstr>
      <vt:lpstr>PowerPoint 프레젠테이션</vt:lpstr>
      <vt:lpstr>Sync, Async</vt:lpstr>
      <vt:lpstr>CompletableFuture 활용</vt:lpstr>
      <vt:lpstr>Blocking, Non-Blocking</vt:lpstr>
      <vt:lpstr>Blocking, Non-Blocking</vt:lpstr>
      <vt:lpstr>메소드</vt:lpstr>
      <vt:lpstr>메소드</vt:lpstr>
      <vt:lpstr>병렬화</vt:lpstr>
      <vt:lpstr>Async</vt:lpstr>
      <vt:lpstr>E.O.D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스트림 활용</dc:title>
  <dc:creator>김민주</dc:creator>
  <cp:lastModifiedBy>김유빈</cp:lastModifiedBy>
  <cp:revision>80</cp:revision>
  <dcterms:created xsi:type="dcterms:W3CDTF">2021-07-11T13:12:52Z</dcterms:created>
  <dcterms:modified xsi:type="dcterms:W3CDTF">2021-08-05T12:17:48Z</dcterms:modified>
</cp:coreProperties>
</file>