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7A62D-3EE0-493A-9AAE-5856FEE9B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C70E1-DF17-413E-BEBB-C182270D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8BCC5-B0F4-424E-987C-01EA2B0B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32EFF-FE1A-49B0-AE75-6B268BA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5110A-0E52-4E17-A8C5-ED255141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C2F13-C060-4DBB-A5D1-4272A2B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4C5F2-8F70-49AD-9F45-A51F69B9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32A9-3728-44E8-B8A3-4ED5257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62DD-01BC-4CA9-A5BC-65665C6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22A8-204D-419C-BC4A-8A3102D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1E4E5C-F239-4176-B818-4E4E3DEC5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D92C8-F3E7-496F-9630-6CAFFB47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A0BAF-5AB7-4452-A0BF-7C57364C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A694A-6269-4BC7-BC50-82A31D7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32EF-C07D-410B-9172-CC3EF0E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6F3AD-1225-4F70-B191-504EF6C4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73B9-78D0-44C9-B3E4-512F827E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E1BE2-EEDA-4CC3-B440-D9EC905B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DDA5C-2480-49BE-9BE8-E0ED9418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BF04C-201F-45A2-A5E7-CD2717A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2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85B5-5969-408E-B059-22D0F79A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40314-7F87-48F4-B6A5-F62D221E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552-29D5-441F-96C5-A3AB33EC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9FE04-BBF7-4270-83AD-A85E2058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F7DA-9881-439C-B038-C6E2050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D947-5935-44CC-B36E-D68B9EDC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3D73D-F60F-42DE-B8E0-8812C0E4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4DB7D-C549-4400-9632-3B14CF0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2E34C-29BB-48FF-9230-F48B7CF3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766B5-D16D-4A65-ACB0-F5E7EB2D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D5269-903C-4CF2-868B-1D8F8585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65F5C-DD74-4FDA-93D8-BC0B5DFD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2497C-6B12-4A1D-86A6-1255E869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CA1DF-773E-4DB5-A215-BA889E17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C1990-BE53-433B-A4F7-91C1D907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015BA-09D8-46A1-879F-A247C993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3CB791-64EA-4E24-B782-3C288CF9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2D4A2-67B3-45E0-B562-50D8E08C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3EAA-BA6C-4A44-B925-F43E018E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04C56-2083-4A77-BD48-CD62BC7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B092A5-CF16-44E7-B27C-18CDC803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426820-6F58-445C-B5ED-53259B4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30D8C-8EEB-4D70-9BCA-B6776A77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2D9A7-C3D8-40C8-AB92-57A55089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371A16-C9CA-400E-AE7C-DEF3A62F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FBAF0-D6D7-45CA-BC67-2B2A5336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D189-8314-4F8E-A1FE-728EA9F7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0AE7D-A59E-4030-B5E9-B69FEB8F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91DA7E-1B5B-480B-B90D-4C90EC5A0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89854-3747-4B9D-A765-A1D25A55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50145-AF46-41DB-8859-19D58C1E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2C69F-7482-49FC-ADAD-1248BE0D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70BE-8E13-4607-9A03-3085BE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1D425-9994-423F-B66D-2420BECC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6473D-FDFB-42A3-97DE-9677373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699C6-4E1A-4E16-BD28-F044DBA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3BEE1-88EE-4DB3-88B8-0C3CB644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8A392-D019-4B0F-9C2C-74B95386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597F9-CD94-423E-ABAB-5CA1F0B1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9357-F8F3-49C4-961E-C6238BD3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46C15-1D5F-4AB4-B814-8B5A0DBE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7791-BE7C-472E-ACE4-85DD54F54EB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EBED4-7805-4E85-9838-55B5257D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6462D-EFD6-4069-8CEC-8200033EA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BF6-2C2E-4F8F-97F6-77B267010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PANGTUDY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0" y="238674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0" y="3180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Passing code with behavior parameterization 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매개변수화 된 행위 코드 전달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821423" y="1211724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다루는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21423" y="1628884"/>
            <a:ext cx="781270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변화되는 요구 사항 충족을 위한 패턴 알아보기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매개변수화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(Behavior parameterization)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 클래스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(Anonymous classes)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람다 표현식 아주 조금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821423" y="1211724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변화되는 요구 사항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21423" y="1628884"/>
            <a:ext cx="10532377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사과 농장의 농부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Day1: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제가 가진 사과들 중에 초록 사과들만 뽑아주세요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Day2: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제가 가진 사과들 중에 빨간 사과들만 뽑아주세요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Day3: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오늘은 제가 가진 사과들 중에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넘는 사과들을 뽑아주세요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Day4: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 사과들 중에서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넘는 사과들을 뽑아주세요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개발에서 여러 요구사항이 계속해서 추가되는 경우가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 parameterization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위와 같이 요구사항 변화가 잦은 경우에 적합한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 패턴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전달하는 방식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821422" y="1211724"/>
            <a:ext cx="75058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Filtering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통해 알아보는 단계별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21423" y="1628884"/>
            <a:ext cx="10532377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녹색 사과 필터링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내부에서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Green.equals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apple.getColor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비교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Yellow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색을 비교할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색에 대한 코드를 다시 작성하는 번거로운 문제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색을 매개변수로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색을 매개변수로 전달받아 비교에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무게에 대한 코드는 새로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작성해야하는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번거로움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비교 기준들을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Attribute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작성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끔찍하게 길어지는 문제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비교 기준이 등장할 수 있는 가능성 고려하지 못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5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821422" y="1211724"/>
            <a:ext cx="75058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Filtering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통해 알아보는 단계별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21423" y="1628884"/>
            <a:ext cx="1053237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추상화된 기준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(Behavior parameterization 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ApplePredicate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인터페이스를 상속하는 클래스 인스턴스를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filterApples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내부에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전달함으로써 다음과 같은 이익을 얻을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간결함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로직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(filter)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판단 로직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(test)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분리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다섯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 클래스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상속하는 클래스들은 판단 로직 코드 블록을 제외하고는 모두 같음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직접 선언하지 않고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 클래스를 활용하여 일회적 사용에 적합화 추구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여섯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람다 표현식 사용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 인자와 간단한 동작을 표현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선언부를 생략함으로써 시각적으로 더욱 깔끔한 코드 작성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5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821422" y="1211724"/>
            <a:ext cx="75058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Filtering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통해 알아보는 단계별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21423" y="1628884"/>
            <a:ext cx="10532377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일곱 번째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데이터 타입으로의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&lt;T&gt;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다양한 데이터 타입으로의 확장을 추구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123D-07C4-4360-8DB9-193E8F7D5A1F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Modern Java in Action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2DB5A-70C0-4ABB-811F-61F1BE288DE5}"/>
              </a:ext>
            </a:extLst>
          </p:cNvPr>
          <p:cNvSpPr txBox="1"/>
          <p:nvPr/>
        </p:nvSpPr>
        <p:spPr>
          <a:xfrm>
            <a:off x="821422" y="2521390"/>
            <a:ext cx="75058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현실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F82D9-8366-440D-BF21-CD762EB610D6}"/>
              </a:ext>
            </a:extLst>
          </p:cNvPr>
          <p:cNvSpPr txBox="1"/>
          <p:nvPr/>
        </p:nvSpPr>
        <p:spPr>
          <a:xfrm>
            <a:off x="821423" y="2938550"/>
            <a:ext cx="10532377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Comparator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Runnable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77813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393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Wingdings</vt:lpstr>
      <vt:lpstr>나눔바른고딕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17</cp:revision>
  <dcterms:created xsi:type="dcterms:W3CDTF">2021-06-30T07:40:47Z</dcterms:created>
  <dcterms:modified xsi:type="dcterms:W3CDTF">2021-06-30T08:18:57Z</dcterms:modified>
</cp:coreProperties>
</file>