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296" r:id="rId6"/>
    <p:sldId id="306" r:id="rId7"/>
    <p:sldId id="313" r:id="rId8"/>
    <p:sldId id="307" r:id="rId9"/>
    <p:sldId id="308" r:id="rId10"/>
    <p:sldId id="294" r:id="rId11"/>
    <p:sldId id="310"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GHAR KA KHANA</a:t>
            </a:r>
          </a:p>
        </p:txBody>
      </p:sp>
      <p:sp>
        <p:nvSpPr>
          <p:cNvPr id="5" name="Subtitle 4">
            <a:extLst>
              <a:ext uri="{FF2B5EF4-FFF2-40B4-BE49-F238E27FC236}">
                <a16:creationId xmlns:a16="http://schemas.microsoft.com/office/drawing/2014/main" id="{25CBE505-4364-6328-39F4-20D469DF76F9}"/>
              </a:ext>
            </a:extLst>
          </p:cNvPr>
          <p:cNvSpPr>
            <a:spLocks noGrp="1"/>
          </p:cNvSpPr>
          <p:nvPr>
            <p:ph type="subTitle" idx="1"/>
          </p:nvPr>
        </p:nvSpPr>
        <p:spPr/>
        <p:txBody>
          <a:bodyPr/>
          <a:lstStyle/>
          <a:p>
            <a:r>
              <a:rPr lang="en-US" dirty="0"/>
              <a:t>PROGRESS REPORT</a:t>
            </a:r>
            <a:endParaRPr lang="en-IN" dirty="0"/>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65572" y="356616"/>
            <a:ext cx="4585636" cy="1325880"/>
          </a:xfrm>
        </p:spPr>
        <p:txBody>
          <a:bodyPr>
            <a:normAutofit/>
          </a:bodyPr>
          <a:lstStyle/>
          <a:p>
            <a:r>
              <a:rPr lang="en-US" dirty="0">
                <a:latin typeface="Baskerville Old Face" panose="02020602080505020303" pitchFamily="18" charset="77"/>
                <a:cs typeface="Calibri Light"/>
              </a:rPr>
              <a:t>TEAM MEMBERS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377764" y="2049526"/>
            <a:ext cx="4585636" cy="4306824"/>
          </a:xfrm>
        </p:spPr>
        <p:txBody>
          <a:bodyPr vert="horz" lIns="91440" tIns="45720" rIns="91440" bIns="45720" rtlCol="0" anchor="t">
            <a:normAutofit/>
          </a:bodyPr>
          <a:lstStyle/>
          <a:p>
            <a:pPr marL="0" indent="0">
              <a:lnSpc>
                <a:spcPct val="150000"/>
              </a:lnSpc>
              <a:buNone/>
            </a:pPr>
            <a:endParaRPr lang="en-US" dirty="0">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NESCHAL SINGH</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a:t>
            </a:r>
            <a:r>
              <a:rPr lang="en-US" dirty="0">
                <a:latin typeface="Gill Sans Nova Light" panose="020B0302020104020203" pitchFamily="34" charset="0"/>
                <a:cs typeface="Gill Sans Light" panose="020B0302020104020203" pitchFamily="34" charset="-79"/>
              </a:rPr>
              <a:t>RANAV GUPTA</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PRIYANSHU PANDEY</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PANKAJ SINGH KUSHWAHA</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pic>
        <p:nvPicPr>
          <p:cNvPr id="8" name="Picture 7">
            <a:extLst>
              <a:ext uri="{FF2B5EF4-FFF2-40B4-BE49-F238E27FC236}">
                <a16:creationId xmlns:a16="http://schemas.microsoft.com/office/drawing/2014/main" id="{7C40097E-319B-65A5-1B62-5E9C6B19C436}"/>
              </a:ext>
            </a:extLst>
          </p:cNvPr>
          <p:cNvPicPr>
            <a:picLocks noChangeAspect="1"/>
          </p:cNvPicPr>
          <p:nvPr/>
        </p:nvPicPr>
        <p:blipFill>
          <a:blip r:embed="rId3"/>
          <a:stretch>
            <a:fillRect/>
          </a:stretch>
        </p:blipFill>
        <p:spPr>
          <a:xfrm>
            <a:off x="843962" y="1455249"/>
            <a:ext cx="4442845" cy="3947502"/>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1048512"/>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212206"/>
            <a:ext cx="7744968" cy="2433587"/>
          </a:xfrm>
        </p:spPr>
        <p:txBody>
          <a:bodyPr>
            <a:noAutofit/>
          </a:bodyPr>
          <a:lstStyle/>
          <a:p>
            <a:r>
              <a:rPr lang="en-US" sz="2400" b="0" i="0" u="none" strike="noStrike" dirty="0">
                <a:solidFill>
                  <a:srgbClr val="000000"/>
                </a:solidFill>
                <a:effectLst/>
                <a:latin typeface="Times New Roman" panose="02020603050405020304" pitchFamily="18" charset="0"/>
              </a:rPr>
              <a:t>Introducing “</a:t>
            </a:r>
            <a:r>
              <a:rPr lang="en-US" sz="2400" b="0" i="0" u="none" strike="noStrike" dirty="0" err="1">
                <a:solidFill>
                  <a:srgbClr val="000000"/>
                </a:solidFill>
                <a:effectLst/>
                <a:latin typeface="Times New Roman" panose="02020603050405020304" pitchFamily="18" charset="0"/>
              </a:rPr>
              <a:t>Ghar</a:t>
            </a:r>
            <a:r>
              <a:rPr lang="en-US" sz="2400" b="0" i="0" u="none" strike="noStrike" dirty="0">
                <a:solidFill>
                  <a:srgbClr val="000000"/>
                </a:solidFill>
                <a:effectLst/>
                <a:latin typeface="Times New Roman" panose="02020603050405020304" pitchFamily="18" charset="0"/>
              </a:rPr>
              <a:t> ka Khana" – a revolutionary food delivery app that's set to transform the way we experience home-cooked meals. In a world of fast-paced living, where individuals often find themselves far from the comforting flavors of homemade dishes, “</a:t>
            </a:r>
            <a:r>
              <a:rPr lang="en-US" sz="2400" b="0" i="0" u="none" strike="noStrike" dirty="0" err="1">
                <a:solidFill>
                  <a:srgbClr val="000000"/>
                </a:solidFill>
                <a:effectLst/>
                <a:latin typeface="Times New Roman" panose="02020603050405020304" pitchFamily="18" charset="0"/>
              </a:rPr>
              <a:t>Ghar</a:t>
            </a:r>
            <a:r>
              <a:rPr lang="en-US" sz="2400" b="0" i="0" u="none" strike="noStrike" dirty="0">
                <a:solidFill>
                  <a:srgbClr val="000000"/>
                </a:solidFill>
                <a:effectLst/>
                <a:latin typeface="Times New Roman" panose="02020603050405020304" pitchFamily="18" charset="0"/>
              </a:rPr>
              <a:t> ka Khana" steps in as a bridge between talented home chefs, primarily housewives, and those living alone, bachelors, or students in hostels.</a:t>
            </a:r>
            <a:endParaRPr lang="en-US" sz="24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do we make </a:t>
            </a:r>
            <a:r>
              <a:rPr lang="en-US" dirty="0">
                <a:latin typeface="Baskerville Old Face" panose="02020602080505020303" pitchFamily="18" charset="77"/>
                <a:ea typeface="Baskerville" panose="02020502070401020303" pitchFamily="18" charset="0"/>
              </a:rPr>
              <a:t>our Frontend Design?</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normAutofit/>
          </a:bodyPr>
          <a:lstStyle/>
          <a:p>
            <a:pPr algn="ctr"/>
            <a:r>
              <a:rPr lang="en-US" dirty="0">
                <a:latin typeface="Baskerville Old Face" panose="02020602080505020303" pitchFamily="18" charset="77"/>
                <a:cs typeface="+mn-lt"/>
              </a:rPr>
              <a:t>HTML</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normAutofit/>
          </a:bodyPr>
          <a:lstStyle/>
          <a:p>
            <a:r>
              <a:rPr lang="en-US" sz="2400" dirty="0">
                <a:solidFill>
                  <a:schemeClr val="accent3"/>
                </a:solidFill>
                <a:latin typeface="Gill Sans Nova Light" panose="020B0302020104020203" pitchFamily="34" charset="0"/>
                <a:ea typeface="+mn-lt"/>
                <a:cs typeface="Gill Sans Light" panose="020B0302020104020203" pitchFamily="34" charset="-79"/>
              </a:rPr>
              <a:t>We have created the basic structure of our website using HTML.</a:t>
            </a:r>
          </a:p>
          <a:p>
            <a:r>
              <a:rPr lang="en-US" sz="2400" dirty="0">
                <a:latin typeface="Gill Sans Nova Light" panose="020B0302020104020203" pitchFamily="34" charset="0"/>
                <a:ea typeface="+mn-lt"/>
                <a:cs typeface="Gill Sans Light" panose="020B0302020104020203" pitchFamily="34" charset="-79"/>
              </a:rPr>
              <a:t>We build the structure of the home page and login page using HTML.</a:t>
            </a:r>
            <a:endParaRPr lang="en-US" sz="24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normAutofit/>
          </a:bodyPr>
          <a:lstStyle/>
          <a:p>
            <a:pPr marL="0" indent="0" algn="ctr">
              <a:buFont typeface="Arial" panose="020B0604020202020204" pitchFamily="34" charset="0"/>
              <a:buNone/>
            </a:pPr>
            <a:r>
              <a:rPr lang="en-US" dirty="0">
                <a:latin typeface="Baskerville Old Face" panose="02020602080505020303" pitchFamily="18" charset="77"/>
                <a:ea typeface="Baskerville" panose="02020502070401020303" pitchFamily="18" charset="0"/>
              </a:rPr>
              <a:t>CSS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a:xfrm>
            <a:off x="4498848" y="2629116"/>
            <a:ext cx="3200400" cy="3482926"/>
          </a:xfrm>
        </p:spPr>
        <p:txBody>
          <a:bodyPr>
            <a:normAutofit/>
          </a:bodyPr>
          <a:lstStyle/>
          <a:p>
            <a:r>
              <a:rPr lang="en-US" sz="2400" dirty="0">
                <a:solidFill>
                  <a:schemeClr val="accent3"/>
                </a:solidFill>
                <a:latin typeface="Gill Sans Nova Light" panose="020B0302020104020203" pitchFamily="34" charset="0"/>
                <a:ea typeface="+mn-lt"/>
                <a:cs typeface="Gill Sans Light" panose="020B0302020104020203" pitchFamily="34" charset="-79"/>
              </a:rPr>
              <a:t>We design our static web pages with the help of CSS.</a:t>
            </a:r>
          </a:p>
          <a:p>
            <a:r>
              <a:rPr lang="en-US" sz="2400" dirty="0">
                <a:latin typeface="Gill Sans Nova Light" panose="020B0302020104020203" pitchFamily="34" charset="0"/>
                <a:ea typeface="+mn-lt"/>
                <a:cs typeface="Gill Sans Light" panose="020B0302020104020203" pitchFamily="34" charset="-79"/>
              </a:rPr>
              <a:t>The design is user-friendly.</a:t>
            </a:r>
            <a:endParaRPr lang="en-US" sz="24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lgn="ctr">
              <a:buNone/>
            </a:pPr>
            <a:r>
              <a:rPr lang="en-US" dirty="0">
                <a:latin typeface="Baskerville Old Face" panose="02020602080505020303" pitchFamily="18" charset="77"/>
                <a:ea typeface="Baskerville" panose="02020502070401020303" pitchFamily="18" charset="0"/>
              </a:rPr>
              <a:t>JAVASCRIPT</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normAutofit/>
          </a:bodyPr>
          <a:lstStyle/>
          <a:p>
            <a:r>
              <a:rPr lang="en-US" sz="2400" dirty="0">
                <a:solidFill>
                  <a:schemeClr val="accent3"/>
                </a:solidFill>
                <a:latin typeface="Gill Sans Nova Light" panose="020B0302020104020203" pitchFamily="34" charset="0"/>
                <a:ea typeface="+mn-lt"/>
                <a:cs typeface="Gill Sans Light" panose="020B0302020104020203" pitchFamily="34" charset="-79"/>
              </a:rPr>
              <a:t>We implemented the basic working of our web app using </a:t>
            </a:r>
            <a:r>
              <a:rPr lang="en-US" sz="2400" dirty="0">
                <a:latin typeface="Gill Sans Nova Light" panose="020B0302020104020203" pitchFamily="34" charset="0"/>
                <a:ea typeface="+mn-lt"/>
                <a:cs typeface="Gill Sans Light" panose="020B0302020104020203" pitchFamily="34" charset="-79"/>
              </a:rPr>
              <a:t>JS.</a:t>
            </a:r>
            <a:endParaRPr lang="en-US" sz="2400" dirty="0">
              <a:solidFill>
                <a:schemeClr val="accent3"/>
              </a:solidFill>
              <a:latin typeface="Gill Sans Nova Light" panose="020B0302020104020203" pitchFamily="34" charset="0"/>
              <a:ea typeface="+mn-lt"/>
              <a:cs typeface="Gill Sans Light" panose="020B0302020104020203" pitchFamily="34" charset="-79"/>
            </a:endParaRPr>
          </a:p>
          <a:p>
            <a:r>
              <a:rPr lang="en-US" sz="2400" dirty="0">
                <a:latin typeface="Gill Sans Nova Light" panose="020B0302020104020203" pitchFamily="34" charset="0"/>
                <a:ea typeface="+mn-lt"/>
                <a:cs typeface="Gill Sans Light" panose="020B0302020104020203" pitchFamily="34" charset="-79"/>
              </a:rPr>
              <a:t>It includes the data input from the user.</a:t>
            </a:r>
            <a:endParaRPr lang="en-US" sz="2400" dirty="0">
              <a:solidFill>
                <a:schemeClr val="accent3"/>
              </a:solidFill>
              <a:latin typeface="Gill Sans Nova Light" panose="020B0302020104020203" pitchFamily="34" charset="0"/>
              <a:cs typeface="Gill Sans Light" panose="020B0302020104020203" pitchFamily="34" charset="-79"/>
            </a:endParaRPr>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latin typeface="Baskerville Old Face" panose="02020602080505020303" pitchFamily="18" charset="77"/>
                <a:cs typeface="Calibri Light"/>
              </a:rPr>
              <a:t>WORK DONE ON THE FRONTEND</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a:xfrm>
            <a:off x="1058779" y="3946525"/>
            <a:ext cx="2461954" cy="355600"/>
          </a:xfrm>
        </p:spPr>
        <p:txBody>
          <a:bodyPr/>
          <a:lstStyle/>
          <a:p>
            <a:r>
              <a:rPr lang="en-US" dirty="0"/>
              <a:t>HOME PAGE​</a:t>
            </a:r>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a:xfrm>
            <a:off x="3520732" y="3926721"/>
            <a:ext cx="2575267" cy="375404"/>
          </a:xfrm>
        </p:spPr>
        <p:txBody>
          <a:bodyPr/>
          <a:lstStyle/>
          <a:p>
            <a:r>
              <a:rPr lang="en-US" dirty="0"/>
              <a:t>REGISTRATION PAGE​</a:t>
            </a:r>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LOGIN PAGE</a:t>
            </a:r>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CART PAGE​</a:t>
            </a: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Picture Placeholder 2">
            <a:extLst>
              <a:ext uri="{FF2B5EF4-FFF2-40B4-BE49-F238E27FC236}">
                <a16:creationId xmlns:a16="http://schemas.microsoft.com/office/drawing/2014/main" id="{35F20A85-B764-E425-955F-77992B1825B7}"/>
              </a:ext>
            </a:extLst>
          </p:cNvPr>
          <p:cNvSpPr>
            <a:spLocks noGrp="1"/>
          </p:cNvSpPr>
          <p:nvPr>
            <p:ph type="pic" sz="quarter" idx="12"/>
          </p:nvPr>
        </p:nvSpPr>
        <p:spPr>
          <a:xfrm>
            <a:off x="1058779" y="1797050"/>
            <a:ext cx="2374489" cy="2058988"/>
          </a:xfrm>
        </p:spPr>
        <p:txBody>
          <a:bodyPr/>
          <a:lstStyle/>
          <a:p>
            <a:endParaRPr lang="en-IN"/>
          </a:p>
        </p:txBody>
      </p:sp>
      <p:sp>
        <p:nvSpPr>
          <p:cNvPr id="13" name="Picture Placeholder 12">
            <a:extLst>
              <a:ext uri="{FF2B5EF4-FFF2-40B4-BE49-F238E27FC236}">
                <a16:creationId xmlns:a16="http://schemas.microsoft.com/office/drawing/2014/main" id="{C3DAA03C-3EDD-EBBE-1715-A6F82ED5AFEA}"/>
              </a:ext>
            </a:extLst>
          </p:cNvPr>
          <p:cNvSpPr>
            <a:spLocks noGrp="1"/>
          </p:cNvSpPr>
          <p:nvPr>
            <p:ph type="pic" sz="quarter" idx="17"/>
          </p:nvPr>
        </p:nvSpPr>
        <p:spPr/>
        <p:txBody>
          <a:bodyPr/>
          <a:lstStyle/>
          <a:p>
            <a:endParaRPr lang="en-IN"/>
          </a:p>
        </p:txBody>
      </p:sp>
      <p:sp>
        <p:nvSpPr>
          <p:cNvPr id="15" name="Picture Placeholder 14">
            <a:extLst>
              <a:ext uri="{FF2B5EF4-FFF2-40B4-BE49-F238E27FC236}">
                <a16:creationId xmlns:a16="http://schemas.microsoft.com/office/drawing/2014/main" id="{19B9D6D3-68B9-A581-174E-48301DCF3DFF}"/>
              </a:ext>
            </a:extLst>
          </p:cNvPr>
          <p:cNvSpPr>
            <a:spLocks noGrp="1"/>
          </p:cNvSpPr>
          <p:nvPr>
            <p:ph type="pic" sz="quarter" idx="16"/>
          </p:nvPr>
        </p:nvSpPr>
        <p:spPr/>
        <p:txBody>
          <a:bodyPr/>
          <a:lstStyle/>
          <a:p>
            <a:endParaRPr lang="en-IN"/>
          </a:p>
        </p:txBody>
      </p:sp>
      <p:sp>
        <p:nvSpPr>
          <p:cNvPr id="17" name="Picture Placeholder 16">
            <a:extLst>
              <a:ext uri="{FF2B5EF4-FFF2-40B4-BE49-F238E27FC236}">
                <a16:creationId xmlns:a16="http://schemas.microsoft.com/office/drawing/2014/main" id="{A98C2C43-961A-CA90-5E85-B32C9BFEFAA1}"/>
              </a:ext>
            </a:extLst>
          </p:cNvPr>
          <p:cNvSpPr>
            <a:spLocks noGrp="1"/>
          </p:cNvSpPr>
          <p:nvPr>
            <p:ph type="pic" sz="quarter" idx="15"/>
          </p:nvPr>
        </p:nvSpPr>
        <p:spPr/>
        <p:txBody>
          <a:bodyPr/>
          <a:lstStyle/>
          <a:p>
            <a:endParaRPr lang="en-IN"/>
          </a:p>
        </p:txBody>
      </p:sp>
    </p:spTree>
    <p:extLst>
      <p:ext uri="{BB962C8B-B14F-4D97-AF65-F5344CB8AC3E}">
        <p14:creationId xmlns:p14="http://schemas.microsoft.com/office/powerpoint/2010/main" val="22768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WORK DONE ON BACKEND</a:t>
            </a:r>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add​</a:t>
            </a: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Picture Placeholder 6">
            <a:extLst>
              <a:ext uri="{FF2B5EF4-FFF2-40B4-BE49-F238E27FC236}">
                <a16:creationId xmlns:a16="http://schemas.microsoft.com/office/drawing/2014/main" id="{442E224C-1C1A-B182-B79F-42380378CC54}"/>
              </a:ext>
            </a:extLst>
          </p:cNvPr>
          <p:cNvSpPr>
            <a:spLocks noGrp="1"/>
          </p:cNvSpPr>
          <p:nvPr>
            <p:ph type="pic" sz="quarter" idx="12"/>
          </p:nvPr>
        </p:nvSpPr>
        <p:spPr/>
        <p:txBody>
          <a:bodyPr/>
          <a:lstStyle/>
          <a:p>
            <a:endParaRPr lang="en-IN"/>
          </a:p>
        </p:txBody>
      </p:sp>
      <p:sp>
        <p:nvSpPr>
          <p:cNvPr id="9" name="Text Placeholder 8">
            <a:extLst>
              <a:ext uri="{FF2B5EF4-FFF2-40B4-BE49-F238E27FC236}">
                <a16:creationId xmlns:a16="http://schemas.microsoft.com/office/drawing/2014/main" id="{C41F4D3C-4B77-5E75-0B0F-5DCDE24DA7AE}"/>
              </a:ext>
            </a:extLst>
          </p:cNvPr>
          <p:cNvSpPr>
            <a:spLocks noGrp="1"/>
          </p:cNvSpPr>
          <p:nvPr>
            <p:ph type="body" sz="quarter" idx="19"/>
          </p:nvPr>
        </p:nvSpPr>
        <p:spPr/>
        <p:txBody>
          <a:bodyPr/>
          <a:lstStyle/>
          <a:p>
            <a:endParaRPr lang="en-IN" dirty="0"/>
          </a:p>
        </p:txBody>
      </p:sp>
      <p:sp>
        <p:nvSpPr>
          <p:cNvPr id="19" name="Picture Placeholder 18">
            <a:extLst>
              <a:ext uri="{FF2B5EF4-FFF2-40B4-BE49-F238E27FC236}">
                <a16:creationId xmlns:a16="http://schemas.microsoft.com/office/drawing/2014/main" id="{E5249540-C1B4-D91C-CEAD-EAE62D27E89C}"/>
              </a:ext>
            </a:extLst>
          </p:cNvPr>
          <p:cNvSpPr>
            <a:spLocks noGrp="1"/>
          </p:cNvSpPr>
          <p:nvPr>
            <p:ph type="pic" sz="quarter" idx="17"/>
          </p:nvPr>
        </p:nvSpPr>
        <p:spPr/>
        <p:txBody>
          <a:bodyPr/>
          <a:lstStyle/>
          <a:p>
            <a:endParaRPr lang="en-IN"/>
          </a:p>
        </p:txBody>
      </p:sp>
      <p:sp>
        <p:nvSpPr>
          <p:cNvPr id="23" name="Picture Placeholder 22">
            <a:extLst>
              <a:ext uri="{FF2B5EF4-FFF2-40B4-BE49-F238E27FC236}">
                <a16:creationId xmlns:a16="http://schemas.microsoft.com/office/drawing/2014/main" id="{446C3449-F234-5E4A-FFD9-25782ADA4A37}"/>
              </a:ext>
            </a:extLst>
          </p:cNvPr>
          <p:cNvSpPr>
            <a:spLocks noGrp="1"/>
          </p:cNvSpPr>
          <p:nvPr>
            <p:ph type="pic" sz="quarter" idx="16"/>
          </p:nvPr>
        </p:nvSpPr>
        <p:spPr/>
        <p:txBody>
          <a:bodyPr/>
          <a:lstStyle/>
          <a:p>
            <a:endParaRPr lang="en-IN"/>
          </a:p>
        </p:txBody>
      </p:sp>
      <p:sp>
        <p:nvSpPr>
          <p:cNvPr id="25" name="Picture Placeholder 24">
            <a:extLst>
              <a:ext uri="{FF2B5EF4-FFF2-40B4-BE49-F238E27FC236}">
                <a16:creationId xmlns:a16="http://schemas.microsoft.com/office/drawing/2014/main" id="{966BB796-43BD-9A45-C8F0-8FF50AC55213}"/>
              </a:ext>
            </a:extLst>
          </p:cNvPr>
          <p:cNvSpPr>
            <a:spLocks noGrp="1"/>
          </p:cNvSpPr>
          <p:nvPr>
            <p:ph type="pic" sz="quarter" idx="15"/>
          </p:nvPr>
        </p:nvSpPr>
        <p:spPr/>
        <p:txBody>
          <a:bodyPr/>
          <a:lstStyle/>
          <a:p>
            <a:endParaRPr lang="en-IN"/>
          </a:p>
        </p:txBody>
      </p:sp>
      <p:sp>
        <p:nvSpPr>
          <p:cNvPr id="37" name="Picture Placeholder 36">
            <a:extLst>
              <a:ext uri="{FF2B5EF4-FFF2-40B4-BE49-F238E27FC236}">
                <a16:creationId xmlns:a16="http://schemas.microsoft.com/office/drawing/2014/main" id="{D6C46BAD-582A-FA35-537E-A1818CA65331}"/>
              </a:ext>
            </a:extLst>
          </p:cNvPr>
          <p:cNvSpPr>
            <a:spLocks noGrp="1"/>
          </p:cNvSpPr>
          <p:nvPr>
            <p:ph type="pic" sz="quarter" idx="27"/>
          </p:nvPr>
        </p:nvSpPr>
        <p:spPr/>
        <p:txBody>
          <a:bodyPr/>
          <a:lstStyle/>
          <a:p>
            <a:endParaRPr lang="en-IN"/>
          </a:p>
        </p:txBody>
      </p:sp>
      <p:sp>
        <p:nvSpPr>
          <p:cNvPr id="39" name="Picture Placeholder 38">
            <a:extLst>
              <a:ext uri="{FF2B5EF4-FFF2-40B4-BE49-F238E27FC236}">
                <a16:creationId xmlns:a16="http://schemas.microsoft.com/office/drawing/2014/main" id="{7B266CA9-A0B9-590A-4481-4DB0915ADEF2}"/>
              </a:ext>
            </a:extLst>
          </p:cNvPr>
          <p:cNvSpPr>
            <a:spLocks noGrp="1"/>
          </p:cNvSpPr>
          <p:nvPr>
            <p:ph type="pic" sz="quarter" idx="28"/>
          </p:nvPr>
        </p:nvSpPr>
        <p:spPr/>
        <p:txBody>
          <a:bodyPr/>
          <a:lstStyle/>
          <a:p>
            <a:endParaRPr lang="en-IN"/>
          </a:p>
        </p:txBody>
      </p:sp>
      <p:sp>
        <p:nvSpPr>
          <p:cNvPr id="41" name="Picture Placeholder 40">
            <a:extLst>
              <a:ext uri="{FF2B5EF4-FFF2-40B4-BE49-F238E27FC236}">
                <a16:creationId xmlns:a16="http://schemas.microsoft.com/office/drawing/2014/main" id="{167CF0E2-1DEC-0AC0-D958-A853DB11A31A}"/>
              </a:ext>
            </a:extLst>
          </p:cNvPr>
          <p:cNvSpPr>
            <a:spLocks noGrp="1"/>
          </p:cNvSpPr>
          <p:nvPr>
            <p:ph type="pic" sz="quarter" idx="29"/>
          </p:nvPr>
        </p:nvSpPr>
        <p:spPr/>
        <p:txBody>
          <a:bodyPr/>
          <a:lstStyle/>
          <a:p>
            <a:endParaRPr lang="en-IN"/>
          </a:p>
        </p:txBody>
      </p:sp>
      <p:sp>
        <p:nvSpPr>
          <p:cNvPr id="43" name="Picture Placeholder 42">
            <a:extLst>
              <a:ext uri="{FF2B5EF4-FFF2-40B4-BE49-F238E27FC236}">
                <a16:creationId xmlns:a16="http://schemas.microsoft.com/office/drawing/2014/main" id="{332F4AC5-D3EF-229E-019E-CDB885A02E3C}"/>
              </a:ext>
            </a:extLst>
          </p:cNvPr>
          <p:cNvSpPr>
            <a:spLocks noGrp="1"/>
          </p:cNvSpPr>
          <p:nvPr>
            <p:ph type="pic" sz="quarter" idx="26"/>
          </p:nvPr>
        </p:nvSpPr>
        <p:spPr/>
        <p:txBody>
          <a:bodyPr/>
          <a:lstStyle/>
          <a:p>
            <a:endParaRPr lang="en-IN"/>
          </a:p>
        </p:txBody>
      </p:sp>
      <p:sp>
        <p:nvSpPr>
          <p:cNvPr id="45" name="Text Placeholder 44">
            <a:extLst>
              <a:ext uri="{FF2B5EF4-FFF2-40B4-BE49-F238E27FC236}">
                <a16:creationId xmlns:a16="http://schemas.microsoft.com/office/drawing/2014/main" id="{0CED082F-DF60-D1F9-2E54-C5A22897C8F4}"/>
              </a:ext>
            </a:extLst>
          </p:cNvPr>
          <p:cNvSpPr>
            <a:spLocks noGrp="1"/>
          </p:cNvSpPr>
          <p:nvPr>
            <p:ph type="body" sz="quarter" idx="25"/>
          </p:nvPr>
        </p:nvSpPr>
        <p:spPr/>
        <p:txBody>
          <a:bodyPr/>
          <a:lstStyle/>
          <a:p>
            <a:endParaRPr lang="en-IN" dirty="0"/>
          </a:p>
        </p:txBody>
      </p:sp>
      <p:sp>
        <p:nvSpPr>
          <p:cNvPr id="58" name="Text Placeholder 57">
            <a:extLst>
              <a:ext uri="{FF2B5EF4-FFF2-40B4-BE49-F238E27FC236}">
                <a16:creationId xmlns:a16="http://schemas.microsoft.com/office/drawing/2014/main" id="{878905BA-96FA-2EDB-1E5F-2E4BDBB18899}"/>
              </a:ext>
            </a:extLst>
          </p:cNvPr>
          <p:cNvSpPr>
            <a:spLocks noGrp="1"/>
          </p:cNvSpPr>
          <p:nvPr>
            <p:ph type="body" sz="quarter" idx="35"/>
          </p:nvPr>
        </p:nvSpPr>
        <p:spPr/>
        <p:txBody>
          <a:bodyPr/>
          <a:lstStyle/>
          <a:p>
            <a:endParaRPr lang="en-IN"/>
          </a:p>
        </p:txBody>
      </p:sp>
      <p:sp>
        <p:nvSpPr>
          <p:cNvPr id="62" name="Text Placeholder 61">
            <a:extLst>
              <a:ext uri="{FF2B5EF4-FFF2-40B4-BE49-F238E27FC236}">
                <a16:creationId xmlns:a16="http://schemas.microsoft.com/office/drawing/2014/main" id="{EA6EFF76-8DEE-B278-BE38-76F9024EE4AC}"/>
              </a:ext>
            </a:extLst>
          </p:cNvPr>
          <p:cNvSpPr>
            <a:spLocks noGrp="1"/>
          </p:cNvSpPr>
          <p:nvPr>
            <p:ph type="body" sz="quarter" idx="33"/>
          </p:nvPr>
        </p:nvSpPr>
        <p:spPr/>
        <p:txBody>
          <a:bodyPr/>
          <a:lstStyle/>
          <a:p>
            <a:endParaRPr lang="en-IN"/>
          </a:p>
        </p:txBody>
      </p:sp>
      <p:sp>
        <p:nvSpPr>
          <p:cNvPr id="66" name="Text Placeholder 65">
            <a:extLst>
              <a:ext uri="{FF2B5EF4-FFF2-40B4-BE49-F238E27FC236}">
                <a16:creationId xmlns:a16="http://schemas.microsoft.com/office/drawing/2014/main" id="{EF262684-0169-A591-A1AB-2F5C87BD2671}"/>
              </a:ext>
            </a:extLst>
          </p:cNvPr>
          <p:cNvSpPr>
            <a:spLocks noGrp="1"/>
          </p:cNvSpPr>
          <p:nvPr>
            <p:ph type="body" sz="quarter" idx="31"/>
          </p:nvPr>
        </p:nvSpPr>
        <p:spPr/>
        <p:txBody>
          <a:bodyPr/>
          <a:lstStyle/>
          <a:p>
            <a:endParaRPr lang="en-IN"/>
          </a:p>
        </p:txBody>
      </p:sp>
      <p:sp>
        <p:nvSpPr>
          <p:cNvPr id="69" name="Text Placeholder 68">
            <a:extLst>
              <a:ext uri="{FF2B5EF4-FFF2-40B4-BE49-F238E27FC236}">
                <a16:creationId xmlns:a16="http://schemas.microsoft.com/office/drawing/2014/main" id="{DA38F094-5080-C1B1-35FC-42A83B41EED2}"/>
              </a:ext>
            </a:extLst>
          </p:cNvPr>
          <p:cNvSpPr>
            <a:spLocks noGrp="1"/>
          </p:cNvSpPr>
          <p:nvPr>
            <p:ph type="body" sz="quarter" idx="21"/>
          </p:nvPr>
        </p:nvSpPr>
        <p:spPr/>
        <p:txBody>
          <a:bodyPr/>
          <a:lstStyle/>
          <a:p>
            <a:endParaRPr lang="en-IN"/>
          </a:p>
        </p:txBody>
      </p:sp>
      <p:sp>
        <p:nvSpPr>
          <p:cNvPr id="71" name="Text Placeholder 70">
            <a:extLst>
              <a:ext uri="{FF2B5EF4-FFF2-40B4-BE49-F238E27FC236}">
                <a16:creationId xmlns:a16="http://schemas.microsoft.com/office/drawing/2014/main" id="{F02F8E45-B564-04FB-279A-8BB28782A1BE}"/>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97198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WORK PROGRESS</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FRONTEND PROGRESS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BACKEND PROGRESS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283115" y="2011680"/>
            <a:ext cx="4475747" cy="3442636"/>
          </a:xfrm>
        </p:spPr>
        <p:txBody>
          <a:bodyPr/>
          <a:lstStyle/>
          <a:p>
            <a:pPr algn="ctr"/>
            <a:r>
              <a:rPr lang="en-US" dirty="0"/>
              <a:t>TEAM GHAR KA KHANA</a:t>
            </a:r>
          </a:p>
          <a:p>
            <a:r>
              <a:rPr lang="en-US" dirty="0"/>
              <a:t>Project ID:- 23_CS_AIML_2B_14</a:t>
            </a:r>
          </a:p>
          <a:p>
            <a:endParaRPr lang="en-US" dirty="0"/>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{DF472C53-17D3-4A27-9E41-CFAFB362C1B8}tf56410444_win32</Template>
  <TotalTime>41</TotalTime>
  <Words>314</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Baskerville</vt:lpstr>
      <vt:lpstr>Baskerville Old Face</vt:lpstr>
      <vt:lpstr>Calibri</vt:lpstr>
      <vt:lpstr>Gill Sans Light</vt:lpstr>
      <vt:lpstr>Gill Sans Nova</vt:lpstr>
      <vt:lpstr>Gill Sans Nova Light</vt:lpstr>
      <vt:lpstr>Times New Roman</vt:lpstr>
      <vt:lpstr>Office Theme</vt:lpstr>
      <vt:lpstr>GHAR KA KHANA</vt:lpstr>
      <vt:lpstr>TEAM MEMBERS</vt:lpstr>
      <vt:lpstr>Introduction</vt:lpstr>
      <vt:lpstr>How do we make our Frontend Design?</vt:lpstr>
      <vt:lpstr>WORK DONE ON THE FRONTEND</vt:lpstr>
      <vt:lpstr>WORK DONE ON BACKEND</vt:lpstr>
      <vt:lpstr>WORK PROGRESS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GHAR KA KHANA</dc:title>
  <dc:creator>PANKAJ SINGH KUSHWAHA</dc:creator>
  <cp:lastModifiedBy>PANKAJ SINGH KUSHWAHA</cp:lastModifiedBy>
  <cp:revision>7</cp:revision>
  <dcterms:created xsi:type="dcterms:W3CDTF">2023-12-09T11:56:57Z</dcterms:created>
  <dcterms:modified xsi:type="dcterms:W3CDTF">2023-12-09T12:38:11Z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