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www.aidocmaker.com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www.aidocmaker.com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www.aidocmaker.com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200"/>
            </a:pPr>
            <a:r>
              <a:rPr/>
              <a:t>Power BI Learning Roadmap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Step 5: Power BI Service &amp; Report Publishing (2-3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Publishing Options: </a:t>
            </a:r>
            <a:r>
              <a:rPr sz="1400"/>
              <a:t>Utilize the Power BI Service to easily publish interactive reports and enhance collaborative efforts.</a:t>
            </a:r>
          </a:p>
          <a:p>
            <a:r>
              <a:rPr sz="1400" b="1"/>
              <a:t>Creating Dashboards: </a:t>
            </a:r>
            <a:r>
              <a:rPr sz="1400"/>
              <a:t>Combine multiple visualizations into cohesive dashboards, providing a comprehensive view of key business metrics.</a:t>
            </a:r>
          </a:p>
          <a:p>
            <a:r>
              <a:rPr sz="1400" b="1"/>
              <a:t>Scheduled Data Refresh: </a:t>
            </a:r>
            <a:r>
              <a:rPr sz="1400"/>
              <a:t>Implement scheduled data refreshes to ensure reports reflect up-to-date information for timely decision-making.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Final Project Overview: Sales &amp; Customer Insights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Project Scenario Overview: </a:t>
            </a:r>
            <a:r>
              <a:rPr sz="1400"/>
              <a:t>Analyze a retail company's data to derive insights on sales trends, customer behavior, and regional performance.</a:t>
            </a:r>
          </a:p>
          <a:p>
            <a:r>
              <a:rPr sz="1400" b="1"/>
              <a:t>Sales Trends Analysis: </a:t>
            </a:r>
            <a:r>
              <a:rPr sz="1400"/>
              <a:t>Uncover historical sales patterns to identify peaks, troughs, and growth opportunities within various product categories.</a:t>
            </a:r>
          </a:p>
          <a:p>
            <a:r>
              <a:rPr sz="1400" b="1"/>
              <a:t>Customer Segmentation Goals: </a:t>
            </a:r>
            <a:r>
              <a:rPr sz="1400"/>
              <a:t>Segment customers based on purchasing behavior, demographics, and preferences to tailor marketing strategies effectively.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Project Execution: 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Dataset Selection: </a:t>
            </a:r>
            <a:r>
              <a:rPr sz="1400"/>
              <a:t>Choose datasets from Kaggle or AdventureWorks, ensuring relevance to project objectives and analysis needs.</a:t>
            </a:r>
          </a:p>
          <a:p>
            <a:r>
              <a:rPr sz="1400" b="1"/>
              <a:t>Data Cleaning Steps: </a:t>
            </a:r>
            <a:r>
              <a:rPr sz="1400"/>
              <a:t>Implement data cleaning processes like removing duplicates, addressing missing values, and standardizing formats efficiently.</a:t>
            </a:r>
          </a:p>
          <a:p>
            <a:r>
              <a:rPr sz="1400" b="1"/>
              <a:t>Data Transformation Techniques: </a:t>
            </a:r>
            <a:r>
              <a:rPr sz="1400"/>
              <a:t>Utilize Power Query for transforming raw data into structured formats suitable for analysis and visualization tasks.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Project Execution: Dashboard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Creating Essential Visuals: </a:t>
            </a:r>
            <a:r>
              <a:rPr sz="1400"/>
              <a:t>Focus on visualizations illuminating sales trends, regional performance, and customer segments for dashboards.</a:t>
            </a:r>
          </a:p>
          <a:p>
            <a:r>
              <a:rPr sz="1400" b="1"/>
              <a:t>Application of DAX Insights: </a:t>
            </a:r>
            <a:r>
              <a:rPr sz="1400"/>
              <a:t>Utilize DAX functions to derive crucial metrics for informed decision-making from visual data representations.</a:t>
            </a:r>
          </a:p>
          <a:p>
            <a:r>
              <a:rPr sz="1400" b="1"/>
              <a:t>Linking Visual Representations: </a:t>
            </a:r>
            <a:r>
              <a:rPr sz="1400"/>
              <a:t>Ensure interconnectedness between visuals for comprehensive insights, enabling deeper analysis of business performance.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Conclusion &amp; 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Learning Roadmap Overview: </a:t>
            </a:r>
            <a:r>
              <a:rPr sz="1400"/>
              <a:t>A structured approach to mastering Power BI enhances skill acquisition and knowledge retention significantly.</a:t>
            </a:r>
          </a:p>
          <a:p>
            <a:r>
              <a:rPr sz="1400" b="1"/>
              <a:t>Online Learning Resources: </a:t>
            </a:r>
            <a:r>
              <a:rPr sz="1400"/>
              <a:t>YouTube channels like Guy in a Cube and Enterprise DNA offer valuable tutorials and practical insights.</a:t>
            </a:r>
          </a:p>
          <a:p>
            <a:r>
              <a:rPr sz="1400" b="1"/>
              <a:t>Datasets for Practice: </a:t>
            </a:r>
            <a:r>
              <a:rPr sz="1400"/>
              <a:t>Kaggle provides diverse datasets ideal for hands-on learning, supporting various Power BI project scenarios.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Power BI Learning Roadmap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Title Slide</a:t>
            </a:r>
          </a:p>
          <a:p>
            <a:r>
              <a:rPr sz="1400"/>
              <a:t>Introduction to Power BI</a:t>
            </a:r>
          </a:p>
          <a:p>
            <a:r>
              <a:rPr sz="1400"/>
              <a:t>Power BI Components</a:t>
            </a:r>
          </a:p>
          <a:p>
            <a:r>
              <a:rPr sz="1400"/>
              <a:t>Step 1: Understanding the Basics (1-2 Days)</a:t>
            </a:r>
          </a:p>
          <a:p>
            <a:r>
              <a:rPr sz="1400"/>
              <a:t>Step 2: Data Connection &amp; Transformation (2-3 Days)</a:t>
            </a:r>
          </a:p>
          <a:p>
            <a:r>
              <a:rPr sz="1400"/>
              <a:t>Step 3: Mastering DAX (2-3 Days)</a:t>
            </a:r>
          </a:p>
          <a:p>
            <a:r>
              <a:rPr sz="1400"/>
              <a:t>Step 4: Data Visualization &amp; Report Building (3-4 Days)</a:t>
            </a:r>
          </a:p>
          <a:p>
            <a:r>
              <a:rPr sz="1400"/>
              <a:t>Step 5: Power BI Service &amp; Report Publishing (2-3 Days)</a:t>
            </a:r>
          </a:p>
          <a:p>
            <a:r>
              <a:rPr sz="1400"/>
              <a:t>Final Project Overview: Sales &amp; Customer Insights Dashboard</a:t>
            </a:r>
          </a:p>
          <a:p>
            <a:r>
              <a:rPr sz="1400"/>
              <a:t>Project Execution: Data Preparation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Power BI Learning Roadmap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Project Execution: Dashboard Creation</a:t>
            </a:r>
          </a:p>
          <a:p>
            <a:r>
              <a:rPr sz="1400"/>
              <a:t>Conclusion &amp; Additional Resources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Introduction to Power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Definition of Power BI: </a:t>
            </a:r>
            <a:r>
              <a:rPr sz="1400"/>
              <a:t>Power BI is a robust business analytics service enabling data visualization and sharing insights.</a:t>
            </a:r>
          </a:p>
          <a:p>
            <a:r>
              <a:rPr sz="1400" b="1"/>
              <a:t>Significance in Data Visualization: </a:t>
            </a:r>
            <a:r>
              <a:rPr sz="1400"/>
              <a:t>Power BI transforms complex data sets into interactive dashboards aiding clearer, more effective decision-making.</a:t>
            </a:r>
          </a:p>
          <a:p>
            <a:r>
              <a:rPr sz="1400" b="1"/>
              <a:t>Facilitating Data-Driven Decisions: </a:t>
            </a:r>
            <a:r>
              <a:rPr sz="1400"/>
              <a:t>By integrating real-time data, Power BI empowers organizations to make informed, agile business decisions swiftly.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Power BI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Power BI Desktop Overview: </a:t>
            </a:r>
            <a:r>
              <a:rPr sz="1400"/>
              <a:t>Power BI Desktop is essential for report creation, enabling extensive data modeling and visualization capabilities.</a:t>
            </a:r>
          </a:p>
          <a:p>
            <a:r>
              <a:rPr sz="1400" b="1"/>
              <a:t>Power BI Service Functionality: </a:t>
            </a:r>
            <a:r>
              <a:rPr sz="1400"/>
              <a:t>Power BI Service facilitates cloud-based collaboration, allowing users to publish reports and share insights seamlessly.</a:t>
            </a:r>
          </a:p>
          <a:p>
            <a:r>
              <a:rPr sz="1400" b="1"/>
              <a:t>Power Query and Transformation: </a:t>
            </a:r>
            <a:r>
              <a:rPr sz="1400"/>
              <a:t>Power Query enhances data transformation processes, allowing users to clean, reshape, and prepare data effectively.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Step 1: Understanding the Basics (1-2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Installation of Power BI: </a:t>
            </a:r>
            <a:r>
              <a:rPr sz="1400"/>
              <a:t>Download and install Power BI Desktop from Microsoft's official site to commence your data journey.</a:t>
            </a:r>
          </a:p>
          <a:p>
            <a:r>
              <a:rPr sz="1400" b="1"/>
              <a:t>Navigating User Interface: </a:t>
            </a:r>
            <a:r>
              <a:rPr sz="1400"/>
              <a:t>Familiarize with Power BI's layout, understanding key sections like ribbons, panes, and visualization tools.</a:t>
            </a:r>
          </a:p>
          <a:p>
            <a:r>
              <a:rPr sz="1400" b="1"/>
              <a:t>Loading Data: </a:t>
            </a:r>
            <a:r>
              <a:rPr sz="1400"/>
              <a:t>Import an Excel file into Power BI to initiate data visualization tasks and explore table relationships.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Step 2: Data Connection &amp; Transformation (2-3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Connecting Data Sources: </a:t>
            </a:r>
            <a:r>
              <a:rPr sz="1400"/>
              <a:t>Establish connections to Excel, SQL Server, Web sources, and APIs by utilizing Power BI's data connectors.</a:t>
            </a:r>
          </a:p>
          <a:p>
            <a:r>
              <a:rPr sz="1400" b="1"/>
              <a:t>Data Cleaning Techniques: </a:t>
            </a:r>
            <a:r>
              <a:rPr sz="1400"/>
              <a:t>Employ Power Query for comprehensive data cleaning, transforming raw inputs into usable datasets efficiently.</a:t>
            </a:r>
          </a:p>
          <a:p>
            <a:r>
              <a:rPr sz="1400" b="1"/>
              <a:t>Mini Task: Clean &amp; Relate Tables: </a:t>
            </a:r>
            <a:r>
              <a:rPr sz="1400"/>
              <a:t>Practice linking tables by cleaning and creating relationships, vital for effective data modeling exercises.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Step 3: Mastering DAX (2-3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Introduction to DAX Functions: </a:t>
            </a:r>
            <a:r>
              <a:rPr sz="1400"/>
              <a:t>DAX, a formula language, enables powerful data manipulation in Power BI through various functions like SUM and AVERAGE.</a:t>
            </a:r>
          </a:p>
          <a:p>
            <a:r>
              <a:rPr sz="1400" b="1"/>
              <a:t>Advanced DAX Concepts: </a:t>
            </a:r>
            <a:r>
              <a:rPr sz="1400"/>
              <a:t>Explore advanced DAX functions such as FILTER and CALCULATE, enhancing analytical capabilities within complex data models.</a:t>
            </a:r>
          </a:p>
          <a:p>
            <a:r>
              <a:rPr sz="1400" b="1"/>
              <a:t>Practical Task: Measures: </a:t>
            </a:r>
            <a:r>
              <a:rPr sz="1400"/>
              <a:t>Create Total Sales and Year-over-Year Growth measures, applying learned DAX functions to real-world business scenarios.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Step 4: Data Visualization &amp; Report Building (3-4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Visual Report Techniques: </a:t>
            </a:r>
            <a:r>
              <a:rPr sz="1400"/>
              <a:t>Utilize bar, line, pie charts, and maps to effectively represent data insights visually.</a:t>
            </a:r>
          </a:p>
          <a:p>
            <a:r>
              <a:rPr sz="1400" b="1"/>
              <a:t>Incorporating Slicers and Filters: </a:t>
            </a:r>
            <a:r>
              <a:rPr sz="1400"/>
              <a:t>Enhance interactivity in dashboards using slicers and filters for dynamic data exploration experiences.</a:t>
            </a:r>
          </a:p>
          <a:p>
            <a:r>
              <a:rPr sz="1400" b="1"/>
              <a:t>Mini Task: Dashboard Creation: </a:t>
            </a:r>
            <a:r>
              <a:rPr sz="1400"/>
              <a:t>Build a Sales Performance Dashboard as a practical application of learned visualization and reporting strategies.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