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58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6908-78DA-40F1-A8A4-70D593E6EA2C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4CF0-9E82-4CF3-9C10-1CB61688A3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6908-78DA-40F1-A8A4-70D593E6EA2C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4CF0-9E82-4CF3-9C10-1CB61688A3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6908-78DA-40F1-A8A4-70D593E6EA2C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4CF0-9E82-4CF3-9C10-1CB61688A3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6908-78DA-40F1-A8A4-70D593E6EA2C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4CF0-9E82-4CF3-9C10-1CB61688A3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6908-78DA-40F1-A8A4-70D593E6EA2C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4CF0-9E82-4CF3-9C10-1CB61688A3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6908-78DA-40F1-A8A4-70D593E6EA2C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4CF0-9E82-4CF3-9C10-1CB61688A3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6908-78DA-40F1-A8A4-70D593E6EA2C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4CF0-9E82-4CF3-9C10-1CB61688A3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6908-78DA-40F1-A8A4-70D593E6EA2C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4CF0-9E82-4CF3-9C10-1CB61688A3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6908-78DA-40F1-A8A4-70D593E6EA2C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4CF0-9E82-4CF3-9C10-1CB61688A3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6908-78DA-40F1-A8A4-70D593E6EA2C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4CF0-9E82-4CF3-9C10-1CB61688A3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6908-78DA-40F1-A8A4-70D593E6EA2C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4CF0-9E82-4CF3-9C10-1CB61688A3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A6908-78DA-40F1-A8A4-70D593E6EA2C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F4CF0-9E82-4CF3-9C10-1CB61688A3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loud-computing/" TargetMode="External"/><Relationship Id="rId2" Type="http://schemas.openxmlformats.org/officeDocument/2006/relationships/hyperlink" Target="https://www.geeksforgeeks.org/introduction-to-internet-of-things-iot-set-1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457200"/>
            <a:ext cx="4953000" cy="990601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00B050"/>
                </a:solidFill>
              </a:rPr>
              <a:t>SRMCEM LUCKNOW</a:t>
            </a:r>
            <a:endParaRPr lang="en-US" b="1" u="sng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47801"/>
            <a:ext cx="6400800" cy="685799"/>
          </a:xfrm>
        </p:spPr>
        <p:txBody>
          <a:bodyPr>
            <a:noAutofit/>
          </a:bodyPr>
          <a:lstStyle/>
          <a:p>
            <a:r>
              <a:rPr lang="en-US" sz="3000" b="1" u="sng" dirty="0" smtClean="0">
                <a:solidFill>
                  <a:schemeClr val="accent5">
                    <a:lumMod val="75000"/>
                  </a:schemeClr>
                </a:solidFill>
              </a:rPr>
              <a:t>PRESENTATION – ON</a:t>
            </a:r>
          </a:p>
          <a:p>
            <a:endParaRPr lang="en-US" sz="3000" b="1" u="sng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6000" b="1" u="sng" dirty="0" smtClean="0">
                <a:solidFill>
                  <a:srgbClr val="FF0000"/>
                </a:solidFill>
              </a:rPr>
              <a:t>Cloud Computing</a:t>
            </a:r>
          </a:p>
          <a:p>
            <a:endParaRPr lang="en-US" sz="4000" b="1" u="sng" dirty="0">
              <a:solidFill>
                <a:srgbClr val="FF0000"/>
              </a:solidFill>
            </a:endParaRPr>
          </a:p>
          <a:p>
            <a:pPr algn="just"/>
            <a:r>
              <a:rPr lang="en-US" altLang="en-US" sz="2400" b="1" i="1" u="sng" dirty="0" smtClean="0">
                <a:solidFill>
                  <a:schemeClr val="tx2"/>
                </a:solidFill>
              </a:rPr>
              <a:t>PRESENTATION:</a:t>
            </a:r>
            <a:r>
              <a:rPr lang="en-US" altLang="en-US" sz="2400" b="1" dirty="0" smtClean="0">
                <a:solidFill>
                  <a:schemeClr val="tx2"/>
                </a:solidFill>
              </a:rPr>
              <a:t>		      </a:t>
            </a:r>
            <a:r>
              <a:rPr lang="en-US" altLang="en-US" sz="2400" b="1" u="sng" dirty="0" smtClean="0">
                <a:solidFill>
                  <a:schemeClr val="tx2"/>
                </a:solidFill>
              </a:rPr>
              <a:t>PRESENTED TO:</a:t>
            </a:r>
            <a:r>
              <a:rPr lang="en-US" altLang="en-US" sz="2400" b="1" dirty="0" smtClean="0">
                <a:solidFill>
                  <a:schemeClr val="tx2"/>
                </a:solidFill>
              </a:rPr>
              <a:t> </a:t>
            </a:r>
          </a:p>
          <a:p>
            <a:pPr marL="457200" indent="-457200" algn="just"/>
            <a:r>
              <a:rPr lang="en-US" altLang="en-US" sz="1800" dirty="0" smtClean="0">
                <a:solidFill>
                  <a:schemeClr val="tx2"/>
                </a:solidFill>
              </a:rPr>
              <a:t>1. AMARJEET  	                                             </a:t>
            </a:r>
            <a:r>
              <a:rPr lang="en-US" altLang="en-US" sz="1800" dirty="0" err="1" smtClean="0">
                <a:solidFill>
                  <a:schemeClr val="tx2"/>
                </a:solidFill>
              </a:rPr>
              <a:t>Mr.MAHENDRA</a:t>
            </a:r>
            <a:r>
              <a:rPr lang="en-US" altLang="en-US" sz="1800" dirty="0" smtClean="0">
                <a:solidFill>
                  <a:schemeClr val="tx2"/>
                </a:solidFill>
              </a:rPr>
              <a:t>(IBM)       </a:t>
            </a:r>
          </a:p>
          <a:p>
            <a:pPr marL="457200" indent="-457200" algn="just"/>
            <a:r>
              <a:rPr lang="en-US" altLang="en-US" sz="1800" dirty="0" smtClean="0">
                <a:solidFill>
                  <a:schemeClr val="tx2"/>
                </a:solidFill>
              </a:rPr>
              <a:t>2. SUDHANSHU CHAUDHARY</a:t>
            </a:r>
          </a:p>
          <a:p>
            <a:pPr marL="457200" indent="-457200" algn="just"/>
            <a:r>
              <a:rPr lang="en-US" altLang="en-US" sz="1800" dirty="0" smtClean="0">
                <a:solidFill>
                  <a:schemeClr val="tx2"/>
                </a:solidFill>
              </a:rPr>
              <a:t>3. PANKAJ KUMAR</a:t>
            </a:r>
          </a:p>
          <a:p>
            <a:pPr marL="457200" indent="-457200" algn="just"/>
            <a:r>
              <a:rPr lang="en-US" altLang="en-US" sz="1800" dirty="0" smtClean="0">
                <a:solidFill>
                  <a:schemeClr val="tx2"/>
                </a:solidFill>
              </a:rPr>
              <a:t>4. SACHIN </a:t>
            </a:r>
            <a:r>
              <a:rPr lang="en-US" altLang="en-US" sz="1800" dirty="0" smtClean="0">
                <a:solidFill>
                  <a:schemeClr val="tx2"/>
                </a:solidFill>
              </a:rPr>
              <a:t>PATEL</a:t>
            </a:r>
            <a:endParaRPr lang="en-US" altLang="en-US" sz="1800" dirty="0" smtClean="0">
              <a:solidFill>
                <a:schemeClr val="tx2"/>
              </a:solidFill>
            </a:endParaRPr>
          </a:p>
          <a:p>
            <a:pPr marL="457200" indent="-457200" algn="just"/>
            <a:r>
              <a:rPr lang="en-US" altLang="en-US" sz="1800" dirty="0" smtClean="0">
                <a:solidFill>
                  <a:schemeClr val="tx2"/>
                </a:solidFill>
              </a:rPr>
              <a:t>5. JAYPAL CHAUDHARY</a:t>
            </a:r>
          </a:p>
          <a:p>
            <a:r>
              <a:rPr lang="en-US" sz="6000" b="1" u="sng" dirty="0" smtClean="0">
                <a:solidFill>
                  <a:srgbClr val="FF0000"/>
                </a:solidFill>
              </a:rPr>
              <a:t> </a:t>
            </a:r>
            <a:endParaRPr lang="en-US" sz="6000" b="1" u="sng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Sudhanshu\OneDrive\Desktop\SRM College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1954901"/>
          </a:xfrm>
          <a:prstGeom prst="rect">
            <a:avLst/>
          </a:prstGeom>
          <a:noFill/>
        </p:spPr>
      </p:pic>
      <p:pic>
        <p:nvPicPr>
          <p:cNvPr id="1027" name="Picture 3" descr="C:\Users\Sudhanshu\OneDrive\Desktop\SRM College\downlo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599" y="0"/>
            <a:ext cx="2057401" cy="1981200"/>
          </a:xfrm>
          <a:prstGeom prst="rect">
            <a:avLst/>
          </a:prstGeom>
          <a:noFill/>
        </p:spPr>
      </p:pic>
      <p:sp>
        <p:nvSpPr>
          <p:cNvPr id="4" name="Down Arrow 3"/>
          <p:cNvSpPr/>
          <p:nvPr/>
        </p:nvSpPr>
        <p:spPr>
          <a:xfrm>
            <a:off x="4267200" y="2060622"/>
            <a:ext cx="609600" cy="7120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Introduction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1"/>
            <a:ext cx="8763000" cy="12954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/>
              <a:t>		</a:t>
            </a:r>
            <a:r>
              <a:rPr lang="en-US" sz="2500" dirty="0" smtClean="0"/>
              <a:t>Cloud </a:t>
            </a:r>
            <a:r>
              <a:rPr lang="en-US" sz="2500" dirty="0"/>
              <a:t>Computing is the delivery of computing services </a:t>
            </a:r>
            <a:r>
              <a:rPr lang="en-US" sz="2500" dirty="0" smtClean="0"/>
              <a:t>such as </a:t>
            </a:r>
            <a:r>
              <a:rPr lang="en-US" sz="2500" dirty="0"/>
              <a:t>servers, storage, databases, networking, software, analytics, intelligence, and more, over the Cloud (Internet).</a:t>
            </a:r>
          </a:p>
        </p:txBody>
      </p:sp>
      <p:pic>
        <p:nvPicPr>
          <p:cNvPr id="2051" name="Picture 3" descr="C:\Users\Sudhanshu\OneDrive\Desktop\SRM College\imag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38400"/>
            <a:ext cx="3352800" cy="4419600"/>
          </a:xfrm>
          <a:prstGeom prst="rect">
            <a:avLst/>
          </a:prstGeom>
          <a:noFill/>
        </p:spPr>
      </p:pic>
      <p:pic>
        <p:nvPicPr>
          <p:cNvPr id="2054" name="Picture 6" descr="C:\Users\Sudhanshu\OneDrive\Desktop\SRM College\0_c0z2qv1mM3DAAryj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2514600"/>
            <a:ext cx="5715000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75" y="3413880"/>
            <a:ext cx="3621973" cy="2612571"/>
          </a:xfrm>
          <a:prstGeom prst="rect">
            <a:avLst/>
          </a:prstGeom>
        </p:spPr>
      </p:pic>
      <p:pic>
        <p:nvPicPr>
          <p:cNvPr id="1026" name="Picture 2" descr="Top 11 Advantages of Cloud Computing in 2023 - CloudKath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267200" cy="792162"/>
          </a:xfrm>
        </p:spPr>
        <p:txBody>
          <a:bodyPr>
            <a:normAutofit/>
          </a:bodyPr>
          <a:lstStyle/>
          <a:p>
            <a:r>
              <a:rPr lang="en-US" sz="2000" b="1" u="sng" dirty="0" smtClean="0"/>
              <a:t>Real Time </a:t>
            </a:r>
            <a:r>
              <a:rPr lang="en-US" sz="2000" b="1" u="sng" dirty="0" err="1" smtClean="0"/>
              <a:t>BenefitsCloud</a:t>
            </a:r>
            <a:r>
              <a:rPr lang="en-US" sz="2000" b="1" u="sng" dirty="0" smtClean="0"/>
              <a:t> </a:t>
            </a:r>
            <a:r>
              <a:rPr lang="en-US" sz="2000" b="1" u="sng" dirty="0"/>
              <a:t>C</a:t>
            </a:r>
            <a:r>
              <a:rPr lang="en-US" sz="2000" b="1" u="sng" dirty="0" smtClean="0"/>
              <a:t>omputing: </a:t>
            </a:r>
            <a:endParaRPr lang="en-US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4191000" y="304800"/>
            <a:ext cx="3352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1.Data backup</a:t>
            </a:r>
          </a:p>
          <a:p>
            <a:r>
              <a:rPr lang="en-US" dirty="0" smtClean="0"/>
              <a:t>2.Email</a:t>
            </a:r>
          </a:p>
          <a:p>
            <a:r>
              <a:rPr lang="en-US" dirty="0" smtClean="0"/>
              <a:t>3.Disaster recovery</a:t>
            </a:r>
          </a:p>
          <a:p>
            <a:r>
              <a:rPr lang="en-US" dirty="0" smtClean="0"/>
              <a:t>4.Virtual </a:t>
            </a:r>
            <a:r>
              <a:rPr lang="en-US" dirty="0"/>
              <a:t>desktops </a:t>
            </a:r>
            <a:endParaRPr lang="en-US" dirty="0" smtClean="0"/>
          </a:p>
          <a:p>
            <a:r>
              <a:rPr lang="en-US" dirty="0" smtClean="0"/>
              <a:t>5.Big </a:t>
            </a:r>
            <a:r>
              <a:rPr lang="en-US" dirty="0"/>
              <a:t>data </a:t>
            </a:r>
            <a:r>
              <a:rPr lang="en-US" dirty="0" smtClean="0"/>
              <a:t>analytics</a:t>
            </a:r>
          </a:p>
          <a:p>
            <a:r>
              <a:rPr lang="en-US" dirty="0" smtClean="0"/>
              <a:t>6.Software </a:t>
            </a:r>
            <a:r>
              <a:rPr lang="en-US" dirty="0"/>
              <a:t>development </a:t>
            </a:r>
            <a:endParaRPr lang="en-US" dirty="0" smtClean="0"/>
          </a:p>
          <a:p>
            <a:r>
              <a:rPr lang="en-US" dirty="0" smtClean="0"/>
              <a:t>7Testing</a:t>
            </a:r>
            <a:endParaRPr lang="en-US" dirty="0"/>
          </a:p>
        </p:txBody>
      </p:sp>
      <p:pic>
        <p:nvPicPr>
          <p:cNvPr id="4098" name="Picture 2" descr="C:\Users\Sudhanshu\OneDrive\Desktop\SRM College\Cloud-Computing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362200"/>
            <a:ext cx="8458200" cy="3810000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7391400" y="5181600"/>
            <a:ext cx="1295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934200" y="5029200"/>
            <a:ext cx="1752600" cy="381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0"/>
            <a:ext cx="4648200" cy="1295400"/>
          </a:xfrm>
        </p:spPr>
        <p:txBody>
          <a:bodyPr>
            <a:noAutofit/>
          </a:bodyPr>
          <a:lstStyle/>
          <a:p>
            <a:pPr algn="just">
              <a:spcBef>
                <a:spcPts val="50"/>
              </a:spcBef>
              <a:spcAft>
                <a:spcPts val="50"/>
              </a:spcAft>
            </a:pPr>
            <a:r>
              <a:rPr lang="en-US" sz="1800" dirty="0"/>
              <a:t>There are also </a:t>
            </a:r>
            <a:r>
              <a:rPr lang="en-US" sz="1800" dirty="0" smtClean="0"/>
              <a:t>three main </a:t>
            </a:r>
            <a:r>
              <a:rPr lang="en-US" sz="1800" dirty="0"/>
              <a:t>types </a:t>
            </a:r>
            <a:r>
              <a:rPr lang="en-US" sz="1800" dirty="0" smtClean="0"/>
              <a:t>of </a:t>
            </a:r>
            <a:r>
              <a:rPr lang="en-US" sz="1900" b="1" dirty="0" smtClean="0"/>
              <a:t>cloud computing Services</a:t>
            </a:r>
            <a:r>
              <a:rPr lang="en-US" sz="1800" dirty="0" smtClean="0"/>
              <a:t>:-Infrastructure-as-a-Service </a:t>
            </a:r>
            <a:r>
              <a:rPr lang="en-US" sz="1800" dirty="0"/>
              <a:t>(</a:t>
            </a:r>
            <a:r>
              <a:rPr lang="en-US" sz="1800" b="1" dirty="0" err="1"/>
              <a:t>IaaS</a:t>
            </a:r>
            <a:r>
              <a:rPr lang="en-US" sz="1800" dirty="0"/>
              <a:t>), Platforms-as-a-Service (</a:t>
            </a:r>
            <a:r>
              <a:rPr lang="en-US" sz="1800" b="1" dirty="0" err="1"/>
              <a:t>PaaS</a:t>
            </a:r>
            <a:r>
              <a:rPr lang="en-US" sz="1800" dirty="0"/>
              <a:t>), and Software-as-a-Service (</a:t>
            </a:r>
            <a:r>
              <a:rPr lang="en-US" sz="1800" b="1" dirty="0" err="1"/>
              <a:t>SaaS</a:t>
            </a:r>
            <a:r>
              <a:rPr lang="en-US" sz="1800" dirty="0"/>
              <a:t>). </a:t>
            </a:r>
          </a:p>
        </p:txBody>
      </p:sp>
      <p:pic>
        <p:nvPicPr>
          <p:cNvPr id="5122" name="Picture 2" descr="C:\Users\Sudhanshu\OneDrive\Desktop\SRM College\types-of-clou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4495800" cy="3387570"/>
          </a:xfrm>
          <a:prstGeom prst="rect">
            <a:avLst/>
          </a:prstGeom>
          <a:noFill/>
        </p:spPr>
      </p:pic>
      <p:pic>
        <p:nvPicPr>
          <p:cNvPr id="5123" name="Picture 3" descr="C:\Users\Sudhanshu\OneDrive\Desktop\SRM College\Types-of-Cloud-Computing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253613"/>
            <a:ext cx="4648200" cy="5604387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3429000"/>
            <a:ext cx="4572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900" b="1" u="sng" dirty="0"/>
              <a:t>Public cloud — </a:t>
            </a:r>
            <a:r>
              <a:rPr lang="en-US" dirty="0"/>
              <a:t>data and other info delivered over the internet that can be shared with various people and organizations.</a:t>
            </a:r>
            <a:br>
              <a:rPr lang="en-US" dirty="0"/>
            </a:b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sz="1900" b="1" u="sng" dirty="0"/>
              <a:t>Private cloud — </a:t>
            </a:r>
            <a:r>
              <a:rPr lang="en-US" dirty="0"/>
              <a:t>data and other info that is only accessible to users within your organization.</a:t>
            </a:r>
            <a:br>
              <a:rPr lang="en-US" dirty="0"/>
            </a:b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sz="1900" b="1" u="sng" dirty="0"/>
              <a:t>Hybrid cloud — </a:t>
            </a:r>
            <a:r>
              <a:rPr lang="en-US" dirty="0"/>
              <a:t>a combination of the two. This environment uses public and private clouds.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5257800" cy="838200"/>
          </a:xfrm>
        </p:spPr>
        <p:txBody>
          <a:bodyPr>
            <a:noAutofit/>
          </a:bodyPr>
          <a:lstStyle/>
          <a:p>
            <a:r>
              <a:rPr lang="en-US" sz="3000" b="1" u="sng" dirty="0" smtClean="0">
                <a:solidFill>
                  <a:srgbClr val="FFC000"/>
                </a:solidFill>
              </a:rPr>
              <a:t>Cloud Computing Support </a:t>
            </a:r>
            <a:r>
              <a:rPr lang="en-US" sz="3000" b="1" u="sng" dirty="0" err="1" smtClean="0">
                <a:solidFill>
                  <a:srgbClr val="FFC000"/>
                </a:solidFill>
              </a:rPr>
              <a:t>IoT</a:t>
            </a:r>
            <a:r>
              <a:rPr lang="en-US" sz="3000" b="1" u="sng" dirty="0" smtClean="0">
                <a:solidFill>
                  <a:srgbClr val="FFC000"/>
                </a:solidFill>
              </a:rPr>
              <a:t>:-</a:t>
            </a:r>
            <a:endParaRPr lang="en-US" sz="3000" b="1" u="sng" dirty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609600"/>
            <a:ext cx="3733800" cy="369331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en-US" dirty="0" smtClean="0"/>
              <a:t>	   One </a:t>
            </a:r>
            <a:r>
              <a:rPr lang="en-US" dirty="0"/>
              <a:t>component that improves the success of the </a:t>
            </a:r>
            <a:r>
              <a:rPr lang="en-US" u="sng" dirty="0">
                <a:hlinkClick r:id="rId2"/>
              </a:rPr>
              <a:t>Internet of Things</a:t>
            </a:r>
            <a:r>
              <a:rPr lang="en-US" dirty="0"/>
              <a:t> is </a:t>
            </a:r>
            <a:r>
              <a:rPr lang="en-US" u="sng" dirty="0">
                <a:hlinkClick r:id="rId3"/>
              </a:rPr>
              <a:t>Cloud </a:t>
            </a:r>
            <a:r>
              <a:rPr lang="en-US" u="sng" dirty="0" err="1" smtClean="0">
                <a:hlinkClick r:id="rId3"/>
              </a:rPr>
              <a:t>Computing</a:t>
            </a:r>
            <a:r>
              <a:rPr lang="en-US" dirty="0" err="1" smtClean="0"/>
              <a:t>.Cloud</a:t>
            </a:r>
            <a:r>
              <a:rPr lang="en-US" dirty="0" smtClean="0"/>
              <a:t> computing enables users to </a:t>
            </a:r>
            <a:r>
              <a:rPr lang="en-US" dirty="0"/>
              <a:t>perform computing tasks using services provided over the Internet. The use of </a:t>
            </a:r>
            <a:r>
              <a:rPr lang="en-US" dirty="0" smtClean="0"/>
              <a:t>the Internet </a:t>
            </a:r>
            <a:r>
              <a:rPr lang="en-US" dirty="0"/>
              <a:t>of Things </a:t>
            </a:r>
            <a:r>
              <a:rPr lang="en-US" dirty="0" smtClean="0"/>
              <a:t>in </a:t>
            </a:r>
            <a:r>
              <a:rPr lang="en-US" dirty="0" err="1" smtClean="0"/>
              <a:t>conjunctio</a:t>
            </a:r>
            <a:r>
              <a:rPr lang="en-US" dirty="0" smtClean="0"/>
              <a:t> with </a:t>
            </a:r>
            <a:r>
              <a:rPr lang="en-US" dirty="0"/>
              <a:t>cloud technologies has become a kind of catalyst: the Internet of Things and cloud computing are now related to each other. These are true technologies of the future that will bring many benefits.</a:t>
            </a:r>
          </a:p>
        </p:txBody>
      </p:sp>
      <p:pic>
        <p:nvPicPr>
          <p:cNvPr id="3074" name="Picture 2" descr="C:\Users\Sudhanshu\OneDrive\Desktop\SRM College\1-1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685800"/>
            <a:ext cx="4648200" cy="3810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09600" y="4724400"/>
            <a:ext cx="8229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u="sng" dirty="0" err="1" smtClean="0">
                <a:solidFill>
                  <a:srgbClr val="FFC000"/>
                </a:solidFill>
              </a:rPr>
              <a:t>Blockchain</a:t>
            </a:r>
            <a:r>
              <a:rPr lang="en-US" sz="2000" b="1" u="sng" dirty="0" smtClean="0">
                <a:solidFill>
                  <a:srgbClr val="FFC000"/>
                </a:solidFill>
              </a:rPr>
              <a:t> in Cloud Computing:- </a:t>
            </a:r>
            <a:r>
              <a:rPr lang="en-US" sz="2000" dirty="0" err="1" smtClean="0"/>
              <a:t>Blockchain</a:t>
            </a:r>
            <a:r>
              <a:rPr lang="en-US" sz="2000" dirty="0" smtClean="0"/>
              <a:t> </a:t>
            </a:r>
            <a:r>
              <a:rPr lang="en-US" sz="2000" dirty="0"/>
              <a:t>is a decentralized, distributed database that allows secure information sharing among different parties. It consists of a growing list of records, called blocks, linked together using cryptography. Each block contains a cryptographic hash of the previous block, a timestamp, and transaction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/>
          </a:bodyPr>
          <a:lstStyle/>
          <a:p>
            <a:r>
              <a:rPr lang="en-IN" sz="5000" b="1" u="sng" dirty="0" err="1" smtClean="0">
                <a:solidFill>
                  <a:srgbClr val="FFC000"/>
                </a:solidFill>
              </a:rPr>
              <a:t>Calclusion</a:t>
            </a:r>
            <a:endParaRPr lang="en-IN" sz="5000" b="1" u="sng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417638"/>
            <a:ext cx="762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/>
              <a:t>Cloud Computing is the fastest growing part  of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/>
              <a:t>Tremendous benefits to </a:t>
            </a:r>
            <a:r>
              <a:rPr lang="en-IN" sz="3200" dirty="0" err="1" smtClean="0"/>
              <a:t>custmers</a:t>
            </a:r>
            <a:r>
              <a:rPr lang="en-IN" sz="3200" dirty="0" smtClean="0"/>
              <a:t> of  all sizes.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/>
              <a:t>Cloud services are simpler to acquire and scale up or down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8258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8001000" cy="4952999"/>
          </a:xfrm>
        </p:spPr>
        <p:txBody>
          <a:bodyPr>
            <a:normAutofit/>
          </a:bodyPr>
          <a:lstStyle/>
          <a:p>
            <a:r>
              <a:rPr lang="en-IN" sz="6600" b="1" dirty="0" smtClean="0">
                <a:solidFill>
                  <a:srgbClr val="00B0F0"/>
                </a:solidFill>
              </a:rPr>
              <a:t>THANKU ALL</a:t>
            </a:r>
            <a:br>
              <a:rPr lang="en-IN" sz="6600" b="1" dirty="0" smtClean="0">
                <a:solidFill>
                  <a:srgbClr val="00B0F0"/>
                </a:solidFill>
              </a:rPr>
            </a:br>
            <a:r>
              <a:rPr lang="en-IN" sz="6600" b="1" dirty="0" smtClean="0">
                <a:solidFill>
                  <a:srgbClr val="00B0F0"/>
                </a:solidFill>
              </a:rPr>
              <a:t>SRMCEM</a:t>
            </a:r>
            <a:br>
              <a:rPr lang="en-IN" sz="6600" b="1" dirty="0" smtClean="0">
                <a:solidFill>
                  <a:srgbClr val="00B0F0"/>
                </a:solidFill>
              </a:rPr>
            </a:br>
            <a:r>
              <a:rPr lang="en-IN" sz="6600" b="1" dirty="0" smtClean="0">
                <a:solidFill>
                  <a:srgbClr val="00B0F0"/>
                </a:solidFill>
              </a:rPr>
              <a:t>IBM TRAINER</a:t>
            </a:r>
            <a:endParaRPr lang="en-IN" sz="6600" b="1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1371600" y="5638800"/>
            <a:ext cx="5105400" cy="76200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419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355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SRMCEM LUCKNOW</vt:lpstr>
      <vt:lpstr>Introduction</vt:lpstr>
      <vt:lpstr>    </vt:lpstr>
      <vt:lpstr>Real Time BenefitsCloud Computing: </vt:lpstr>
      <vt:lpstr>There are also three main types of cloud computing Services:-Infrastructure-as-a-Service (IaaS), Platforms-as-a-Service (PaaS), and Software-as-a-Service (SaaS). </vt:lpstr>
      <vt:lpstr>Cloud Computing Support IoT:-</vt:lpstr>
      <vt:lpstr>Calclusion</vt:lpstr>
      <vt:lpstr>THANKU ALL SRMCEM IBM TRAINER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Sudhanshu</dc:creator>
  <cp:lastModifiedBy>AMARJEET</cp:lastModifiedBy>
  <cp:revision>36</cp:revision>
  <dcterms:created xsi:type="dcterms:W3CDTF">2023-10-11T15:04:59Z</dcterms:created>
  <dcterms:modified xsi:type="dcterms:W3CDTF">2023-10-12T17:01:42Z</dcterms:modified>
</cp:coreProperties>
</file>