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17"/>
  </p:notesMasterIdLst>
  <p:sldIdLst>
    <p:sldId id="256" r:id="rId2"/>
    <p:sldId id="257" r:id="rId3"/>
    <p:sldId id="258" r:id="rId4"/>
    <p:sldId id="260" r:id="rId5"/>
    <p:sldId id="261" r:id="rId6"/>
    <p:sldId id="280" r:id="rId7"/>
    <p:sldId id="262" r:id="rId8"/>
    <p:sldId id="263" r:id="rId9"/>
    <p:sldId id="267" r:id="rId10"/>
    <p:sldId id="269" r:id="rId11"/>
    <p:sldId id="272" r:id="rId12"/>
    <p:sldId id="282" r:id="rId13"/>
    <p:sldId id="283" r:id="rId14"/>
    <p:sldId id="284" r:id="rId15"/>
    <p:sldId id="276" r:id="rId16"/>
  </p:sldIdLst>
  <p:sldSz cx="12192000" cy="6858000"/>
  <p:notesSz cx="6858000" cy="9144000"/>
  <p:embeddedFontLst>
    <p:embeddedFont>
      <p:font typeface="Abril Fatface" panose="02000503000000020003" pitchFamily="2" charset="0"/>
      <p:regular r:id="rId18"/>
    </p:embeddedFont>
    <p:embeddedFont>
      <p:font typeface="Barlow Condensed" panose="00000506000000000000" pitchFamily="2" charset="0"/>
      <p:regular r:id="rId19"/>
      <p:bold r:id="rId20"/>
      <p:italic r:id="rId21"/>
      <p:boldItalic r:id="rId22"/>
    </p:embeddedFont>
    <p:embeddedFont>
      <p:font typeface="Britannic Bold" panose="020B0903060703020204" pitchFamily="34" charset="0"/>
      <p:regular r:id="rId23"/>
    </p:embeddedFont>
    <p:embeddedFont>
      <p:font typeface="Catamaran" panose="020B0604020202020204" charset="0"/>
      <p:regular r:id="rId24"/>
      <p:bold r:id="rId25"/>
    </p:embeddedFont>
    <p:embeddedFont>
      <p:font typeface="Eras Medium ITC" panose="020B0602030504020804" pitchFamily="34" charset="0"/>
      <p:regular r:id="rId26"/>
    </p:embeddedFont>
    <p:embeddedFont>
      <p:font typeface="Griffy" panose="020B0604020202020204" charset="0"/>
      <p:regular r:id="rId27"/>
    </p:embeddedFont>
    <p:embeddedFont>
      <p:font typeface="Ubuntu Condensed" panose="020B0506030602030204" pitchFamily="34" charset="0"/>
      <p:regular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el Jais" userId="67cccd3f535ae536" providerId="LiveId" clId="{EE8CCD54-3930-452D-94DE-6A2E5DEAC061}"/>
    <pc:docChg chg="modSld">
      <pc:chgData name="Noel Jais" userId="67cccd3f535ae536" providerId="LiveId" clId="{EE8CCD54-3930-452D-94DE-6A2E5DEAC061}" dt="2025-01-01T03:43:07.684" v="0" actId="20577"/>
      <pc:docMkLst>
        <pc:docMk/>
      </pc:docMkLst>
      <pc:sldChg chg="modSp mod">
        <pc:chgData name="Noel Jais" userId="67cccd3f535ae536" providerId="LiveId" clId="{EE8CCD54-3930-452D-94DE-6A2E5DEAC061}" dt="2025-01-01T03:43:07.684" v="0" actId="20577"/>
        <pc:sldMkLst>
          <pc:docMk/>
          <pc:sldMk cId="0" sldId="263"/>
        </pc:sldMkLst>
        <pc:spChg chg="mod">
          <ac:chgData name="Noel Jais" userId="67cccd3f535ae536" providerId="LiveId" clId="{EE8CCD54-3930-452D-94DE-6A2E5DEAC061}" dt="2025-01-01T03:43:07.684" v="0" actId="20577"/>
          <ac:spMkLst>
            <pc:docMk/>
            <pc:sldMk cId="0" sldId="263"/>
            <ac:spMk id="14" creationId="{71F034C4-0B65-AD38-6CED-7EAD19DE6DF3}"/>
          </ac:spMkLst>
        </pc:spChg>
      </pc:sldChg>
    </pc:docChg>
  </pc:docChgLst>
  <pc:docChgLst>
    <pc:chgData name="Noel Jais" userId="67cccd3f535ae536" providerId="LiveId" clId="{492473D0-C2BD-4039-A164-45E45683741A}"/>
    <pc:docChg chg="delSld modSld">
      <pc:chgData name="Noel Jais" userId="67cccd3f535ae536" providerId="LiveId" clId="{492473D0-C2BD-4039-A164-45E45683741A}" dt="2024-10-21T04:32:05.712" v="116" actId="113"/>
      <pc:docMkLst>
        <pc:docMk/>
      </pc:docMkLst>
      <pc:sldChg chg="modSp mod">
        <pc:chgData name="Noel Jais" userId="67cccd3f535ae536" providerId="LiveId" clId="{492473D0-C2BD-4039-A164-45E45683741A}" dt="2024-10-21T04:31:27.406" v="112" actId="20577"/>
        <pc:sldMkLst>
          <pc:docMk/>
          <pc:sldMk cId="0" sldId="257"/>
        </pc:sldMkLst>
        <pc:spChg chg="mod">
          <ac:chgData name="Noel Jais" userId="67cccd3f535ae536" providerId="LiveId" clId="{492473D0-C2BD-4039-A164-45E45683741A}" dt="2024-10-21T04:31:27.406" v="112" actId="20577"/>
          <ac:spMkLst>
            <pc:docMk/>
            <pc:sldMk cId="0" sldId="257"/>
            <ac:spMk id="2837" creationId="{00000000-0000-0000-0000-000000000000}"/>
          </ac:spMkLst>
        </pc:spChg>
      </pc:sldChg>
      <pc:sldChg chg="modSp mod">
        <pc:chgData name="Noel Jais" userId="67cccd3f535ae536" providerId="LiveId" clId="{492473D0-C2BD-4039-A164-45E45683741A}" dt="2024-10-21T04:32:05.712" v="116" actId="113"/>
        <pc:sldMkLst>
          <pc:docMk/>
          <pc:sldMk cId="0" sldId="258"/>
        </pc:sldMkLst>
        <pc:spChg chg="mod">
          <ac:chgData name="Noel Jais" userId="67cccd3f535ae536" providerId="LiveId" clId="{492473D0-C2BD-4039-A164-45E45683741A}" dt="2024-10-21T04:32:05.712" v="116" actId="113"/>
          <ac:spMkLst>
            <pc:docMk/>
            <pc:sldMk cId="0" sldId="258"/>
            <ac:spMk id="2843" creationId="{00000000-0000-0000-0000-000000000000}"/>
          </ac:spMkLst>
        </pc:spChg>
      </pc:sldChg>
      <pc:sldChg chg="modSp mod">
        <pc:chgData name="Noel Jais" userId="67cccd3f535ae536" providerId="LiveId" clId="{492473D0-C2BD-4039-A164-45E45683741A}" dt="2024-10-21T04:29:43.468" v="84" actId="1076"/>
        <pc:sldMkLst>
          <pc:docMk/>
          <pc:sldMk cId="0" sldId="263"/>
        </pc:sldMkLst>
        <pc:spChg chg="mod">
          <ac:chgData name="Noel Jais" userId="67cccd3f535ae536" providerId="LiveId" clId="{492473D0-C2BD-4039-A164-45E45683741A}" dt="2024-10-21T04:29:43.468" v="84" actId="1076"/>
          <ac:spMkLst>
            <pc:docMk/>
            <pc:sldMk cId="0" sldId="263"/>
            <ac:spMk id="2876" creationId="{00000000-0000-0000-0000-000000000000}"/>
          </ac:spMkLst>
        </pc:spChg>
      </pc:sldChg>
      <pc:sldChg chg="del">
        <pc:chgData name="Noel Jais" userId="67cccd3f535ae536" providerId="LiveId" clId="{492473D0-C2BD-4039-A164-45E45683741A}" dt="2024-10-21T04:29:54.644" v="85" actId="2696"/>
        <pc:sldMkLst>
          <pc:docMk/>
          <pc:sldMk cId="3050437620" sldId="28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6"/>
        <p:cNvGrpSpPr/>
        <p:nvPr/>
      </p:nvGrpSpPr>
      <p:grpSpPr>
        <a:xfrm>
          <a:off x="0" y="0"/>
          <a:ext cx="0" cy="0"/>
          <a:chOff x="0" y="0"/>
          <a:chExt cx="0" cy="0"/>
        </a:xfrm>
      </p:grpSpPr>
      <p:sp>
        <p:nvSpPr>
          <p:cNvPr id="2827" name="Google Shape;2827;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8" name="Google Shape;2828;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4"/>
        <p:cNvGrpSpPr/>
        <p:nvPr/>
      </p:nvGrpSpPr>
      <p:grpSpPr>
        <a:xfrm>
          <a:off x="0" y="0"/>
          <a:ext cx="0" cy="0"/>
          <a:chOff x="0" y="0"/>
          <a:chExt cx="0" cy="0"/>
        </a:xfrm>
      </p:grpSpPr>
      <p:sp>
        <p:nvSpPr>
          <p:cNvPr id="3165" name="Google Shape;3165;ga073618e60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6" name="Google Shape;3166;ga073618e60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5"/>
        <p:cNvGrpSpPr/>
        <p:nvPr/>
      </p:nvGrpSpPr>
      <p:grpSpPr>
        <a:xfrm>
          <a:off x="0" y="0"/>
          <a:ext cx="0" cy="0"/>
          <a:chOff x="0" y="0"/>
          <a:chExt cx="0" cy="0"/>
        </a:xfrm>
      </p:grpSpPr>
      <p:sp>
        <p:nvSpPr>
          <p:cNvPr id="3506" name="Google Shape;3506;ga073618e60_0_6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7" name="Google Shape;3507;ga073618e60_0_6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5"/>
        <p:cNvGrpSpPr/>
        <p:nvPr/>
      </p:nvGrpSpPr>
      <p:grpSpPr>
        <a:xfrm>
          <a:off x="0" y="0"/>
          <a:ext cx="0" cy="0"/>
          <a:chOff x="0" y="0"/>
          <a:chExt cx="0" cy="0"/>
        </a:xfrm>
      </p:grpSpPr>
      <p:sp>
        <p:nvSpPr>
          <p:cNvPr id="3506" name="Google Shape;3506;ga073618e60_0_6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7" name="Google Shape;3507;ga073618e60_0_6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97464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5"/>
        <p:cNvGrpSpPr/>
        <p:nvPr/>
      </p:nvGrpSpPr>
      <p:grpSpPr>
        <a:xfrm>
          <a:off x="0" y="0"/>
          <a:ext cx="0" cy="0"/>
          <a:chOff x="0" y="0"/>
          <a:chExt cx="0" cy="0"/>
        </a:xfrm>
      </p:grpSpPr>
      <p:sp>
        <p:nvSpPr>
          <p:cNvPr id="3506" name="Google Shape;3506;ga073618e60_0_6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7" name="Google Shape;3507;ga073618e60_0_6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12781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5"/>
        <p:cNvGrpSpPr/>
        <p:nvPr/>
      </p:nvGrpSpPr>
      <p:grpSpPr>
        <a:xfrm>
          <a:off x="0" y="0"/>
          <a:ext cx="0" cy="0"/>
          <a:chOff x="0" y="0"/>
          <a:chExt cx="0" cy="0"/>
        </a:xfrm>
      </p:grpSpPr>
      <p:sp>
        <p:nvSpPr>
          <p:cNvPr id="3506" name="Google Shape;3506;ga073618e60_0_6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7" name="Google Shape;3507;ga073618e60_0_6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70547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8"/>
        <p:cNvGrpSpPr/>
        <p:nvPr/>
      </p:nvGrpSpPr>
      <p:grpSpPr>
        <a:xfrm>
          <a:off x="0" y="0"/>
          <a:ext cx="0" cy="0"/>
          <a:chOff x="0" y="0"/>
          <a:chExt cx="0" cy="0"/>
        </a:xfrm>
      </p:grpSpPr>
      <p:sp>
        <p:nvSpPr>
          <p:cNvPr id="3559" name="Google Shape;3559;ga073618e60_0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0" name="Google Shape;3560;ga073618e60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2"/>
        <p:cNvGrpSpPr/>
        <p:nvPr/>
      </p:nvGrpSpPr>
      <p:grpSpPr>
        <a:xfrm>
          <a:off x="0" y="0"/>
          <a:ext cx="0" cy="0"/>
          <a:chOff x="0" y="0"/>
          <a:chExt cx="0" cy="0"/>
        </a:xfrm>
      </p:grpSpPr>
      <p:sp>
        <p:nvSpPr>
          <p:cNvPr id="2833" name="Google Shape;2833;ga073618e6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4" name="Google Shape;2834;ga073618e6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9"/>
        <p:cNvGrpSpPr/>
        <p:nvPr/>
      </p:nvGrpSpPr>
      <p:grpSpPr>
        <a:xfrm>
          <a:off x="0" y="0"/>
          <a:ext cx="0" cy="0"/>
          <a:chOff x="0" y="0"/>
          <a:chExt cx="0" cy="0"/>
        </a:xfrm>
      </p:grpSpPr>
      <p:sp>
        <p:nvSpPr>
          <p:cNvPr id="2840" name="Google Shape;2840;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1" name="Google Shape;2841;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2"/>
        <p:cNvGrpSpPr/>
        <p:nvPr/>
      </p:nvGrpSpPr>
      <p:grpSpPr>
        <a:xfrm>
          <a:off x="0" y="0"/>
          <a:ext cx="0" cy="0"/>
          <a:chOff x="0" y="0"/>
          <a:chExt cx="0" cy="0"/>
        </a:xfrm>
      </p:grpSpPr>
      <p:sp>
        <p:nvSpPr>
          <p:cNvPr id="2853" name="Google Shape;2853;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4" name="Google Shape;2854;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8"/>
        <p:cNvGrpSpPr/>
        <p:nvPr/>
      </p:nvGrpSpPr>
      <p:grpSpPr>
        <a:xfrm>
          <a:off x="0" y="0"/>
          <a:ext cx="0" cy="0"/>
          <a:chOff x="0" y="0"/>
          <a:chExt cx="0" cy="0"/>
        </a:xfrm>
      </p:grpSpPr>
      <p:sp>
        <p:nvSpPr>
          <p:cNvPr id="2859" name="Google Shape;2859;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0" name="Google Shape;2860;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8"/>
        <p:cNvGrpSpPr/>
        <p:nvPr/>
      </p:nvGrpSpPr>
      <p:grpSpPr>
        <a:xfrm>
          <a:off x="0" y="0"/>
          <a:ext cx="0" cy="0"/>
          <a:chOff x="0" y="0"/>
          <a:chExt cx="0" cy="0"/>
        </a:xfrm>
      </p:grpSpPr>
      <p:sp>
        <p:nvSpPr>
          <p:cNvPr id="2859" name="Google Shape;2859;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0" name="Google Shape;2860;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1901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5"/>
        <p:cNvGrpSpPr/>
        <p:nvPr/>
      </p:nvGrpSpPr>
      <p:grpSpPr>
        <a:xfrm>
          <a:off x="0" y="0"/>
          <a:ext cx="0" cy="0"/>
          <a:chOff x="0" y="0"/>
          <a:chExt cx="0" cy="0"/>
        </a:xfrm>
      </p:grpSpPr>
      <p:sp>
        <p:nvSpPr>
          <p:cNvPr id="2866" name="Google Shape;2866;ga073618e60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7" name="Google Shape;2867;ga073618e60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2"/>
        <p:cNvGrpSpPr/>
        <p:nvPr/>
      </p:nvGrpSpPr>
      <p:grpSpPr>
        <a:xfrm>
          <a:off x="0" y="0"/>
          <a:ext cx="0" cy="0"/>
          <a:chOff x="0" y="0"/>
          <a:chExt cx="0" cy="0"/>
        </a:xfrm>
      </p:grpSpPr>
      <p:sp>
        <p:nvSpPr>
          <p:cNvPr id="2873" name="Google Shape;2873;ga073618e60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4" name="Google Shape;2874;ga073618e60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5"/>
        <p:cNvGrpSpPr/>
        <p:nvPr/>
      </p:nvGrpSpPr>
      <p:grpSpPr>
        <a:xfrm>
          <a:off x="0" y="0"/>
          <a:ext cx="0" cy="0"/>
          <a:chOff x="0" y="0"/>
          <a:chExt cx="0" cy="0"/>
        </a:xfrm>
      </p:grpSpPr>
      <p:sp>
        <p:nvSpPr>
          <p:cNvPr id="3036" name="Google Shape;3036;ga073618e60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7" name="Google Shape;3037;ga073618e60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10"/>
        <p:cNvGrpSpPr/>
        <p:nvPr/>
      </p:nvGrpSpPr>
      <p:grpSpPr>
        <a:xfrm>
          <a:off x="0" y="0"/>
          <a:ext cx="0" cy="0"/>
          <a:chOff x="0" y="0"/>
          <a:chExt cx="0" cy="0"/>
        </a:xfrm>
      </p:grpSpPr>
      <p:sp>
        <p:nvSpPr>
          <p:cNvPr id="242" name="Google Shape;242;p2"/>
          <p:cNvSpPr/>
          <p:nvPr/>
        </p:nvSpPr>
        <p:spPr>
          <a:xfrm flipH="1">
            <a:off x="7970527" y="5305068"/>
            <a:ext cx="1399800" cy="1346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89" name="Group 288">
            <a:extLst>
              <a:ext uri="{FF2B5EF4-FFF2-40B4-BE49-F238E27FC236}">
                <a16:creationId xmlns:a16="http://schemas.microsoft.com/office/drawing/2014/main" id="{41004561-A98D-43B8-BFBE-CC5EA0088FAD}"/>
              </a:ext>
            </a:extLst>
          </p:cNvPr>
          <p:cNvGrpSpPr/>
          <p:nvPr userDrawn="1"/>
        </p:nvGrpSpPr>
        <p:grpSpPr>
          <a:xfrm>
            <a:off x="7961224" y="5345502"/>
            <a:ext cx="1397080" cy="1162408"/>
            <a:chOff x="3210946" y="234733"/>
            <a:chExt cx="1560780" cy="1298611"/>
          </a:xfrm>
        </p:grpSpPr>
        <p:cxnSp>
          <p:nvCxnSpPr>
            <p:cNvPr id="290" name="Straight Connector 289">
              <a:extLst>
                <a:ext uri="{FF2B5EF4-FFF2-40B4-BE49-F238E27FC236}">
                  <a16:creationId xmlns:a16="http://schemas.microsoft.com/office/drawing/2014/main" id="{4D098F5B-58C1-4AE9-975D-0B6A2753867F}"/>
                </a:ext>
              </a:extLst>
            </p:cNvPr>
            <p:cNvCxnSpPr>
              <a:cxnSpLocks/>
            </p:cNvCxnSpPr>
            <p:nvPr/>
          </p:nvCxnSpPr>
          <p:spPr>
            <a:xfrm rot="5400000">
              <a:off x="3991336" y="752954"/>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104F874D-ABEE-449A-88F1-F2BBD70E919F}"/>
                </a:ext>
              </a:extLst>
            </p:cNvPr>
            <p:cNvCxnSpPr>
              <a:cxnSpLocks/>
            </p:cNvCxnSpPr>
            <p:nvPr/>
          </p:nvCxnSpPr>
          <p:spPr>
            <a:xfrm rot="5400000">
              <a:off x="3991336" y="567439"/>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09F360BE-6D83-4DF7-A369-88ED25725AA4}"/>
                </a:ext>
              </a:extLst>
            </p:cNvPr>
            <p:cNvCxnSpPr>
              <a:cxnSpLocks/>
            </p:cNvCxnSpPr>
            <p:nvPr/>
          </p:nvCxnSpPr>
          <p:spPr>
            <a:xfrm rot="5400000">
              <a:off x="3991336" y="381923"/>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069890FF-BF5D-47E2-A43C-9A1ADE3FC388}"/>
                </a:ext>
              </a:extLst>
            </p:cNvPr>
            <p:cNvCxnSpPr>
              <a:cxnSpLocks/>
            </p:cNvCxnSpPr>
            <p:nvPr/>
          </p:nvCxnSpPr>
          <p:spPr>
            <a:xfrm rot="5400000">
              <a:off x="3991336" y="19640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6EDA1555-0D04-451B-AC25-4CE7B5189E80}"/>
                </a:ext>
              </a:extLst>
            </p:cNvPr>
            <p:cNvCxnSpPr>
              <a:cxnSpLocks/>
            </p:cNvCxnSpPr>
            <p:nvPr/>
          </p:nvCxnSpPr>
          <p:spPr>
            <a:xfrm rot="5400000">
              <a:off x="3991336" y="1089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4CF889AD-85D5-4C38-A646-5AFA05433DE3}"/>
                </a:ext>
              </a:extLst>
            </p:cNvPr>
            <p:cNvCxnSpPr>
              <a:cxnSpLocks/>
            </p:cNvCxnSpPr>
            <p:nvPr/>
          </p:nvCxnSpPr>
          <p:spPr>
            <a:xfrm rot="5400000">
              <a:off x="3991336" y="-174625"/>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4EE3C5AA-881C-4873-8089-57C6A4B4B974}"/>
                </a:ext>
              </a:extLst>
            </p:cNvPr>
            <p:cNvCxnSpPr>
              <a:cxnSpLocks/>
            </p:cNvCxnSpPr>
            <p:nvPr/>
          </p:nvCxnSpPr>
          <p:spPr>
            <a:xfrm rot="5400000">
              <a:off x="3991336" y="-36014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EBFD38A3-D844-4BCD-84E9-DDAAF62ECB21}"/>
                </a:ext>
              </a:extLst>
            </p:cNvPr>
            <p:cNvCxnSpPr>
              <a:cxnSpLocks/>
            </p:cNvCxnSpPr>
            <p:nvPr/>
          </p:nvCxnSpPr>
          <p:spPr>
            <a:xfrm rot="5400000">
              <a:off x="3991336" y="-54565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42" name="Google Shape;142;p2"/>
          <p:cNvSpPr/>
          <p:nvPr/>
        </p:nvSpPr>
        <p:spPr>
          <a:xfrm>
            <a:off x="2819209" y="194512"/>
            <a:ext cx="1399800" cy="1346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72" name="Group 271">
            <a:extLst>
              <a:ext uri="{FF2B5EF4-FFF2-40B4-BE49-F238E27FC236}">
                <a16:creationId xmlns:a16="http://schemas.microsoft.com/office/drawing/2014/main" id="{9F5D8860-E4D4-4E6E-B272-FA8E827CEC2E}"/>
              </a:ext>
            </a:extLst>
          </p:cNvPr>
          <p:cNvGrpSpPr/>
          <p:nvPr userDrawn="1"/>
        </p:nvGrpSpPr>
        <p:grpSpPr>
          <a:xfrm>
            <a:off x="2822756" y="198407"/>
            <a:ext cx="1397080" cy="1162409"/>
            <a:chOff x="3210946" y="234733"/>
            <a:chExt cx="1560780" cy="1298611"/>
          </a:xfrm>
        </p:grpSpPr>
        <p:cxnSp>
          <p:nvCxnSpPr>
            <p:cNvPr id="273" name="Straight Connector 272">
              <a:extLst>
                <a:ext uri="{FF2B5EF4-FFF2-40B4-BE49-F238E27FC236}">
                  <a16:creationId xmlns:a16="http://schemas.microsoft.com/office/drawing/2014/main" id="{38FC039D-4C40-4E42-A9D0-13E5A5A03978}"/>
                </a:ext>
              </a:extLst>
            </p:cNvPr>
            <p:cNvCxnSpPr>
              <a:cxnSpLocks/>
            </p:cNvCxnSpPr>
            <p:nvPr/>
          </p:nvCxnSpPr>
          <p:spPr>
            <a:xfrm rot="5400000">
              <a:off x="3991336" y="752954"/>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3AC40006-CC30-41E8-97F1-D697BBFD95A0}"/>
                </a:ext>
              </a:extLst>
            </p:cNvPr>
            <p:cNvCxnSpPr>
              <a:cxnSpLocks/>
            </p:cNvCxnSpPr>
            <p:nvPr/>
          </p:nvCxnSpPr>
          <p:spPr>
            <a:xfrm rot="5400000">
              <a:off x="3991336" y="567439"/>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D6105058-318E-48A5-AB36-5D843DDB50DA}"/>
                </a:ext>
              </a:extLst>
            </p:cNvPr>
            <p:cNvCxnSpPr>
              <a:cxnSpLocks/>
            </p:cNvCxnSpPr>
            <p:nvPr/>
          </p:nvCxnSpPr>
          <p:spPr>
            <a:xfrm rot="5400000">
              <a:off x="3991336" y="381923"/>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7928DFDE-38F4-42C4-9B51-508392038F87}"/>
                </a:ext>
              </a:extLst>
            </p:cNvPr>
            <p:cNvCxnSpPr>
              <a:cxnSpLocks/>
            </p:cNvCxnSpPr>
            <p:nvPr/>
          </p:nvCxnSpPr>
          <p:spPr>
            <a:xfrm rot="5400000">
              <a:off x="3991336" y="19640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D4C2C30F-3489-4B56-BD74-B156437BD932}"/>
                </a:ext>
              </a:extLst>
            </p:cNvPr>
            <p:cNvCxnSpPr>
              <a:cxnSpLocks/>
            </p:cNvCxnSpPr>
            <p:nvPr/>
          </p:nvCxnSpPr>
          <p:spPr>
            <a:xfrm rot="5400000">
              <a:off x="3991336" y="1089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2A2FD579-8076-495E-9829-BA58342DEE8C}"/>
                </a:ext>
              </a:extLst>
            </p:cNvPr>
            <p:cNvCxnSpPr>
              <a:cxnSpLocks/>
            </p:cNvCxnSpPr>
            <p:nvPr/>
          </p:nvCxnSpPr>
          <p:spPr>
            <a:xfrm rot="5400000">
              <a:off x="3991336" y="-174625"/>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2A1FA65A-2B9E-4F22-8354-425F8DFB2752}"/>
                </a:ext>
              </a:extLst>
            </p:cNvPr>
            <p:cNvCxnSpPr>
              <a:cxnSpLocks/>
            </p:cNvCxnSpPr>
            <p:nvPr/>
          </p:nvCxnSpPr>
          <p:spPr>
            <a:xfrm rot="5400000">
              <a:off x="3991336" y="-36014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B0DD4E6A-3B3C-44E2-B828-C7AB4275163E}"/>
                </a:ext>
              </a:extLst>
            </p:cNvPr>
            <p:cNvCxnSpPr>
              <a:cxnSpLocks/>
            </p:cNvCxnSpPr>
            <p:nvPr/>
          </p:nvCxnSpPr>
          <p:spPr>
            <a:xfrm rot="5400000">
              <a:off x="3991336" y="-54565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1" name="Google Shape;11;p2"/>
          <p:cNvSpPr txBox="1">
            <a:spLocks noGrp="1"/>
          </p:cNvSpPr>
          <p:nvPr>
            <p:ph type="title"/>
          </p:nvPr>
        </p:nvSpPr>
        <p:spPr>
          <a:xfrm>
            <a:off x="2980950" y="2765175"/>
            <a:ext cx="7493100" cy="2272500"/>
          </a:xfrm>
          <a:prstGeom prst="rect">
            <a:avLst/>
          </a:prstGeom>
        </p:spPr>
        <p:txBody>
          <a:bodyPr spcFirstLastPara="1" wrap="square" lIns="121900" tIns="121900" rIns="121900" bIns="121900" anchor="ctr" anchorCtr="0">
            <a:noAutofit/>
          </a:bodyPr>
          <a:lstStyle>
            <a:lvl1pPr lvl="0" algn="r">
              <a:spcBef>
                <a:spcPts val="0"/>
              </a:spcBef>
              <a:spcAft>
                <a:spcPts val="0"/>
              </a:spcAft>
              <a:buSzPts val="7500"/>
              <a:buNone/>
              <a:defRPr sz="7500"/>
            </a:lvl1pPr>
            <a:lvl2pPr lvl="1" algn="r">
              <a:spcBef>
                <a:spcPts val="0"/>
              </a:spcBef>
              <a:spcAft>
                <a:spcPts val="0"/>
              </a:spcAft>
              <a:buClr>
                <a:schemeClr val="accent1"/>
              </a:buClr>
              <a:buSzPts val="7500"/>
              <a:buNone/>
              <a:defRPr sz="7500">
                <a:solidFill>
                  <a:schemeClr val="accent1"/>
                </a:solidFill>
              </a:defRPr>
            </a:lvl2pPr>
            <a:lvl3pPr lvl="2" algn="r">
              <a:spcBef>
                <a:spcPts val="0"/>
              </a:spcBef>
              <a:spcAft>
                <a:spcPts val="0"/>
              </a:spcAft>
              <a:buClr>
                <a:schemeClr val="accent1"/>
              </a:buClr>
              <a:buSzPts val="7500"/>
              <a:buNone/>
              <a:defRPr sz="7500">
                <a:solidFill>
                  <a:schemeClr val="accent1"/>
                </a:solidFill>
              </a:defRPr>
            </a:lvl3pPr>
            <a:lvl4pPr lvl="3" algn="r">
              <a:spcBef>
                <a:spcPts val="0"/>
              </a:spcBef>
              <a:spcAft>
                <a:spcPts val="0"/>
              </a:spcAft>
              <a:buClr>
                <a:schemeClr val="accent1"/>
              </a:buClr>
              <a:buSzPts val="7500"/>
              <a:buNone/>
              <a:defRPr sz="7500">
                <a:solidFill>
                  <a:schemeClr val="accent1"/>
                </a:solidFill>
              </a:defRPr>
            </a:lvl4pPr>
            <a:lvl5pPr lvl="4" algn="r">
              <a:spcBef>
                <a:spcPts val="0"/>
              </a:spcBef>
              <a:spcAft>
                <a:spcPts val="0"/>
              </a:spcAft>
              <a:buClr>
                <a:schemeClr val="accent1"/>
              </a:buClr>
              <a:buSzPts val="7500"/>
              <a:buNone/>
              <a:defRPr sz="7500">
                <a:solidFill>
                  <a:schemeClr val="accent1"/>
                </a:solidFill>
              </a:defRPr>
            </a:lvl5pPr>
            <a:lvl6pPr lvl="5" algn="r">
              <a:spcBef>
                <a:spcPts val="0"/>
              </a:spcBef>
              <a:spcAft>
                <a:spcPts val="0"/>
              </a:spcAft>
              <a:buClr>
                <a:schemeClr val="accent1"/>
              </a:buClr>
              <a:buSzPts val="7500"/>
              <a:buNone/>
              <a:defRPr sz="7500">
                <a:solidFill>
                  <a:schemeClr val="accent1"/>
                </a:solidFill>
              </a:defRPr>
            </a:lvl6pPr>
            <a:lvl7pPr lvl="6" algn="r">
              <a:spcBef>
                <a:spcPts val="0"/>
              </a:spcBef>
              <a:spcAft>
                <a:spcPts val="0"/>
              </a:spcAft>
              <a:buClr>
                <a:schemeClr val="accent1"/>
              </a:buClr>
              <a:buSzPts val="7500"/>
              <a:buNone/>
              <a:defRPr sz="7500">
                <a:solidFill>
                  <a:schemeClr val="accent1"/>
                </a:solidFill>
              </a:defRPr>
            </a:lvl7pPr>
            <a:lvl8pPr lvl="7" algn="r">
              <a:spcBef>
                <a:spcPts val="0"/>
              </a:spcBef>
              <a:spcAft>
                <a:spcPts val="0"/>
              </a:spcAft>
              <a:buClr>
                <a:schemeClr val="accent1"/>
              </a:buClr>
              <a:buSzPts val="7500"/>
              <a:buNone/>
              <a:defRPr sz="7500">
                <a:solidFill>
                  <a:schemeClr val="accent1"/>
                </a:solidFill>
              </a:defRPr>
            </a:lvl8pPr>
            <a:lvl9pPr lvl="8" algn="r">
              <a:spcBef>
                <a:spcPts val="0"/>
              </a:spcBef>
              <a:spcAft>
                <a:spcPts val="0"/>
              </a:spcAft>
              <a:buClr>
                <a:schemeClr val="accent1"/>
              </a:buClr>
              <a:buSzPts val="7500"/>
              <a:buNone/>
              <a:defRPr sz="7500">
                <a:solidFill>
                  <a:schemeClr val="accent1"/>
                </a:solidFill>
              </a:defRPr>
            </a:lvl9pPr>
          </a:lstStyle>
          <a:p>
            <a:endParaRPr/>
          </a:p>
        </p:txBody>
      </p:sp>
      <p:sp>
        <p:nvSpPr>
          <p:cNvPr id="12" name="Google Shape;12;p2"/>
          <p:cNvSpPr txBox="1">
            <a:spLocks noGrp="1"/>
          </p:cNvSpPr>
          <p:nvPr>
            <p:ph type="subTitle" idx="1"/>
          </p:nvPr>
        </p:nvSpPr>
        <p:spPr>
          <a:xfrm>
            <a:off x="404450" y="5877900"/>
            <a:ext cx="5138100" cy="574200"/>
          </a:xfrm>
          <a:prstGeom prst="rect">
            <a:avLst/>
          </a:prstGeom>
        </p:spPr>
        <p:txBody>
          <a:bodyPr spcFirstLastPara="1" wrap="square" lIns="121900" tIns="121900" rIns="121900" bIns="121900" anchor="ctr" anchorCtr="0">
            <a:noAutofit/>
          </a:bodyPr>
          <a:lstStyle>
            <a:lvl1pPr lvl="0">
              <a:lnSpc>
                <a:spcPct val="100000"/>
              </a:lnSpc>
              <a:spcBef>
                <a:spcPts val="0"/>
              </a:spcBef>
              <a:spcAft>
                <a:spcPts val="0"/>
              </a:spcAft>
              <a:buSzPts val="1900"/>
              <a:buNone/>
              <a:defRPr/>
            </a:lvl1pPr>
            <a:lvl2pPr lvl="1">
              <a:lnSpc>
                <a:spcPct val="100000"/>
              </a:lnSpc>
              <a:spcBef>
                <a:spcPts val="0"/>
              </a:spcBef>
              <a:spcAft>
                <a:spcPts val="0"/>
              </a:spcAft>
              <a:buSzPts val="1900"/>
              <a:buNone/>
              <a:defRPr/>
            </a:lvl2pPr>
            <a:lvl3pPr lvl="2">
              <a:lnSpc>
                <a:spcPct val="100000"/>
              </a:lnSpc>
              <a:spcBef>
                <a:spcPts val="0"/>
              </a:spcBef>
              <a:spcAft>
                <a:spcPts val="0"/>
              </a:spcAft>
              <a:buSzPts val="1900"/>
              <a:buNone/>
              <a:defRPr/>
            </a:lvl3pPr>
            <a:lvl4pPr lvl="3">
              <a:lnSpc>
                <a:spcPct val="100000"/>
              </a:lnSpc>
              <a:spcBef>
                <a:spcPts val="0"/>
              </a:spcBef>
              <a:spcAft>
                <a:spcPts val="0"/>
              </a:spcAft>
              <a:buSzPts val="1900"/>
              <a:buNone/>
              <a:defRPr/>
            </a:lvl4pPr>
            <a:lvl5pPr lvl="4">
              <a:lnSpc>
                <a:spcPct val="100000"/>
              </a:lnSpc>
              <a:spcBef>
                <a:spcPts val="0"/>
              </a:spcBef>
              <a:spcAft>
                <a:spcPts val="0"/>
              </a:spcAft>
              <a:buSzPts val="1900"/>
              <a:buNone/>
              <a:defRPr/>
            </a:lvl5pPr>
            <a:lvl6pPr lvl="5">
              <a:lnSpc>
                <a:spcPct val="100000"/>
              </a:lnSpc>
              <a:spcBef>
                <a:spcPts val="0"/>
              </a:spcBef>
              <a:spcAft>
                <a:spcPts val="0"/>
              </a:spcAft>
              <a:buSzPts val="1900"/>
              <a:buNone/>
              <a:defRPr/>
            </a:lvl6pPr>
            <a:lvl7pPr lvl="6">
              <a:lnSpc>
                <a:spcPct val="100000"/>
              </a:lnSpc>
              <a:spcBef>
                <a:spcPts val="0"/>
              </a:spcBef>
              <a:spcAft>
                <a:spcPts val="0"/>
              </a:spcAft>
              <a:buSzPts val="1900"/>
              <a:buNone/>
              <a:defRPr/>
            </a:lvl7pPr>
            <a:lvl8pPr lvl="7">
              <a:lnSpc>
                <a:spcPct val="100000"/>
              </a:lnSpc>
              <a:spcBef>
                <a:spcPts val="0"/>
              </a:spcBef>
              <a:spcAft>
                <a:spcPts val="0"/>
              </a:spcAft>
              <a:buSzPts val="1900"/>
              <a:buNone/>
              <a:defRPr/>
            </a:lvl8pPr>
            <a:lvl9pPr lvl="8">
              <a:lnSpc>
                <a:spcPct val="100000"/>
              </a:lnSpc>
              <a:spcBef>
                <a:spcPts val="0"/>
              </a:spcBef>
              <a:spcAft>
                <a:spcPts val="0"/>
              </a:spcAft>
              <a:buSzPts val="1900"/>
              <a:buNone/>
              <a:defRPr/>
            </a:lvl9pPr>
          </a:lstStyle>
          <a:p>
            <a:endParaRPr/>
          </a:p>
        </p:txBody>
      </p:sp>
      <p:grpSp>
        <p:nvGrpSpPr>
          <p:cNvPr id="13" name="Google Shape;13;p2"/>
          <p:cNvGrpSpPr/>
          <p:nvPr/>
        </p:nvGrpSpPr>
        <p:grpSpPr>
          <a:xfrm>
            <a:off x="4241572" y="1538291"/>
            <a:ext cx="1294532" cy="1294532"/>
            <a:chOff x="4761550" y="1708047"/>
            <a:chExt cx="1516200" cy="1516200"/>
          </a:xfrm>
        </p:grpSpPr>
        <p:sp>
          <p:nvSpPr>
            <p:cNvPr id="14" name="Google Shape;14;p2"/>
            <p:cNvSpPr/>
            <p:nvPr/>
          </p:nvSpPr>
          <p:spPr>
            <a:xfrm rot="2700000">
              <a:off x="4983592" y="1930089"/>
              <a:ext cx="1072115" cy="107211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 name="Google Shape;15;p2"/>
            <p:cNvSpPr/>
            <p:nvPr/>
          </p:nvSpPr>
          <p:spPr>
            <a:xfrm rot="2700000">
              <a:off x="5109598" y="2055962"/>
              <a:ext cx="820102" cy="820102"/>
            </a:xfrm>
            <a:prstGeom prst="rect">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6" name="Google Shape;16;p2"/>
          <p:cNvGrpSpPr/>
          <p:nvPr/>
        </p:nvGrpSpPr>
        <p:grpSpPr>
          <a:xfrm>
            <a:off x="3576178" y="887886"/>
            <a:ext cx="2629409" cy="2629409"/>
            <a:chOff x="6547473" y="2211197"/>
            <a:chExt cx="2916381" cy="2916381"/>
          </a:xfrm>
        </p:grpSpPr>
        <p:grpSp>
          <p:nvGrpSpPr>
            <p:cNvPr id="17" name="Google Shape;17;p2"/>
            <p:cNvGrpSpPr/>
            <p:nvPr/>
          </p:nvGrpSpPr>
          <p:grpSpPr>
            <a:xfrm rot="899960">
              <a:off x="7271820" y="2930231"/>
              <a:ext cx="1491855" cy="1453757"/>
              <a:chOff x="6081577" y="2538982"/>
              <a:chExt cx="1491900" cy="1453800"/>
            </a:xfrm>
          </p:grpSpPr>
          <p:cxnSp>
            <p:nvCxnSpPr>
              <p:cNvPr id="18" name="Google Shape;18;p2"/>
              <p:cNvCxnSpPr/>
              <p:nvPr/>
            </p:nvCxnSpPr>
            <p:spPr>
              <a:xfrm rot="10800000">
                <a:off x="6081577" y="3265931"/>
                <a:ext cx="1491900" cy="0"/>
              </a:xfrm>
              <a:prstGeom prst="straightConnector1">
                <a:avLst/>
              </a:prstGeom>
              <a:noFill/>
              <a:ln w="9525" cap="flat" cmpd="sng">
                <a:solidFill>
                  <a:schemeClr val="accent3"/>
                </a:solidFill>
                <a:prstDash val="solid"/>
                <a:miter lim="800000"/>
                <a:headEnd type="none" w="sm" len="sm"/>
                <a:tailEnd type="none" w="sm" len="sm"/>
              </a:ln>
            </p:spPr>
          </p:cxnSp>
          <p:cxnSp>
            <p:nvCxnSpPr>
              <p:cNvPr id="19" name="Google Shape;19;p2"/>
              <p:cNvCxnSpPr/>
              <p:nvPr/>
            </p:nvCxnSpPr>
            <p:spPr>
              <a:xfrm>
                <a:off x="6827464" y="2538982"/>
                <a:ext cx="0" cy="1453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20" name="Google Shape;20;p2"/>
            <p:cNvGrpSpPr/>
            <p:nvPr/>
          </p:nvGrpSpPr>
          <p:grpSpPr>
            <a:xfrm>
              <a:off x="7271901" y="2930406"/>
              <a:ext cx="1491900" cy="1453800"/>
              <a:chOff x="6081577" y="2538982"/>
              <a:chExt cx="1491900" cy="1453800"/>
            </a:xfrm>
          </p:grpSpPr>
          <p:cxnSp>
            <p:nvCxnSpPr>
              <p:cNvPr id="21" name="Google Shape;21;p2"/>
              <p:cNvCxnSpPr/>
              <p:nvPr/>
            </p:nvCxnSpPr>
            <p:spPr>
              <a:xfrm rot="10800000">
                <a:off x="6081577" y="3265931"/>
                <a:ext cx="1491900" cy="0"/>
              </a:xfrm>
              <a:prstGeom prst="straightConnector1">
                <a:avLst/>
              </a:prstGeom>
              <a:noFill/>
              <a:ln w="9525" cap="flat" cmpd="sng">
                <a:solidFill>
                  <a:schemeClr val="accent3"/>
                </a:solidFill>
                <a:prstDash val="solid"/>
                <a:miter lim="800000"/>
                <a:headEnd type="none" w="sm" len="sm"/>
                <a:tailEnd type="none" w="sm" len="sm"/>
              </a:ln>
            </p:spPr>
          </p:cxnSp>
          <p:cxnSp>
            <p:nvCxnSpPr>
              <p:cNvPr id="22" name="Google Shape;22;p2"/>
              <p:cNvCxnSpPr/>
              <p:nvPr/>
            </p:nvCxnSpPr>
            <p:spPr>
              <a:xfrm>
                <a:off x="6827464" y="2538982"/>
                <a:ext cx="0" cy="1453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23" name="Google Shape;23;p2"/>
            <p:cNvGrpSpPr/>
            <p:nvPr/>
          </p:nvGrpSpPr>
          <p:grpSpPr>
            <a:xfrm rot="1800044">
              <a:off x="7166144" y="2821397"/>
              <a:ext cx="1648764" cy="1669163"/>
              <a:chOff x="5978957" y="2443756"/>
              <a:chExt cx="1648800" cy="1669200"/>
            </a:xfrm>
          </p:grpSpPr>
          <p:cxnSp>
            <p:nvCxnSpPr>
              <p:cNvPr id="24" name="Google Shape;24;p2"/>
              <p:cNvCxnSpPr/>
              <p:nvPr/>
            </p:nvCxnSpPr>
            <p:spPr>
              <a:xfrm rot="8999899">
                <a:off x="6089394" y="2853709"/>
                <a:ext cx="1427927" cy="824442"/>
              </a:xfrm>
              <a:prstGeom prst="straightConnector1">
                <a:avLst/>
              </a:prstGeom>
              <a:noFill/>
              <a:ln w="9525" cap="flat" cmpd="sng">
                <a:solidFill>
                  <a:schemeClr val="accent3"/>
                </a:solidFill>
                <a:prstDash val="solid"/>
                <a:miter lim="800000"/>
                <a:headEnd type="none" w="sm" len="sm"/>
                <a:tailEnd type="none" w="sm" len="sm"/>
              </a:ln>
            </p:spPr>
          </p:cxnSp>
          <p:cxnSp>
            <p:nvCxnSpPr>
              <p:cNvPr id="25" name="Google Shape;25;p2"/>
              <p:cNvCxnSpPr/>
              <p:nvPr/>
            </p:nvCxnSpPr>
            <p:spPr>
              <a:xfrm rot="-1800175" flipH="1">
                <a:off x="6410202" y="2555593"/>
                <a:ext cx="834527" cy="1445527"/>
              </a:xfrm>
              <a:prstGeom prst="straightConnector1">
                <a:avLst/>
              </a:prstGeom>
              <a:noFill/>
              <a:ln w="9525" cap="flat" cmpd="sng">
                <a:solidFill>
                  <a:schemeClr val="accent3"/>
                </a:solidFill>
                <a:prstDash val="solid"/>
                <a:miter lim="800000"/>
                <a:headEnd type="none" w="sm" len="sm"/>
                <a:tailEnd type="none" w="sm" len="sm"/>
              </a:ln>
            </p:spPr>
          </p:cxnSp>
        </p:grpSp>
        <p:grpSp>
          <p:nvGrpSpPr>
            <p:cNvPr id="26" name="Google Shape;26;p2"/>
            <p:cNvGrpSpPr/>
            <p:nvPr/>
          </p:nvGrpSpPr>
          <p:grpSpPr>
            <a:xfrm rot="2700000">
              <a:off x="6974573" y="2638285"/>
              <a:ext cx="2062180" cy="2062205"/>
              <a:chOff x="5796364" y="2251931"/>
              <a:chExt cx="2062200" cy="2062225"/>
            </a:xfrm>
          </p:grpSpPr>
          <p:cxnSp>
            <p:nvCxnSpPr>
              <p:cNvPr id="27" name="Google Shape;27;p2"/>
              <p:cNvCxnSpPr/>
              <p:nvPr/>
            </p:nvCxnSpPr>
            <p:spPr>
              <a:xfrm rot="8100000">
                <a:off x="6103839" y="2548925"/>
                <a:ext cx="1434013" cy="1434013"/>
              </a:xfrm>
              <a:prstGeom prst="straightConnector1">
                <a:avLst/>
              </a:prstGeom>
              <a:noFill/>
              <a:ln w="9525" cap="flat" cmpd="sng">
                <a:solidFill>
                  <a:schemeClr val="accent3"/>
                </a:solidFill>
                <a:prstDash val="solid"/>
                <a:miter lim="800000"/>
                <a:headEnd type="none" w="sm" len="sm"/>
                <a:tailEnd type="none" w="sm" len="sm"/>
              </a:ln>
            </p:spPr>
          </p:cxnSp>
          <p:cxnSp>
            <p:nvCxnSpPr>
              <p:cNvPr id="28" name="Google Shape;28;p2"/>
              <p:cNvCxnSpPr/>
              <p:nvPr/>
            </p:nvCxnSpPr>
            <p:spPr>
              <a:xfrm rot="-2700000" flipH="1">
                <a:off x="6098366" y="2553958"/>
                <a:ext cx="1458196" cy="1458196"/>
              </a:xfrm>
              <a:prstGeom prst="straightConnector1">
                <a:avLst/>
              </a:prstGeom>
              <a:noFill/>
              <a:ln w="9525" cap="flat" cmpd="sng">
                <a:solidFill>
                  <a:schemeClr val="accent3"/>
                </a:solidFill>
                <a:prstDash val="solid"/>
                <a:miter lim="800000"/>
                <a:headEnd type="none" w="sm" len="sm"/>
                <a:tailEnd type="none" w="sm" len="sm"/>
              </a:ln>
            </p:spPr>
          </p:cxnSp>
        </p:grpSp>
        <p:grpSp>
          <p:nvGrpSpPr>
            <p:cNvPr id="29" name="Google Shape;29;p2"/>
            <p:cNvGrpSpPr/>
            <p:nvPr/>
          </p:nvGrpSpPr>
          <p:grpSpPr>
            <a:xfrm rot="3599956">
              <a:off x="7187348" y="2846628"/>
              <a:ext cx="1681463" cy="1619064"/>
              <a:chOff x="5990934" y="2447030"/>
              <a:chExt cx="1681500" cy="1619100"/>
            </a:xfrm>
          </p:grpSpPr>
          <p:cxnSp>
            <p:nvCxnSpPr>
              <p:cNvPr id="30" name="Google Shape;30;p2"/>
              <p:cNvCxnSpPr/>
              <p:nvPr/>
            </p:nvCxnSpPr>
            <p:spPr>
              <a:xfrm rot="7199757">
                <a:off x="6411332" y="2537791"/>
                <a:ext cx="840703" cy="1456281"/>
              </a:xfrm>
              <a:prstGeom prst="straightConnector1">
                <a:avLst/>
              </a:prstGeom>
              <a:noFill/>
              <a:ln w="9525" cap="flat" cmpd="sng">
                <a:solidFill>
                  <a:schemeClr val="accent3"/>
                </a:solidFill>
                <a:prstDash val="solid"/>
                <a:miter lim="800000"/>
                <a:headEnd type="none" w="sm" len="sm"/>
                <a:tailEnd type="none" w="sm" len="sm"/>
              </a:ln>
            </p:spPr>
          </p:cxnSp>
          <p:cxnSp>
            <p:nvCxnSpPr>
              <p:cNvPr id="31" name="Google Shape;31;p2"/>
              <p:cNvCxnSpPr/>
              <p:nvPr/>
            </p:nvCxnSpPr>
            <p:spPr>
              <a:xfrm rot="-3600073" flipH="1">
                <a:off x="6126340" y="2851820"/>
                <a:ext cx="1402251" cy="809520"/>
              </a:xfrm>
              <a:prstGeom prst="straightConnector1">
                <a:avLst/>
              </a:prstGeom>
              <a:noFill/>
              <a:ln w="9525" cap="flat" cmpd="sng">
                <a:solidFill>
                  <a:schemeClr val="accent3"/>
                </a:solidFill>
                <a:prstDash val="solid"/>
                <a:miter lim="800000"/>
                <a:headEnd type="none" w="sm" len="sm"/>
                <a:tailEnd type="none" w="sm" len="sm"/>
              </a:ln>
            </p:spPr>
          </p:cxnSp>
        </p:grpSp>
        <p:grpSp>
          <p:nvGrpSpPr>
            <p:cNvPr id="32" name="Google Shape;32;p2"/>
            <p:cNvGrpSpPr/>
            <p:nvPr/>
          </p:nvGrpSpPr>
          <p:grpSpPr>
            <a:xfrm rot="4500040">
              <a:off x="7271878" y="2930287"/>
              <a:ext cx="1491855" cy="1453757"/>
              <a:chOff x="6081577" y="2538982"/>
              <a:chExt cx="1491900" cy="1453800"/>
            </a:xfrm>
          </p:grpSpPr>
          <p:cxnSp>
            <p:nvCxnSpPr>
              <p:cNvPr id="33" name="Google Shape;33;p2"/>
              <p:cNvCxnSpPr/>
              <p:nvPr/>
            </p:nvCxnSpPr>
            <p:spPr>
              <a:xfrm rot="10800000">
                <a:off x="6081577" y="3265931"/>
                <a:ext cx="1491900" cy="0"/>
              </a:xfrm>
              <a:prstGeom prst="straightConnector1">
                <a:avLst/>
              </a:prstGeom>
              <a:noFill/>
              <a:ln w="9525" cap="flat" cmpd="sng">
                <a:solidFill>
                  <a:schemeClr val="accent3"/>
                </a:solidFill>
                <a:prstDash val="solid"/>
                <a:miter lim="800000"/>
                <a:headEnd type="none" w="sm" len="sm"/>
                <a:tailEnd type="none" w="sm" len="sm"/>
              </a:ln>
            </p:spPr>
          </p:cxnSp>
          <p:cxnSp>
            <p:nvCxnSpPr>
              <p:cNvPr id="34" name="Google Shape;34;p2"/>
              <p:cNvCxnSpPr/>
              <p:nvPr/>
            </p:nvCxnSpPr>
            <p:spPr>
              <a:xfrm>
                <a:off x="6827464" y="2538982"/>
                <a:ext cx="0" cy="1453800"/>
              </a:xfrm>
              <a:prstGeom prst="straightConnector1">
                <a:avLst/>
              </a:prstGeom>
              <a:noFill/>
              <a:ln w="9525" cap="flat" cmpd="sng">
                <a:solidFill>
                  <a:schemeClr val="accent3"/>
                </a:solidFill>
                <a:prstDash val="solid"/>
                <a:miter lim="800000"/>
                <a:headEnd type="none" w="sm" len="sm"/>
                <a:tailEnd type="none" w="sm" len="sm"/>
              </a:ln>
            </p:spPr>
          </p:cxnSp>
        </p:grpSp>
      </p:grpSp>
      <p:sp>
        <p:nvSpPr>
          <p:cNvPr id="35" name="Google Shape;35;p2"/>
          <p:cNvSpPr/>
          <p:nvPr/>
        </p:nvSpPr>
        <p:spPr>
          <a:xfrm rot="5400000">
            <a:off x="5734474" y="363874"/>
            <a:ext cx="1012800" cy="10128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6" name="Google Shape;36;p2"/>
          <p:cNvSpPr/>
          <p:nvPr/>
        </p:nvSpPr>
        <p:spPr>
          <a:xfrm rot="5400000">
            <a:off x="5903199" y="532649"/>
            <a:ext cx="675300" cy="6753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7" name="Google Shape;37;p2"/>
          <p:cNvSpPr/>
          <p:nvPr/>
        </p:nvSpPr>
        <p:spPr>
          <a:xfrm rot="5400000" flipH="1">
            <a:off x="5734474" y="365171"/>
            <a:ext cx="1012800" cy="10128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8" name="Google Shape;38;p2"/>
          <p:cNvSpPr/>
          <p:nvPr/>
        </p:nvSpPr>
        <p:spPr>
          <a:xfrm>
            <a:off x="141653" y="4893343"/>
            <a:ext cx="1350000" cy="642300"/>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 name="Google Shape;39;p2"/>
          <p:cNvSpPr/>
          <p:nvPr/>
        </p:nvSpPr>
        <p:spPr>
          <a:xfrm rot="-5400000" flipH="1">
            <a:off x="145205" y="4187537"/>
            <a:ext cx="1350000" cy="13500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40" name="Google Shape;40;p2"/>
          <p:cNvSpPr/>
          <p:nvPr/>
        </p:nvSpPr>
        <p:spPr>
          <a:xfrm rot="-5400000" flipH="1">
            <a:off x="482755" y="4525088"/>
            <a:ext cx="675300" cy="6753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41" name="Google Shape;41;p2"/>
          <p:cNvSpPr/>
          <p:nvPr/>
        </p:nvSpPr>
        <p:spPr>
          <a:xfrm rot="-5400000" flipH="1">
            <a:off x="651530" y="4693863"/>
            <a:ext cx="337500" cy="3375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42" name="Google Shape;42;p2"/>
          <p:cNvSpPr/>
          <p:nvPr/>
        </p:nvSpPr>
        <p:spPr>
          <a:xfrm rot="-5400000" flipH="1">
            <a:off x="313980" y="4356313"/>
            <a:ext cx="1012800" cy="10128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43" name="Google Shape;43;p2"/>
          <p:cNvGrpSpPr/>
          <p:nvPr/>
        </p:nvGrpSpPr>
        <p:grpSpPr>
          <a:xfrm>
            <a:off x="1646424" y="2180813"/>
            <a:ext cx="1005581" cy="675118"/>
            <a:chOff x="10624861" y="3933984"/>
            <a:chExt cx="1115330" cy="748800"/>
          </a:xfrm>
        </p:grpSpPr>
        <p:cxnSp>
          <p:nvCxnSpPr>
            <p:cNvPr id="44" name="Google Shape;44;p2"/>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45" name="Google Shape;45;p2"/>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46" name="Google Shape;46;p2"/>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47" name="Google Shape;47;p2"/>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48" name="Google Shape;48;p2"/>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49" name="Google Shape;49;p2"/>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50" name="Google Shape;50;p2"/>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51" name="Google Shape;51;p2"/>
          <p:cNvSpPr/>
          <p:nvPr/>
        </p:nvSpPr>
        <p:spPr>
          <a:xfrm rot="-5400000" flipH="1">
            <a:off x="1504298" y="2844311"/>
            <a:ext cx="1319100" cy="1353900"/>
          </a:xfrm>
          <a:prstGeom prst="teardrop">
            <a:avLst>
              <a:gd name="adj" fmla="val 100000"/>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2" name="Google Shape;52;p2"/>
          <p:cNvSpPr/>
          <p:nvPr/>
        </p:nvSpPr>
        <p:spPr>
          <a:xfrm>
            <a:off x="130063" y="184180"/>
            <a:ext cx="675300" cy="675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3" name="Google Shape;53;p2"/>
          <p:cNvSpPr/>
          <p:nvPr/>
        </p:nvSpPr>
        <p:spPr>
          <a:xfrm>
            <a:off x="141220" y="184801"/>
            <a:ext cx="1327200" cy="1327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54" name="Google Shape;54;p2"/>
          <p:cNvGrpSpPr/>
          <p:nvPr/>
        </p:nvGrpSpPr>
        <p:grpSpPr>
          <a:xfrm>
            <a:off x="130280" y="850164"/>
            <a:ext cx="666771" cy="675118"/>
            <a:chOff x="8943245" y="2438859"/>
            <a:chExt cx="739541" cy="748800"/>
          </a:xfrm>
        </p:grpSpPr>
        <p:cxnSp>
          <p:nvCxnSpPr>
            <p:cNvPr id="55" name="Google Shape;55;p2"/>
            <p:cNvCxnSpPr/>
            <p:nvPr/>
          </p:nvCxnSpPr>
          <p:spPr>
            <a:xfrm>
              <a:off x="8943245"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56" name="Google Shape;56;p2"/>
            <p:cNvCxnSpPr/>
            <p:nvPr/>
          </p:nvCxnSpPr>
          <p:spPr>
            <a:xfrm>
              <a:off x="968278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57" name="Google Shape;57;p2"/>
            <p:cNvCxnSpPr/>
            <p:nvPr/>
          </p:nvCxnSpPr>
          <p:spPr>
            <a:xfrm>
              <a:off x="9497903"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58" name="Google Shape;58;p2"/>
            <p:cNvCxnSpPr/>
            <p:nvPr/>
          </p:nvCxnSpPr>
          <p:spPr>
            <a:xfrm>
              <a:off x="931301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59" name="Google Shape;59;p2"/>
            <p:cNvCxnSpPr/>
            <p:nvPr/>
          </p:nvCxnSpPr>
          <p:spPr>
            <a:xfrm>
              <a:off x="9128131" y="2438859"/>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60" name="Google Shape;60;p2"/>
          <p:cNvSpPr/>
          <p:nvPr/>
        </p:nvSpPr>
        <p:spPr>
          <a:xfrm>
            <a:off x="267671" y="352160"/>
            <a:ext cx="989400" cy="989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1" name="Google Shape;61;p2"/>
          <p:cNvSpPr/>
          <p:nvPr/>
        </p:nvSpPr>
        <p:spPr>
          <a:xfrm>
            <a:off x="444845" y="529335"/>
            <a:ext cx="634800" cy="6348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2" name="Google Shape;62;p2"/>
          <p:cNvSpPr/>
          <p:nvPr/>
        </p:nvSpPr>
        <p:spPr>
          <a:xfrm>
            <a:off x="606108" y="690598"/>
            <a:ext cx="312300" cy="3123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3" name="Google Shape;63;p2"/>
          <p:cNvSpPr/>
          <p:nvPr/>
        </p:nvSpPr>
        <p:spPr>
          <a:xfrm>
            <a:off x="1473692" y="184180"/>
            <a:ext cx="675300" cy="675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4" name="Google Shape;64;p2"/>
          <p:cNvSpPr/>
          <p:nvPr/>
        </p:nvSpPr>
        <p:spPr>
          <a:xfrm>
            <a:off x="1472246" y="859611"/>
            <a:ext cx="675300" cy="675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65" name="Google Shape;65;p2"/>
          <p:cNvGrpSpPr/>
          <p:nvPr/>
        </p:nvGrpSpPr>
        <p:grpSpPr>
          <a:xfrm>
            <a:off x="1649316" y="848718"/>
            <a:ext cx="333386" cy="675118"/>
            <a:chOff x="10628069" y="2437255"/>
            <a:chExt cx="369772" cy="748800"/>
          </a:xfrm>
        </p:grpSpPr>
        <p:cxnSp>
          <p:nvCxnSpPr>
            <p:cNvPr id="66" name="Google Shape;66;p2"/>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67" name="Google Shape;67;p2"/>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68" name="Google Shape;68;p2"/>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69" name="Google Shape;69;p2"/>
          <p:cNvSpPr/>
          <p:nvPr/>
        </p:nvSpPr>
        <p:spPr>
          <a:xfrm>
            <a:off x="1637331" y="350712"/>
            <a:ext cx="357600" cy="357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0" name="Google Shape;70;p2"/>
          <p:cNvSpPr/>
          <p:nvPr/>
        </p:nvSpPr>
        <p:spPr>
          <a:xfrm>
            <a:off x="1723387" y="436767"/>
            <a:ext cx="185100" cy="1851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1" name="Google Shape;71;p2"/>
          <p:cNvSpPr/>
          <p:nvPr/>
        </p:nvSpPr>
        <p:spPr>
          <a:xfrm rot="5400000">
            <a:off x="2150804" y="861371"/>
            <a:ext cx="675300" cy="675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6" name="Google Shape;76;p2"/>
          <p:cNvSpPr/>
          <p:nvPr/>
        </p:nvSpPr>
        <p:spPr>
          <a:xfrm>
            <a:off x="2170302" y="206805"/>
            <a:ext cx="634800" cy="634800"/>
          </a:xfrm>
          <a:prstGeom prst="ellipse">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7" name="Google Shape;77;p2"/>
          <p:cNvSpPr/>
          <p:nvPr/>
        </p:nvSpPr>
        <p:spPr>
          <a:xfrm>
            <a:off x="2304083" y="340588"/>
            <a:ext cx="357600" cy="3576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8" name="Google Shape;78;p2"/>
          <p:cNvSpPr/>
          <p:nvPr/>
        </p:nvSpPr>
        <p:spPr>
          <a:xfrm>
            <a:off x="2390139" y="426643"/>
            <a:ext cx="185100" cy="185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9" name="Google Shape;79;p2"/>
          <p:cNvSpPr/>
          <p:nvPr/>
        </p:nvSpPr>
        <p:spPr>
          <a:xfrm rot="-5400000">
            <a:off x="139773" y="1528128"/>
            <a:ext cx="1327200" cy="13272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0" name="Google Shape;80;p2"/>
          <p:cNvSpPr/>
          <p:nvPr/>
        </p:nvSpPr>
        <p:spPr>
          <a:xfrm rot="-5400000">
            <a:off x="302999" y="1691601"/>
            <a:ext cx="1000500" cy="1000500"/>
          </a:xfrm>
          <a:prstGeom prst="arc">
            <a:avLst>
              <a:gd name="adj1" fmla="val 16200000"/>
              <a:gd name="adj2" fmla="val 5467200"/>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1" name="Google Shape;81;p2"/>
          <p:cNvSpPr/>
          <p:nvPr/>
        </p:nvSpPr>
        <p:spPr>
          <a:xfrm rot="-5400000">
            <a:off x="455586" y="1844115"/>
            <a:ext cx="695400" cy="6954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2" name="Google Shape;82;p2"/>
          <p:cNvSpPr/>
          <p:nvPr/>
        </p:nvSpPr>
        <p:spPr>
          <a:xfrm rot="-5400000">
            <a:off x="636376" y="2018287"/>
            <a:ext cx="354900" cy="354900"/>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3" name="Google Shape;83;p2"/>
          <p:cNvSpPr/>
          <p:nvPr/>
        </p:nvSpPr>
        <p:spPr>
          <a:xfrm rot="-5400000" flipH="1">
            <a:off x="138327" y="1518310"/>
            <a:ext cx="1327200" cy="1327200"/>
          </a:xfrm>
          <a:prstGeom prst="arc">
            <a:avLst>
              <a:gd name="adj1" fmla="val 16200000"/>
              <a:gd name="adj2" fmla="val 3799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4" name="Google Shape;84;p2"/>
          <p:cNvSpPr/>
          <p:nvPr/>
        </p:nvSpPr>
        <p:spPr>
          <a:xfrm rot="5400000">
            <a:off x="145252" y="1518310"/>
            <a:ext cx="1327200" cy="1327200"/>
          </a:xfrm>
          <a:prstGeom prst="arc">
            <a:avLst>
              <a:gd name="adj1" fmla="val 16200000"/>
              <a:gd name="adj2" fmla="val 3799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5" name="Google Shape;85;p2"/>
          <p:cNvSpPr/>
          <p:nvPr/>
        </p:nvSpPr>
        <p:spPr>
          <a:xfrm rot="-5400000" flipH="1">
            <a:off x="462819" y="1825444"/>
            <a:ext cx="695400" cy="6954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6" name="Google Shape;86;p2"/>
          <p:cNvSpPr/>
          <p:nvPr/>
        </p:nvSpPr>
        <p:spPr>
          <a:xfrm rot="-5400000" flipH="1">
            <a:off x="634929" y="1990839"/>
            <a:ext cx="354900" cy="354900"/>
          </a:xfrm>
          <a:prstGeom prst="arc">
            <a:avLst>
              <a:gd name="adj1" fmla="val 16200000"/>
              <a:gd name="adj2" fmla="val 54672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87" name="Google Shape;87;p2"/>
          <p:cNvGrpSpPr/>
          <p:nvPr/>
        </p:nvGrpSpPr>
        <p:grpSpPr>
          <a:xfrm>
            <a:off x="1647870" y="1522721"/>
            <a:ext cx="1005582" cy="675118"/>
            <a:chOff x="10626465" y="3184818"/>
            <a:chExt cx="1115330" cy="748800"/>
          </a:xfrm>
        </p:grpSpPr>
        <p:cxnSp>
          <p:nvCxnSpPr>
            <p:cNvPr id="88" name="Google Shape;88;p2"/>
            <p:cNvCxnSpPr/>
            <p:nvPr/>
          </p:nvCxnSpPr>
          <p:spPr>
            <a:xfrm>
              <a:off x="10998241"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89" name="Google Shape;89;p2"/>
            <p:cNvCxnSpPr/>
            <p:nvPr/>
          </p:nvCxnSpPr>
          <p:spPr>
            <a:xfrm>
              <a:off x="10812353"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90" name="Google Shape;90;p2"/>
            <p:cNvCxnSpPr/>
            <p:nvPr/>
          </p:nvCxnSpPr>
          <p:spPr>
            <a:xfrm>
              <a:off x="1062646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91" name="Google Shape;91;p2"/>
            <p:cNvCxnSpPr/>
            <p:nvPr/>
          </p:nvCxnSpPr>
          <p:spPr>
            <a:xfrm>
              <a:off x="1155590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92" name="Google Shape;92;p2"/>
            <p:cNvCxnSpPr/>
            <p:nvPr/>
          </p:nvCxnSpPr>
          <p:spPr>
            <a:xfrm>
              <a:off x="11370017"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93" name="Google Shape;93;p2"/>
            <p:cNvCxnSpPr/>
            <p:nvPr/>
          </p:nvCxnSpPr>
          <p:spPr>
            <a:xfrm>
              <a:off x="11184129"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94" name="Google Shape;94;p2"/>
            <p:cNvCxnSpPr/>
            <p:nvPr/>
          </p:nvCxnSpPr>
          <p:spPr>
            <a:xfrm>
              <a:off x="11741795" y="3184818"/>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95" name="Google Shape;95;p2"/>
          <p:cNvSpPr/>
          <p:nvPr/>
        </p:nvSpPr>
        <p:spPr>
          <a:xfrm>
            <a:off x="1465220" y="1541035"/>
            <a:ext cx="685800" cy="659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6" name="Google Shape;96;p2"/>
          <p:cNvSpPr/>
          <p:nvPr/>
        </p:nvSpPr>
        <p:spPr>
          <a:xfrm rot="-5400000">
            <a:off x="2157823" y="1527956"/>
            <a:ext cx="685800" cy="659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7" name="Google Shape;97;p2"/>
          <p:cNvGrpSpPr/>
          <p:nvPr/>
        </p:nvGrpSpPr>
        <p:grpSpPr>
          <a:xfrm rot="10800000">
            <a:off x="1463590" y="2199016"/>
            <a:ext cx="1365252" cy="685667"/>
            <a:chOff x="10576560" y="3328633"/>
            <a:chExt cx="1514255" cy="760500"/>
          </a:xfrm>
        </p:grpSpPr>
        <p:sp>
          <p:nvSpPr>
            <p:cNvPr id="98" name="Google Shape;98;p2"/>
            <p:cNvSpPr/>
            <p:nvPr/>
          </p:nvSpPr>
          <p:spPr>
            <a:xfrm>
              <a:off x="10576560" y="335761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9" name="Google Shape;99;p2"/>
            <p:cNvSpPr/>
            <p:nvPr/>
          </p:nvSpPr>
          <p:spPr>
            <a:xfrm rot="-5400000">
              <a:off x="11344865" y="334318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00" name="Google Shape;100;p2"/>
          <p:cNvSpPr/>
          <p:nvPr/>
        </p:nvSpPr>
        <p:spPr>
          <a:xfrm rot="2700000">
            <a:off x="1912214" y="1959878"/>
            <a:ext cx="487904" cy="487904"/>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1" name="Google Shape;101;p2"/>
          <p:cNvSpPr/>
          <p:nvPr/>
        </p:nvSpPr>
        <p:spPr>
          <a:xfrm>
            <a:off x="1972877" y="2022656"/>
            <a:ext cx="357600" cy="3576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2" name="Google Shape;102;p2"/>
          <p:cNvSpPr/>
          <p:nvPr/>
        </p:nvSpPr>
        <p:spPr>
          <a:xfrm>
            <a:off x="2059022" y="2108802"/>
            <a:ext cx="185100" cy="185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3" name="Google Shape;103;p2"/>
          <p:cNvSpPr/>
          <p:nvPr/>
        </p:nvSpPr>
        <p:spPr>
          <a:xfrm rot="10800000">
            <a:off x="133665" y="2864717"/>
            <a:ext cx="1327200" cy="1327200"/>
          </a:xfrm>
          <a:prstGeom prst="arc">
            <a:avLst>
              <a:gd name="adj1" fmla="val 16200000"/>
              <a:gd name="adj2" fmla="val 125862"/>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04" name="Google Shape;104;p2"/>
          <p:cNvSpPr/>
          <p:nvPr/>
        </p:nvSpPr>
        <p:spPr>
          <a:xfrm>
            <a:off x="818493" y="3516688"/>
            <a:ext cx="675300" cy="675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5" name="Google Shape;105;p2"/>
          <p:cNvGrpSpPr/>
          <p:nvPr/>
        </p:nvGrpSpPr>
        <p:grpSpPr>
          <a:xfrm rot="10800000">
            <a:off x="130068" y="2850048"/>
            <a:ext cx="1365252" cy="685667"/>
            <a:chOff x="10576560" y="3328633"/>
            <a:chExt cx="1514255" cy="760500"/>
          </a:xfrm>
        </p:grpSpPr>
        <p:sp>
          <p:nvSpPr>
            <p:cNvPr id="106" name="Google Shape;106;p2"/>
            <p:cNvSpPr/>
            <p:nvPr/>
          </p:nvSpPr>
          <p:spPr>
            <a:xfrm>
              <a:off x="10576560" y="335761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7" name="Google Shape;107;p2"/>
            <p:cNvSpPr/>
            <p:nvPr/>
          </p:nvSpPr>
          <p:spPr>
            <a:xfrm rot="-5400000">
              <a:off x="11344865" y="334318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08" name="Google Shape;108;p2"/>
          <p:cNvSpPr/>
          <p:nvPr/>
        </p:nvSpPr>
        <p:spPr>
          <a:xfrm rot="-5400000" flipH="1">
            <a:off x="474371" y="3153354"/>
            <a:ext cx="695400" cy="695400"/>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09" name="Google Shape;109;p2"/>
          <p:cNvSpPr/>
          <p:nvPr/>
        </p:nvSpPr>
        <p:spPr>
          <a:xfrm rot="-5400000">
            <a:off x="472925" y="3151775"/>
            <a:ext cx="695400" cy="6954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110" name="Google Shape;110;p2"/>
          <p:cNvGrpSpPr/>
          <p:nvPr/>
        </p:nvGrpSpPr>
        <p:grpSpPr>
          <a:xfrm>
            <a:off x="548466" y="3224854"/>
            <a:ext cx="530682" cy="530682"/>
            <a:chOff x="9392653" y="5061283"/>
            <a:chExt cx="588600" cy="588600"/>
          </a:xfrm>
        </p:grpSpPr>
        <p:sp>
          <p:nvSpPr>
            <p:cNvPr id="111" name="Google Shape;111;p2"/>
            <p:cNvSpPr/>
            <p:nvPr/>
          </p:nvSpPr>
          <p:spPr>
            <a:xfrm>
              <a:off x="9392653" y="5061283"/>
              <a:ext cx="588600" cy="588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2" name="Google Shape;112;p2"/>
            <p:cNvSpPr/>
            <p:nvPr/>
          </p:nvSpPr>
          <p:spPr>
            <a:xfrm>
              <a:off x="9508479" y="5177109"/>
              <a:ext cx="357000" cy="357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3" name="Google Shape;113;p2"/>
            <p:cNvSpPr/>
            <p:nvPr/>
          </p:nvSpPr>
          <p:spPr>
            <a:xfrm>
              <a:off x="9608742" y="5277372"/>
              <a:ext cx="156600" cy="156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14" name="Google Shape;114;p2"/>
          <p:cNvSpPr/>
          <p:nvPr/>
        </p:nvSpPr>
        <p:spPr>
          <a:xfrm rot="-5400000">
            <a:off x="1663555" y="3038310"/>
            <a:ext cx="1000500" cy="1000500"/>
          </a:xfrm>
          <a:prstGeom prst="arc">
            <a:avLst>
              <a:gd name="adj1" fmla="val 16200000"/>
              <a:gd name="adj2" fmla="val 10690623"/>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15" name="Google Shape;115;p2"/>
          <p:cNvSpPr/>
          <p:nvPr/>
        </p:nvSpPr>
        <p:spPr>
          <a:xfrm rot="-5400000">
            <a:off x="1816142" y="3190822"/>
            <a:ext cx="695400" cy="695400"/>
          </a:xfrm>
          <a:prstGeom prst="arc">
            <a:avLst>
              <a:gd name="adj1" fmla="val 16200000"/>
              <a:gd name="adj2" fmla="val 10869229"/>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16" name="Google Shape;116;p2"/>
          <p:cNvSpPr/>
          <p:nvPr/>
        </p:nvSpPr>
        <p:spPr>
          <a:xfrm>
            <a:off x="2172247" y="2874522"/>
            <a:ext cx="675300" cy="675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7" name="Google Shape;117;p2"/>
          <p:cNvSpPr/>
          <p:nvPr/>
        </p:nvSpPr>
        <p:spPr>
          <a:xfrm>
            <a:off x="2045178" y="3406972"/>
            <a:ext cx="257700" cy="257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18" name="Google Shape;118;p2"/>
          <p:cNvGrpSpPr/>
          <p:nvPr/>
        </p:nvGrpSpPr>
        <p:grpSpPr>
          <a:xfrm>
            <a:off x="1624554" y="3717938"/>
            <a:ext cx="375562" cy="48686"/>
            <a:chOff x="10578164" y="275923"/>
            <a:chExt cx="416551" cy="54000"/>
          </a:xfrm>
        </p:grpSpPr>
        <p:sp>
          <p:nvSpPr>
            <p:cNvPr id="119" name="Google Shape;119;p2"/>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0" name="Google Shape;120;p2"/>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1" name="Google Shape;121;p2"/>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22" name="Google Shape;122;p2"/>
          <p:cNvGrpSpPr/>
          <p:nvPr/>
        </p:nvGrpSpPr>
        <p:grpSpPr>
          <a:xfrm>
            <a:off x="1624554" y="3856062"/>
            <a:ext cx="375562" cy="48686"/>
            <a:chOff x="10578164" y="275923"/>
            <a:chExt cx="416551" cy="54000"/>
          </a:xfrm>
        </p:grpSpPr>
        <p:sp>
          <p:nvSpPr>
            <p:cNvPr id="123" name="Google Shape;123;p2"/>
            <p:cNvSpPr/>
            <p:nvPr/>
          </p:nvSpPr>
          <p:spPr>
            <a:xfrm>
              <a:off x="10578164"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4" name="Google Shape;124;p2"/>
            <p:cNvSpPr/>
            <p:nvPr/>
          </p:nvSpPr>
          <p:spPr>
            <a:xfrm>
              <a:off x="10759440"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5" name="Google Shape;125;p2"/>
            <p:cNvSpPr/>
            <p:nvPr/>
          </p:nvSpPr>
          <p:spPr>
            <a:xfrm>
              <a:off x="10940715"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26" name="Google Shape;126;p2"/>
          <p:cNvGrpSpPr/>
          <p:nvPr/>
        </p:nvGrpSpPr>
        <p:grpSpPr>
          <a:xfrm>
            <a:off x="1624554" y="3994185"/>
            <a:ext cx="375562" cy="48686"/>
            <a:chOff x="10578164" y="275923"/>
            <a:chExt cx="416551" cy="54000"/>
          </a:xfrm>
        </p:grpSpPr>
        <p:sp>
          <p:nvSpPr>
            <p:cNvPr id="127" name="Google Shape;127;p2"/>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8" name="Google Shape;128;p2"/>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9" name="Google Shape;129;p2"/>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30" name="Google Shape;130;p2"/>
          <p:cNvGrpSpPr/>
          <p:nvPr/>
        </p:nvGrpSpPr>
        <p:grpSpPr>
          <a:xfrm>
            <a:off x="2317340" y="3056971"/>
            <a:ext cx="375562" cy="48686"/>
            <a:chOff x="10578164" y="275923"/>
            <a:chExt cx="416551" cy="54000"/>
          </a:xfrm>
        </p:grpSpPr>
        <p:sp>
          <p:nvSpPr>
            <p:cNvPr id="131" name="Google Shape;131;p2"/>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2" name="Google Shape;132;p2"/>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3" name="Google Shape;133;p2"/>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34" name="Google Shape;134;p2"/>
          <p:cNvGrpSpPr/>
          <p:nvPr/>
        </p:nvGrpSpPr>
        <p:grpSpPr>
          <a:xfrm>
            <a:off x="2317340" y="3195094"/>
            <a:ext cx="375562" cy="48686"/>
            <a:chOff x="10578164" y="275923"/>
            <a:chExt cx="416551" cy="54000"/>
          </a:xfrm>
        </p:grpSpPr>
        <p:sp>
          <p:nvSpPr>
            <p:cNvPr id="135" name="Google Shape;135;p2"/>
            <p:cNvSpPr/>
            <p:nvPr/>
          </p:nvSpPr>
          <p:spPr>
            <a:xfrm>
              <a:off x="10578164"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6" name="Google Shape;136;p2"/>
            <p:cNvSpPr/>
            <p:nvPr/>
          </p:nvSpPr>
          <p:spPr>
            <a:xfrm>
              <a:off x="10759440"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7" name="Google Shape;137;p2"/>
            <p:cNvSpPr/>
            <p:nvPr/>
          </p:nvSpPr>
          <p:spPr>
            <a:xfrm>
              <a:off x="10940715"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38" name="Google Shape;138;p2"/>
          <p:cNvGrpSpPr/>
          <p:nvPr/>
        </p:nvGrpSpPr>
        <p:grpSpPr>
          <a:xfrm>
            <a:off x="2317340" y="3333218"/>
            <a:ext cx="375562" cy="48686"/>
            <a:chOff x="10578164" y="275923"/>
            <a:chExt cx="416551" cy="54000"/>
          </a:xfrm>
        </p:grpSpPr>
        <p:sp>
          <p:nvSpPr>
            <p:cNvPr id="139" name="Google Shape;139;p2"/>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0" name="Google Shape;140;p2"/>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1" name="Google Shape;141;p2"/>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52" name="Google Shape;152;p2"/>
          <p:cNvGrpSpPr/>
          <p:nvPr/>
        </p:nvGrpSpPr>
        <p:grpSpPr>
          <a:xfrm rot="-59870">
            <a:off x="2839696" y="180442"/>
            <a:ext cx="1382695" cy="1382610"/>
            <a:chOff x="3247624" y="213651"/>
            <a:chExt cx="1533709" cy="1533614"/>
          </a:xfrm>
        </p:grpSpPr>
        <p:sp>
          <p:nvSpPr>
            <p:cNvPr id="153" name="Google Shape;153;p2"/>
            <p:cNvSpPr/>
            <p:nvPr/>
          </p:nvSpPr>
          <p:spPr>
            <a:xfrm rot="-2642172" flipH="1">
              <a:off x="3472138" y="438179"/>
              <a:ext cx="1084572" cy="1084572"/>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54" name="Google Shape;154;p2"/>
            <p:cNvSpPr/>
            <p:nvPr/>
          </p:nvSpPr>
          <p:spPr>
            <a:xfrm rot="8157828" flipH="1">
              <a:off x="3472247" y="438165"/>
              <a:ext cx="1084572" cy="1084572"/>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sp>
        <p:nvSpPr>
          <p:cNvPr id="155" name="Google Shape;155;p2"/>
          <p:cNvSpPr/>
          <p:nvPr/>
        </p:nvSpPr>
        <p:spPr>
          <a:xfrm>
            <a:off x="3213766" y="554180"/>
            <a:ext cx="634800" cy="6348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6" name="Google Shape;156;p2"/>
          <p:cNvSpPr/>
          <p:nvPr/>
        </p:nvSpPr>
        <p:spPr>
          <a:xfrm>
            <a:off x="3370329" y="710744"/>
            <a:ext cx="321900" cy="3219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7" name="Google Shape;157;p2"/>
          <p:cNvSpPr/>
          <p:nvPr/>
        </p:nvSpPr>
        <p:spPr>
          <a:xfrm>
            <a:off x="4227637" y="200090"/>
            <a:ext cx="675300" cy="675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8" name="Google Shape;158;p2"/>
          <p:cNvSpPr/>
          <p:nvPr/>
        </p:nvSpPr>
        <p:spPr>
          <a:xfrm rot="5400000">
            <a:off x="4227560" y="868603"/>
            <a:ext cx="675300" cy="675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59" name="Google Shape;159;p2"/>
          <p:cNvGrpSpPr/>
          <p:nvPr/>
        </p:nvGrpSpPr>
        <p:grpSpPr>
          <a:xfrm rot="5400000">
            <a:off x="4390940" y="188811"/>
            <a:ext cx="348510" cy="675118"/>
            <a:chOff x="10628069" y="2437255"/>
            <a:chExt cx="369772" cy="748800"/>
          </a:xfrm>
        </p:grpSpPr>
        <p:cxnSp>
          <p:nvCxnSpPr>
            <p:cNvPr id="160" name="Google Shape;160;p2"/>
            <p:cNvCxnSpPr/>
            <p:nvPr/>
          </p:nvCxnSpPr>
          <p:spPr>
            <a:xfrm>
              <a:off x="10997841"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61" name="Google Shape;161;p2"/>
            <p:cNvCxnSpPr/>
            <p:nvPr/>
          </p:nvCxnSpPr>
          <p:spPr>
            <a:xfrm>
              <a:off x="10812955"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62" name="Google Shape;162;p2"/>
            <p:cNvCxnSpPr/>
            <p:nvPr/>
          </p:nvCxnSpPr>
          <p:spPr>
            <a:xfrm>
              <a:off x="10628069" y="2437255"/>
              <a:ext cx="0" cy="748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163" name="Google Shape;163;p2"/>
          <p:cNvGrpSpPr/>
          <p:nvPr/>
        </p:nvGrpSpPr>
        <p:grpSpPr>
          <a:xfrm rot="5400000">
            <a:off x="4397056" y="863429"/>
            <a:ext cx="333386" cy="675118"/>
            <a:chOff x="10628069" y="2437255"/>
            <a:chExt cx="369772" cy="748800"/>
          </a:xfrm>
        </p:grpSpPr>
        <p:cxnSp>
          <p:nvCxnSpPr>
            <p:cNvPr id="164" name="Google Shape;164;p2"/>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165" name="Google Shape;165;p2"/>
            <p:cNvCxnSpPr/>
            <p:nvPr/>
          </p:nvCxnSpPr>
          <p:spPr>
            <a:xfrm>
              <a:off x="10812955" y="2437255"/>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166" name="Google Shape;166;p2"/>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167" name="Google Shape;167;p2"/>
          <p:cNvSpPr/>
          <p:nvPr/>
        </p:nvSpPr>
        <p:spPr>
          <a:xfrm rot="10800000" flipH="1">
            <a:off x="4224174" y="198017"/>
            <a:ext cx="1345500" cy="1345500"/>
          </a:xfrm>
          <a:prstGeom prst="arc">
            <a:avLst>
              <a:gd name="adj1" fmla="val 16200000"/>
              <a:gd name="adj2" fmla="val 5378577"/>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68" name="Google Shape;168;p2"/>
          <p:cNvSpPr/>
          <p:nvPr/>
        </p:nvSpPr>
        <p:spPr>
          <a:xfrm>
            <a:off x="2980960" y="1701574"/>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9" name="Google Shape;169;p2"/>
          <p:cNvSpPr/>
          <p:nvPr/>
        </p:nvSpPr>
        <p:spPr>
          <a:xfrm>
            <a:off x="3155483" y="1701574"/>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0" name="Google Shape;170;p2"/>
          <p:cNvSpPr/>
          <p:nvPr/>
        </p:nvSpPr>
        <p:spPr>
          <a:xfrm>
            <a:off x="3330005" y="1701574"/>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1" name="Google Shape;171;p2"/>
          <p:cNvSpPr/>
          <p:nvPr/>
        </p:nvSpPr>
        <p:spPr>
          <a:xfrm>
            <a:off x="2980960" y="1839697"/>
            <a:ext cx="48900" cy="489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2" name="Google Shape;172;p2"/>
          <p:cNvSpPr/>
          <p:nvPr/>
        </p:nvSpPr>
        <p:spPr>
          <a:xfrm>
            <a:off x="3155483" y="1839697"/>
            <a:ext cx="48900" cy="489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3" name="Google Shape;173;p2"/>
          <p:cNvSpPr/>
          <p:nvPr/>
        </p:nvSpPr>
        <p:spPr>
          <a:xfrm>
            <a:off x="3330005" y="1839697"/>
            <a:ext cx="48900" cy="489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4" name="Google Shape;174;p2"/>
          <p:cNvSpPr/>
          <p:nvPr/>
        </p:nvSpPr>
        <p:spPr>
          <a:xfrm>
            <a:off x="2980960" y="1977821"/>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5" name="Google Shape;175;p2"/>
          <p:cNvSpPr/>
          <p:nvPr/>
        </p:nvSpPr>
        <p:spPr>
          <a:xfrm>
            <a:off x="3155483" y="1977821"/>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6" name="Google Shape;176;p2"/>
          <p:cNvSpPr/>
          <p:nvPr/>
        </p:nvSpPr>
        <p:spPr>
          <a:xfrm>
            <a:off x="3330005" y="1977821"/>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7" name="Google Shape;177;p2"/>
          <p:cNvSpPr/>
          <p:nvPr/>
        </p:nvSpPr>
        <p:spPr>
          <a:xfrm>
            <a:off x="3679050" y="1701574"/>
            <a:ext cx="48900" cy="48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8" name="Google Shape;178;p2"/>
          <p:cNvSpPr/>
          <p:nvPr/>
        </p:nvSpPr>
        <p:spPr>
          <a:xfrm>
            <a:off x="3853573" y="1701574"/>
            <a:ext cx="48900" cy="48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9" name="Google Shape;179;p2"/>
          <p:cNvSpPr/>
          <p:nvPr/>
        </p:nvSpPr>
        <p:spPr>
          <a:xfrm>
            <a:off x="4028094" y="1701574"/>
            <a:ext cx="48900" cy="48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0" name="Google Shape;180;p2"/>
          <p:cNvSpPr/>
          <p:nvPr/>
        </p:nvSpPr>
        <p:spPr>
          <a:xfrm>
            <a:off x="3679050" y="1839697"/>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1" name="Google Shape;181;p2"/>
          <p:cNvSpPr/>
          <p:nvPr/>
        </p:nvSpPr>
        <p:spPr>
          <a:xfrm>
            <a:off x="3853573" y="1839697"/>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2" name="Google Shape;182;p2"/>
          <p:cNvSpPr/>
          <p:nvPr/>
        </p:nvSpPr>
        <p:spPr>
          <a:xfrm>
            <a:off x="4028094" y="1839697"/>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3" name="Google Shape;183;p2"/>
          <p:cNvSpPr/>
          <p:nvPr/>
        </p:nvSpPr>
        <p:spPr>
          <a:xfrm>
            <a:off x="3679050" y="1977821"/>
            <a:ext cx="48900" cy="48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4" name="Google Shape;184;p2"/>
          <p:cNvSpPr/>
          <p:nvPr/>
        </p:nvSpPr>
        <p:spPr>
          <a:xfrm>
            <a:off x="3853573" y="1977821"/>
            <a:ext cx="48900" cy="48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5" name="Google Shape;185;p2"/>
          <p:cNvSpPr/>
          <p:nvPr/>
        </p:nvSpPr>
        <p:spPr>
          <a:xfrm>
            <a:off x="4028094" y="1977821"/>
            <a:ext cx="48900" cy="48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6" name="Google Shape;186;p2"/>
          <p:cNvSpPr/>
          <p:nvPr/>
        </p:nvSpPr>
        <p:spPr>
          <a:xfrm>
            <a:off x="3504528" y="1690003"/>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7" name="Google Shape;187;p2"/>
          <p:cNvSpPr/>
          <p:nvPr/>
        </p:nvSpPr>
        <p:spPr>
          <a:xfrm>
            <a:off x="3504528" y="1853436"/>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8" name="Google Shape;188;p2"/>
          <p:cNvSpPr/>
          <p:nvPr/>
        </p:nvSpPr>
        <p:spPr>
          <a:xfrm>
            <a:off x="3504528" y="1999514"/>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89" name="Google Shape;189;p2"/>
          <p:cNvGrpSpPr/>
          <p:nvPr/>
        </p:nvGrpSpPr>
        <p:grpSpPr>
          <a:xfrm rot="5400000">
            <a:off x="2883082" y="2143066"/>
            <a:ext cx="663186" cy="770815"/>
            <a:chOff x="10628069" y="2437255"/>
            <a:chExt cx="369772" cy="748800"/>
          </a:xfrm>
        </p:grpSpPr>
        <p:cxnSp>
          <p:nvCxnSpPr>
            <p:cNvPr id="190" name="Google Shape;190;p2"/>
            <p:cNvCxnSpPr/>
            <p:nvPr/>
          </p:nvCxnSpPr>
          <p:spPr>
            <a:xfrm>
              <a:off x="10997841"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91" name="Google Shape;191;p2"/>
            <p:cNvCxnSpPr/>
            <p:nvPr/>
          </p:nvCxnSpPr>
          <p:spPr>
            <a:xfrm>
              <a:off x="10812955"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92" name="Google Shape;192;p2"/>
            <p:cNvCxnSpPr/>
            <p:nvPr/>
          </p:nvCxnSpPr>
          <p:spPr>
            <a:xfrm>
              <a:off x="10628069" y="2437255"/>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193" name="Google Shape;193;p2"/>
          <p:cNvSpPr/>
          <p:nvPr/>
        </p:nvSpPr>
        <p:spPr>
          <a:xfrm rot="5400000">
            <a:off x="3523203" y="2194876"/>
            <a:ext cx="675300" cy="675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4" name="Google Shape;194;p2"/>
          <p:cNvSpPr/>
          <p:nvPr/>
        </p:nvSpPr>
        <p:spPr>
          <a:xfrm>
            <a:off x="3704689" y="2376285"/>
            <a:ext cx="312300" cy="3123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5" name="Google Shape;195;p2"/>
          <p:cNvSpPr/>
          <p:nvPr/>
        </p:nvSpPr>
        <p:spPr>
          <a:xfrm>
            <a:off x="140208" y="4223697"/>
            <a:ext cx="675300" cy="6753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6" name="Google Shape;196;p2"/>
          <p:cNvSpPr/>
          <p:nvPr/>
        </p:nvSpPr>
        <p:spPr>
          <a:xfrm rot="-5400000">
            <a:off x="828655" y="4207918"/>
            <a:ext cx="675300" cy="6753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97" name="Google Shape;197;p2"/>
          <p:cNvGrpSpPr/>
          <p:nvPr/>
        </p:nvGrpSpPr>
        <p:grpSpPr>
          <a:xfrm>
            <a:off x="311640" y="4212632"/>
            <a:ext cx="1017961" cy="675118"/>
            <a:chOff x="10624861" y="3933984"/>
            <a:chExt cx="1115330" cy="748800"/>
          </a:xfrm>
        </p:grpSpPr>
        <p:cxnSp>
          <p:nvCxnSpPr>
            <p:cNvPr id="198" name="Google Shape;198;p2"/>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99" name="Google Shape;199;p2"/>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00" name="Google Shape;200;p2"/>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01" name="Google Shape;201;p2"/>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02" name="Google Shape;202;p2"/>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03" name="Google Shape;203;p2"/>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04" name="Google Shape;204;p2"/>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205" name="Google Shape;205;p2"/>
          <p:cNvSpPr/>
          <p:nvPr/>
        </p:nvSpPr>
        <p:spPr>
          <a:xfrm rot="5400000">
            <a:off x="5593915" y="202749"/>
            <a:ext cx="1327200" cy="1327200"/>
          </a:xfrm>
          <a:prstGeom prst="arc">
            <a:avLst>
              <a:gd name="adj1" fmla="val 16200000"/>
              <a:gd name="adj2" fmla="val 125862"/>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206" name="Google Shape;206;p2"/>
          <p:cNvGrpSpPr/>
          <p:nvPr/>
        </p:nvGrpSpPr>
        <p:grpSpPr>
          <a:xfrm rot="-5400000" flipH="1">
            <a:off x="4395734" y="360537"/>
            <a:ext cx="1012677" cy="1012677"/>
            <a:chOff x="6214949" y="2511699"/>
            <a:chExt cx="1123200" cy="1123200"/>
          </a:xfrm>
        </p:grpSpPr>
        <p:sp>
          <p:nvSpPr>
            <p:cNvPr id="207" name="Google Shape;207;p2"/>
            <p:cNvSpPr/>
            <p:nvPr/>
          </p:nvSpPr>
          <p:spPr>
            <a:xfrm rot="-5400000" flipH="1">
              <a:off x="6402149" y="2698899"/>
              <a:ext cx="748800" cy="7488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08" name="Google Shape;208;p2"/>
            <p:cNvSpPr/>
            <p:nvPr/>
          </p:nvSpPr>
          <p:spPr>
            <a:xfrm rot="-5400000" flipH="1">
              <a:off x="6589349" y="2886099"/>
              <a:ext cx="374400" cy="3744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09" name="Google Shape;209;p2"/>
            <p:cNvSpPr/>
            <p:nvPr/>
          </p:nvSpPr>
          <p:spPr>
            <a:xfrm rot="-5400000" flipH="1">
              <a:off x="6214949" y="2511699"/>
              <a:ext cx="1123200" cy="1123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latin typeface="Calibri"/>
                  <a:ea typeface="Calibri"/>
                  <a:cs typeface="Calibri"/>
                  <a:sym typeface="Calibri"/>
                </a:rPr>
                <a:t>		</a:t>
              </a:r>
              <a:endParaRPr sz="1800" b="0" i="0" u="none" strike="noStrike" cap="none">
                <a:solidFill>
                  <a:srgbClr val="000000"/>
                </a:solidFill>
                <a:latin typeface="Calibri"/>
                <a:ea typeface="Calibri"/>
                <a:cs typeface="Calibri"/>
                <a:sym typeface="Calibri"/>
              </a:endParaRPr>
            </a:p>
          </p:txBody>
        </p:sp>
      </p:grpSp>
      <p:sp>
        <p:nvSpPr>
          <p:cNvPr id="210" name="Google Shape;210;p2"/>
          <p:cNvSpPr/>
          <p:nvPr/>
        </p:nvSpPr>
        <p:spPr>
          <a:xfrm rot="5400000" flipH="1">
            <a:off x="5571112" y="196746"/>
            <a:ext cx="1350000" cy="13500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11" name="Google Shape;211;p2"/>
          <p:cNvSpPr/>
          <p:nvPr/>
        </p:nvSpPr>
        <p:spPr>
          <a:xfrm rot="5400000" flipH="1">
            <a:off x="5903199" y="533896"/>
            <a:ext cx="675300" cy="6753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12" name="Google Shape;212;p2"/>
          <p:cNvSpPr/>
          <p:nvPr/>
        </p:nvSpPr>
        <p:spPr>
          <a:xfrm rot="5400000" flipH="1">
            <a:off x="6072224" y="702921"/>
            <a:ext cx="337500" cy="3375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14" name="Google Shape;214;p2"/>
          <p:cNvSpPr/>
          <p:nvPr/>
        </p:nvSpPr>
        <p:spPr>
          <a:xfrm>
            <a:off x="4732463" y="2029267"/>
            <a:ext cx="312300" cy="3123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5" name="Google Shape;215;p2"/>
          <p:cNvSpPr/>
          <p:nvPr/>
        </p:nvSpPr>
        <p:spPr>
          <a:xfrm flipH="1">
            <a:off x="11384173" y="5294736"/>
            <a:ext cx="675300" cy="675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6" name="Google Shape;216;p2"/>
          <p:cNvSpPr/>
          <p:nvPr/>
        </p:nvSpPr>
        <p:spPr>
          <a:xfrm flipH="1">
            <a:off x="10721116" y="5295357"/>
            <a:ext cx="1327200" cy="1327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217" name="Google Shape;217;p2"/>
          <p:cNvGrpSpPr/>
          <p:nvPr/>
        </p:nvGrpSpPr>
        <p:grpSpPr>
          <a:xfrm flipH="1">
            <a:off x="11392486" y="5960720"/>
            <a:ext cx="666771" cy="675118"/>
            <a:chOff x="8943245" y="2438859"/>
            <a:chExt cx="739541" cy="748800"/>
          </a:xfrm>
        </p:grpSpPr>
        <p:cxnSp>
          <p:nvCxnSpPr>
            <p:cNvPr id="218" name="Google Shape;218;p2"/>
            <p:cNvCxnSpPr/>
            <p:nvPr/>
          </p:nvCxnSpPr>
          <p:spPr>
            <a:xfrm>
              <a:off x="8943245"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19" name="Google Shape;219;p2"/>
            <p:cNvCxnSpPr/>
            <p:nvPr/>
          </p:nvCxnSpPr>
          <p:spPr>
            <a:xfrm>
              <a:off x="968278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20" name="Google Shape;220;p2"/>
            <p:cNvCxnSpPr/>
            <p:nvPr/>
          </p:nvCxnSpPr>
          <p:spPr>
            <a:xfrm>
              <a:off x="9497903"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21" name="Google Shape;221;p2"/>
            <p:cNvCxnSpPr/>
            <p:nvPr/>
          </p:nvCxnSpPr>
          <p:spPr>
            <a:xfrm>
              <a:off x="931301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22" name="Google Shape;222;p2"/>
            <p:cNvCxnSpPr/>
            <p:nvPr/>
          </p:nvCxnSpPr>
          <p:spPr>
            <a:xfrm>
              <a:off x="9128131" y="2438859"/>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223" name="Google Shape;223;p2"/>
          <p:cNvSpPr/>
          <p:nvPr/>
        </p:nvSpPr>
        <p:spPr>
          <a:xfrm flipH="1">
            <a:off x="10932465" y="5462716"/>
            <a:ext cx="989400" cy="989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24" name="Google Shape;224;p2"/>
          <p:cNvSpPr/>
          <p:nvPr/>
        </p:nvSpPr>
        <p:spPr>
          <a:xfrm flipH="1">
            <a:off x="11110191" y="5639891"/>
            <a:ext cx="634500" cy="6345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25" name="Google Shape;225;p2"/>
          <p:cNvSpPr/>
          <p:nvPr/>
        </p:nvSpPr>
        <p:spPr>
          <a:xfrm flipH="1">
            <a:off x="11270828" y="5801154"/>
            <a:ext cx="312600" cy="312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26" name="Google Shape;226;p2"/>
          <p:cNvSpPr/>
          <p:nvPr/>
        </p:nvSpPr>
        <p:spPr>
          <a:xfrm flipH="1">
            <a:off x="10040544" y="5294736"/>
            <a:ext cx="675300" cy="675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27" name="Google Shape;227;p2"/>
          <p:cNvSpPr/>
          <p:nvPr/>
        </p:nvSpPr>
        <p:spPr>
          <a:xfrm flipH="1">
            <a:off x="10041990" y="5970167"/>
            <a:ext cx="675300" cy="675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28" name="Google Shape;228;p2"/>
          <p:cNvGrpSpPr/>
          <p:nvPr/>
        </p:nvGrpSpPr>
        <p:grpSpPr>
          <a:xfrm flipH="1">
            <a:off x="10206833" y="5959274"/>
            <a:ext cx="333386" cy="675118"/>
            <a:chOff x="10628069" y="2437255"/>
            <a:chExt cx="369772" cy="748800"/>
          </a:xfrm>
        </p:grpSpPr>
        <p:cxnSp>
          <p:nvCxnSpPr>
            <p:cNvPr id="229" name="Google Shape;229;p2"/>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230" name="Google Shape;230;p2"/>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231" name="Google Shape;231;p2"/>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232" name="Google Shape;232;p2"/>
          <p:cNvSpPr/>
          <p:nvPr/>
        </p:nvSpPr>
        <p:spPr>
          <a:xfrm flipH="1">
            <a:off x="10194605" y="5461268"/>
            <a:ext cx="357600" cy="357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3" name="Google Shape;233;p2"/>
          <p:cNvSpPr/>
          <p:nvPr/>
        </p:nvSpPr>
        <p:spPr>
          <a:xfrm flipH="1">
            <a:off x="10281049" y="5547323"/>
            <a:ext cx="185100" cy="1851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4" name="Google Shape;234;p2"/>
          <p:cNvSpPr/>
          <p:nvPr/>
        </p:nvSpPr>
        <p:spPr>
          <a:xfrm rot="-5400000" flipH="1">
            <a:off x="9363432" y="5971927"/>
            <a:ext cx="675300" cy="675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9" name="Google Shape;239;p2"/>
          <p:cNvSpPr/>
          <p:nvPr/>
        </p:nvSpPr>
        <p:spPr>
          <a:xfrm flipH="1">
            <a:off x="9384734" y="5317361"/>
            <a:ext cx="634500" cy="634500"/>
          </a:xfrm>
          <a:prstGeom prst="ellipse">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0" name="Google Shape;240;p2"/>
          <p:cNvSpPr/>
          <p:nvPr/>
        </p:nvSpPr>
        <p:spPr>
          <a:xfrm flipH="1">
            <a:off x="9527852" y="5451144"/>
            <a:ext cx="357600" cy="3576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1" name="Google Shape;241;p2"/>
          <p:cNvSpPr/>
          <p:nvPr/>
        </p:nvSpPr>
        <p:spPr>
          <a:xfrm flipH="1">
            <a:off x="9614297" y="5537199"/>
            <a:ext cx="185100" cy="185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52" name="Google Shape;252;p2"/>
          <p:cNvGrpSpPr/>
          <p:nvPr/>
        </p:nvGrpSpPr>
        <p:grpSpPr>
          <a:xfrm rot="59870" flipH="1">
            <a:off x="7967145" y="5290998"/>
            <a:ext cx="1382695" cy="1382610"/>
            <a:chOff x="3247624" y="213651"/>
            <a:chExt cx="1533709" cy="1533614"/>
          </a:xfrm>
        </p:grpSpPr>
        <p:sp>
          <p:nvSpPr>
            <p:cNvPr id="253" name="Google Shape;253;p2"/>
            <p:cNvSpPr/>
            <p:nvPr/>
          </p:nvSpPr>
          <p:spPr>
            <a:xfrm rot="-2642172" flipH="1">
              <a:off x="3472138" y="438179"/>
              <a:ext cx="1084572" cy="1084572"/>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54" name="Google Shape;254;p2"/>
            <p:cNvSpPr/>
            <p:nvPr/>
          </p:nvSpPr>
          <p:spPr>
            <a:xfrm rot="8157828" flipH="1">
              <a:off x="3472247" y="438165"/>
              <a:ext cx="1084572" cy="1084572"/>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sp>
        <p:nvSpPr>
          <p:cNvPr id="255" name="Google Shape;255;p2"/>
          <p:cNvSpPr/>
          <p:nvPr/>
        </p:nvSpPr>
        <p:spPr>
          <a:xfrm flipH="1">
            <a:off x="8341270" y="5664736"/>
            <a:ext cx="634500" cy="6345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6" name="Google Shape;256;p2"/>
          <p:cNvSpPr/>
          <p:nvPr/>
        </p:nvSpPr>
        <p:spPr>
          <a:xfrm flipH="1">
            <a:off x="8497306" y="5821300"/>
            <a:ext cx="321900" cy="3219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7" name="Google Shape;257;p2"/>
          <p:cNvSpPr/>
          <p:nvPr/>
        </p:nvSpPr>
        <p:spPr>
          <a:xfrm flipH="1">
            <a:off x="11378724" y="3952721"/>
            <a:ext cx="675300" cy="675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8" name="Google Shape;258;p2"/>
          <p:cNvSpPr/>
          <p:nvPr/>
        </p:nvSpPr>
        <p:spPr>
          <a:xfrm rot="-5400000" flipH="1">
            <a:off x="11378800" y="4621234"/>
            <a:ext cx="675300" cy="675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59" name="Google Shape;259;p2"/>
          <p:cNvGrpSpPr/>
          <p:nvPr/>
        </p:nvGrpSpPr>
        <p:grpSpPr>
          <a:xfrm rot="-5400000" flipH="1">
            <a:off x="11542211" y="3941442"/>
            <a:ext cx="348510" cy="675118"/>
            <a:chOff x="10628069" y="2437255"/>
            <a:chExt cx="369772" cy="748800"/>
          </a:xfrm>
        </p:grpSpPr>
        <p:cxnSp>
          <p:nvCxnSpPr>
            <p:cNvPr id="260" name="Google Shape;260;p2"/>
            <p:cNvCxnSpPr/>
            <p:nvPr/>
          </p:nvCxnSpPr>
          <p:spPr>
            <a:xfrm>
              <a:off x="10997841"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61" name="Google Shape;261;p2"/>
            <p:cNvCxnSpPr/>
            <p:nvPr/>
          </p:nvCxnSpPr>
          <p:spPr>
            <a:xfrm>
              <a:off x="10812955"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62" name="Google Shape;262;p2"/>
            <p:cNvCxnSpPr/>
            <p:nvPr/>
          </p:nvCxnSpPr>
          <p:spPr>
            <a:xfrm>
              <a:off x="10628069" y="2437255"/>
              <a:ext cx="0" cy="748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263" name="Google Shape;263;p2"/>
          <p:cNvGrpSpPr/>
          <p:nvPr/>
        </p:nvGrpSpPr>
        <p:grpSpPr>
          <a:xfrm rot="-5400000" flipH="1">
            <a:off x="11551219" y="4616060"/>
            <a:ext cx="333386" cy="675118"/>
            <a:chOff x="10628069" y="2437255"/>
            <a:chExt cx="369772" cy="748800"/>
          </a:xfrm>
        </p:grpSpPr>
        <p:cxnSp>
          <p:nvCxnSpPr>
            <p:cNvPr id="264" name="Google Shape;264;p2"/>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265" name="Google Shape;265;p2"/>
            <p:cNvCxnSpPr/>
            <p:nvPr/>
          </p:nvCxnSpPr>
          <p:spPr>
            <a:xfrm>
              <a:off x="10812955" y="2437255"/>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266" name="Google Shape;266;p2"/>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267" name="Google Shape;267;p2"/>
          <p:cNvSpPr/>
          <p:nvPr/>
        </p:nvSpPr>
        <p:spPr>
          <a:xfrm rot="10800000">
            <a:off x="10711987" y="3950648"/>
            <a:ext cx="1345500" cy="1345500"/>
          </a:xfrm>
          <a:prstGeom prst="arc">
            <a:avLst>
              <a:gd name="adj1" fmla="val 16200000"/>
              <a:gd name="adj2" fmla="val 5378577"/>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268" name="Google Shape;268;p2"/>
          <p:cNvGrpSpPr/>
          <p:nvPr/>
        </p:nvGrpSpPr>
        <p:grpSpPr>
          <a:xfrm rot="5400000">
            <a:off x="10873249" y="4113168"/>
            <a:ext cx="1012677" cy="1012677"/>
            <a:chOff x="6214949" y="2511699"/>
            <a:chExt cx="1123200" cy="1123200"/>
          </a:xfrm>
        </p:grpSpPr>
        <p:sp>
          <p:nvSpPr>
            <p:cNvPr id="269" name="Google Shape;269;p2"/>
            <p:cNvSpPr/>
            <p:nvPr/>
          </p:nvSpPr>
          <p:spPr>
            <a:xfrm rot="-5400000" flipH="1">
              <a:off x="6402149" y="2698899"/>
              <a:ext cx="748800" cy="7488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70" name="Google Shape;270;p2"/>
            <p:cNvSpPr/>
            <p:nvPr/>
          </p:nvSpPr>
          <p:spPr>
            <a:xfrm rot="-5400000" flipH="1">
              <a:off x="6589349" y="2886099"/>
              <a:ext cx="374400" cy="3744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71" name="Google Shape;271;p2"/>
            <p:cNvSpPr/>
            <p:nvPr/>
          </p:nvSpPr>
          <p:spPr>
            <a:xfrm rot="-5400000" flipH="1">
              <a:off x="6214949" y="2511699"/>
              <a:ext cx="1123200" cy="1123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latin typeface="Calibri"/>
                  <a:ea typeface="Calibri"/>
                  <a:cs typeface="Calibri"/>
                  <a:sym typeface="Calibri"/>
                </a:rPr>
                <a:t>		</a:t>
              </a:r>
              <a:endParaRPr sz="1800" b="0" i="0" u="none" strike="noStrike" cap="none">
                <a:solidFill>
                  <a:srgbClr val="000000"/>
                </a:solidFill>
                <a:latin typeface="Calibri"/>
                <a:ea typeface="Calibri"/>
                <a:cs typeface="Calibri"/>
                <a:sym typeface="Calibri"/>
              </a:endParaRPr>
            </a:p>
          </p:txBody>
        </p:sp>
      </p:grpSp>
      <p:grpSp>
        <p:nvGrpSpPr>
          <p:cNvPr id="281" name="Group 280">
            <a:extLst>
              <a:ext uri="{FF2B5EF4-FFF2-40B4-BE49-F238E27FC236}">
                <a16:creationId xmlns:a16="http://schemas.microsoft.com/office/drawing/2014/main" id="{00DDF874-4EFF-4E16-A16B-6D676D102E3B}"/>
              </a:ext>
            </a:extLst>
          </p:cNvPr>
          <p:cNvGrpSpPr/>
          <p:nvPr userDrawn="1"/>
        </p:nvGrpSpPr>
        <p:grpSpPr>
          <a:xfrm>
            <a:off x="2146008" y="1026543"/>
            <a:ext cx="674830" cy="309999"/>
            <a:chOff x="11184673" y="2647468"/>
            <a:chExt cx="748937" cy="369772"/>
          </a:xfrm>
        </p:grpSpPr>
        <p:cxnSp>
          <p:nvCxnSpPr>
            <p:cNvPr id="282" name="Straight Connector 281">
              <a:extLst>
                <a:ext uri="{FF2B5EF4-FFF2-40B4-BE49-F238E27FC236}">
                  <a16:creationId xmlns:a16="http://schemas.microsoft.com/office/drawing/2014/main" id="{6ABBA264-1ACA-46AC-BF83-F91B0A88A7D9}"/>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611CFFC0-DFC9-440D-8C6C-C408BEE039FC}"/>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3BD0C294-F18F-4D04-BD23-A66146B0B9DD}"/>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285" name="Group 284">
            <a:extLst>
              <a:ext uri="{FF2B5EF4-FFF2-40B4-BE49-F238E27FC236}">
                <a16:creationId xmlns:a16="http://schemas.microsoft.com/office/drawing/2014/main" id="{6E61112D-A970-4039-ACD3-A7CDFBBD8183}"/>
              </a:ext>
            </a:extLst>
          </p:cNvPr>
          <p:cNvGrpSpPr/>
          <p:nvPr userDrawn="1"/>
        </p:nvGrpSpPr>
        <p:grpSpPr>
          <a:xfrm>
            <a:off x="9372069" y="6159187"/>
            <a:ext cx="677705" cy="341702"/>
            <a:chOff x="11184673" y="2647468"/>
            <a:chExt cx="748937" cy="369772"/>
          </a:xfrm>
        </p:grpSpPr>
        <p:cxnSp>
          <p:nvCxnSpPr>
            <p:cNvPr id="286" name="Straight Connector 285">
              <a:extLst>
                <a:ext uri="{FF2B5EF4-FFF2-40B4-BE49-F238E27FC236}">
                  <a16:creationId xmlns:a16="http://schemas.microsoft.com/office/drawing/2014/main" id="{DEC619B7-527F-4F2C-8F1F-ED3FAA9F103E}"/>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BD658BFB-982A-4DFB-908C-1D2BA2DA578B}"/>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C3A53511-F541-4D0A-B96B-718A290BC213}"/>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016 Title and text left">
  <p:cSld name="CUSTOM_15">
    <p:spTree>
      <p:nvGrpSpPr>
        <p:cNvPr id="1" name="Shape 1952"/>
        <p:cNvGrpSpPr/>
        <p:nvPr/>
      </p:nvGrpSpPr>
      <p:grpSpPr>
        <a:xfrm>
          <a:off x="0" y="0"/>
          <a:ext cx="0" cy="0"/>
          <a:chOff x="0" y="0"/>
          <a:chExt cx="0" cy="0"/>
        </a:xfrm>
      </p:grpSpPr>
      <p:sp>
        <p:nvSpPr>
          <p:cNvPr id="2025" name="Google Shape;2025;p19"/>
          <p:cNvSpPr/>
          <p:nvPr/>
        </p:nvSpPr>
        <p:spPr>
          <a:xfrm>
            <a:off x="1897111" y="158672"/>
            <a:ext cx="904200" cy="8700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32" name="Group 231">
            <a:extLst>
              <a:ext uri="{FF2B5EF4-FFF2-40B4-BE49-F238E27FC236}">
                <a16:creationId xmlns:a16="http://schemas.microsoft.com/office/drawing/2014/main" id="{CBBD7D17-8BF9-4A20-B05A-A8191B2C07FD}"/>
              </a:ext>
            </a:extLst>
          </p:cNvPr>
          <p:cNvGrpSpPr/>
          <p:nvPr userDrawn="1"/>
        </p:nvGrpSpPr>
        <p:grpSpPr>
          <a:xfrm flipV="1">
            <a:off x="1895791" y="161027"/>
            <a:ext cx="915397" cy="770626"/>
            <a:chOff x="3210946" y="234733"/>
            <a:chExt cx="1560780" cy="1298611"/>
          </a:xfrm>
        </p:grpSpPr>
        <p:cxnSp>
          <p:nvCxnSpPr>
            <p:cNvPr id="233" name="Straight Connector 232">
              <a:extLst>
                <a:ext uri="{FF2B5EF4-FFF2-40B4-BE49-F238E27FC236}">
                  <a16:creationId xmlns:a16="http://schemas.microsoft.com/office/drawing/2014/main" id="{881844B1-852A-4B5D-90A6-EE90AB1DDBEE}"/>
                </a:ext>
              </a:extLst>
            </p:cNvPr>
            <p:cNvCxnSpPr>
              <a:cxnSpLocks/>
            </p:cNvCxnSpPr>
            <p:nvPr/>
          </p:nvCxnSpPr>
          <p:spPr>
            <a:xfrm rot="5400000">
              <a:off x="3991336" y="752954"/>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F1A0A0B7-AB87-422E-98AB-C8B0C75866A9}"/>
                </a:ext>
              </a:extLst>
            </p:cNvPr>
            <p:cNvCxnSpPr>
              <a:cxnSpLocks/>
            </p:cNvCxnSpPr>
            <p:nvPr/>
          </p:nvCxnSpPr>
          <p:spPr>
            <a:xfrm rot="5400000">
              <a:off x="3991336" y="567439"/>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B0C19F1B-715A-4F2D-A0BE-A8258F54ADE2}"/>
                </a:ext>
              </a:extLst>
            </p:cNvPr>
            <p:cNvCxnSpPr>
              <a:cxnSpLocks/>
            </p:cNvCxnSpPr>
            <p:nvPr/>
          </p:nvCxnSpPr>
          <p:spPr>
            <a:xfrm rot="5400000">
              <a:off x="3991336" y="381923"/>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4E8B9E45-D301-4609-A5EE-F5C8A951E4DC}"/>
                </a:ext>
              </a:extLst>
            </p:cNvPr>
            <p:cNvCxnSpPr>
              <a:cxnSpLocks/>
            </p:cNvCxnSpPr>
            <p:nvPr/>
          </p:nvCxnSpPr>
          <p:spPr>
            <a:xfrm rot="5400000">
              <a:off x="3991336" y="19640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29C75746-8782-4823-BC5B-382E820CB628}"/>
                </a:ext>
              </a:extLst>
            </p:cNvPr>
            <p:cNvCxnSpPr>
              <a:cxnSpLocks/>
            </p:cNvCxnSpPr>
            <p:nvPr/>
          </p:nvCxnSpPr>
          <p:spPr>
            <a:xfrm rot="5400000">
              <a:off x="3991336" y="1089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0BAF8F0D-9C24-4320-8AFE-62F79EBF7BFF}"/>
                </a:ext>
              </a:extLst>
            </p:cNvPr>
            <p:cNvCxnSpPr>
              <a:cxnSpLocks/>
            </p:cNvCxnSpPr>
            <p:nvPr/>
          </p:nvCxnSpPr>
          <p:spPr>
            <a:xfrm rot="5400000">
              <a:off x="3991336" y="-174625"/>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A22E11AB-87A1-4598-8834-EE7EFBE4F4BB}"/>
                </a:ext>
              </a:extLst>
            </p:cNvPr>
            <p:cNvCxnSpPr>
              <a:cxnSpLocks/>
            </p:cNvCxnSpPr>
            <p:nvPr/>
          </p:nvCxnSpPr>
          <p:spPr>
            <a:xfrm rot="5400000">
              <a:off x="3991336" y="-36014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F8B9B6CF-11D2-47F9-B058-FF8324AE3B75}"/>
                </a:ext>
              </a:extLst>
            </p:cNvPr>
            <p:cNvCxnSpPr>
              <a:cxnSpLocks/>
            </p:cNvCxnSpPr>
            <p:nvPr/>
          </p:nvCxnSpPr>
          <p:spPr>
            <a:xfrm rot="5400000">
              <a:off x="3991336" y="-54565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109" name="Google Shape;2109;p19"/>
          <p:cNvSpPr/>
          <p:nvPr/>
        </p:nvSpPr>
        <p:spPr>
          <a:xfrm rot="10800000">
            <a:off x="10182913" y="5794463"/>
            <a:ext cx="939900" cy="9042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15" name="Group 214">
            <a:extLst>
              <a:ext uri="{FF2B5EF4-FFF2-40B4-BE49-F238E27FC236}">
                <a16:creationId xmlns:a16="http://schemas.microsoft.com/office/drawing/2014/main" id="{3E1A157D-18FB-4E16-88A2-E546A87D61C6}"/>
              </a:ext>
            </a:extLst>
          </p:cNvPr>
          <p:cNvGrpSpPr/>
          <p:nvPr userDrawn="1"/>
        </p:nvGrpSpPr>
        <p:grpSpPr>
          <a:xfrm flipV="1">
            <a:off x="10171397" y="5900467"/>
            <a:ext cx="952963" cy="802251"/>
            <a:chOff x="3210946" y="234733"/>
            <a:chExt cx="1560780" cy="1298611"/>
          </a:xfrm>
        </p:grpSpPr>
        <p:cxnSp>
          <p:nvCxnSpPr>
            <p:cNvPr id="216" name="Straight Connector 215">
              <a:extLst>
                <a:ext uri="{FF2B5EF4-FFF2-40B4-BE49-F238E27FC236}">
                  <a16:creationId xmlns:a16="http://schemas.microsoft.com/office/drawing/2014/main" id="{D3582854-30D7-412A-9351-7197E972C464}"/>
                </a:ext>
              </a:extLst>
            </p:cNvPr>
            <p:cNvCxnSpPr>
              <a:cxnSpLocks/>
            </p:cNvCxnSpPr>
            <p:nvPr/>
          </p:nvCxnSpPr>
          <p:spPr>
            <a:xfrm rot="5400000">
              <a:off x="3991336" y="752954"/>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034144BB-BB9D-4050-8D34-B861B49BAF26}"/>
                </a:ext>
              </a:extLst>
            </p:cNvPr>
            <p:cNvCxnSpPr>
              <a:cxnSpLocks/>
            </p:cNvCxnSpPr>
            <p:nvPr/>
          </p:nvCxnSpPr>
          <p:spPr>
            <a:xfrm rot="5400000">
              <a:off x="3991336" y="567439"/>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BDBBBC6B-B5C1-45A2-8689-A310669F35EA}"/>
                </a:ext>
              </a:extLst>
            </p:cNvPr>
            <p:cNvCxnSpPr>
              <a:cxnSpLocks/>
            </p:cNvCxnSpPr>
            <p:nvPr/>
          </p:nvCxnSpPr>
          <p:spPr>
            <a:xfrm rot="5400000">
              <a:off x="3991336" y="381923"/>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1A152ACB-5426-42EC-8D55-E63436E7EE45}"/>
                </a:ext>
              </a:extLst>
            </p:cNvPr>
            <p:cNvCxnSpPr>
              <a:cxnSpLocks/>
            </p:cNvCxnSpPr>
            <p:nvPr/>
          </p:nvCxnSpPr>
          <p:spPr>
            <a:xfrm rot="5400000">
              <a:off x="3991336" y="19640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71FF8E4D-1F55-467F-9091-956CF9C6F4B1}"/>
                </a:ext>
              </a:extLst>
            </p:cNvPr>
            <p:cNvCxnSpPr>
              <a:cxnSpLocks/>
            </p:cNvCxnSpPr>
            <p:nvPr/>
          </p:nvCxnSpPr>
          <p:spPr>
            <a:xfrm rot="5400000">
              <a:off x="3991336" y="1089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A9581B88-AD56-4693-9B2F-F742350D02F0}"/>
                </a:ext>
              </a:extLst>
            </p:cNvPr>
            <p:cNvCxnSpPr>
              <a:cxnSpLocks/>
            </p:cNvCxnSpPr>
            <p:nvPr/>
          </p:nvCxnSpPr>
          <p:spPr>
            <a:xfrm rot="5400000">
              <a:off x="3991336" y="-174625"/>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B1299105-8422-4E6A-90EC-F046CF4874F2}"/>
                </a:ext>
              </a:extLst>
            </p:cNvPr>
            <p:cNvCxnSpPr>
              <a:cxnSpLocks/>
            </p:cNvCxnSpPr>
            <p:nvPr/>
          </p:nvCxnSpPr>
          <p:spPr>
            <a:xfrm rot="5400000">
              <a:off x="3991336" y="-36014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A011874D-5A07-400F-AD98-E7506F933032}"/>
                </a:ext>
              </a:extLst>
            </p:cNvPr>
            <p:cNvCxnSpPr>
              <a:cxnSpLocks/>
            </p:cNvCxnSpPr>
            <p:nvPr/>
          </p:nvCxnSpPr>
          <p:spPr>
            <a:xfrm rot="5400000">
              <a:off x="3991336" y="-54565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953" name="Google Shape;1953;p19"/>
          <p:cNvSpPr txBox="1">
            <a:spLocks noGrp="1"/>
          </p:cNvSpPr>
          <p:nvPr>
            <p:ph type="title"/>
          </p:nvPr>
        </p:nvSpPr>
        <p:spPr>
          <a:xfrm>
            <a:off x="1808220" y="4827125"/>
            <a:ext cx="8575800" cy="5574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dirty="0"/>
          </a:p>
        </p:txBody>
      </p:sp>
      <p:sp>
        <p:nvSpPr>
          <p:cNvPr id="1954" name="Google Shape;1954;p19"/>
          <p:cNvSpPr txBox="1">
            <a:spLocks noGrp="1"/>
          </p:cNvSpPr>
          <p:nvPr>
            <p:ph type="body" idx="1"/>
          </p:nvPr>
        </p:nvSpPr>
        <p:spPr>
          <a:xfrm>
            <a:off x="1807989" y="5647280"/>
            <a:ext cx="8575800" cy="936900"/>
          </a:xfrm>
          <a:prstGeom prst="rect">
            <a:avLst/>
          </a:prstGeom>
        </p:spPr>
        <p:txBody>
          <a:bodyPr spcFirstLastPara="1" wrap="square" lIns="121900" tIns="121900" rIns="121900" bIns="121900" anchor="t" anchorCtr="0">
            <a:noAutofit/>
          </a:bodyPr>
          <a:lstStyle>
            <a:lvl1pPr marL="457200" lvl="0" indent="-317500" algn="ctr">
              <a:spcBef>
                <a:spcPts val="0"/>
              </a:spcBef>
              <a:spcAft>
                <a:spcPts val="0"/>
              </a:spcAft>
              <a:buSzPts val="1400"/>
              <a:buChar char="●"/>
              <a:defRPr sz="1400"/>
            </a:lvl1pPr>
            <a:lvl2pPr marL="914400" lvl="1" indent="-317500" algn="ctr">
              <a:spcBef>
                <a:spcPts val="2100"/>
              </a:spcBef>
              <a:spcAft>
                <a:spcPts val="0"/>
              </a:spcAft>
              <a:buSzPts val="1400"/>
              <a:buChar char="○"/>
              <a:defRPr sz="1400"/>
            </a:lvl2pPr>
            <a:lvl3pPr marL="1371600" lvl="2" indent="-317500" algn="ctr">
              <a:spcBef>
                <a:spcPts val="2100"/>
              </a:spcBef>
              <a:spcAft>
                <a:spcPts val="0"/>
              </a:spcAft>
              <a:buSzPts val="1400"/>
              <a:buChar char="■"/>
              <a:defRPr sz="1400"/>
            </a:lvl3pPr>
            <a:lvl4pPr marL="1828800" lvl="3" indent="-317500" algn="ctr">
              <a:spcBef>
                <a:spcPts val="2100"/>
              </a:spcBef>
              <a:spcAft>
                <a:spcPts val="0"/>
              </a:spcAft>
              <a:buSzPts val="1400"/>
              <a:buChar char="●"/>
              <a:defRPr sz="1400"/>
            </a:lvl4pPr>
            <a:lvl5pPr marL="2286000" lvl="4" indent="-317500" algn="ctr">
              <a:spcBef>
                <a:spcPts val="2100"/>
              </a:spcBef>
              <a:spcAft>
                <a:spcPts val="0"/>
              </a:spcAft>
              <a:buSzPts val="1400"/>
              <a:buChar char="○"/>
              <a:defRPr sz="1400"/>
            </a:lvl5pPr>
            <a:lvl6pPr marL="2743200" lvl="5" indent="-317500" algn="ctr">
              <a:spcBef>
                <a:spcPts val="2100"/>
              </a:spcBef>
              <a:spcAft>
                <a:spcPts val="0"/>
              </a:spcAft>
              <a:buSzPts val="1400"/>
              <a:buChar char="■"/>
              <a:defRPr sz="1400"/>
            </a:lvl6pPr>
            <a:lvl7pPr marL="3200400" lvl="6" indent="-317500" algn="ctr">
              <a:spcBef>
                <a:spcPts val="2100"/>
              </a:spcBef>
              <a:spcAft>
                <a:spcPts val="0"/>
              </a:spcAft>
              <a:buSzPts val="1400"/>
              <a:buChar char="●"/>
              <a:defRPr sz="1400"/>
            </a:lvl7pPr>
            <a:lvl8pPr marL="3657600" lvl="7" indent="-317500" algn="ctr">
              <a:spcBef>
                <a:spcPts val="2100"/>
              </a:spcBef>
              <a:spcAft>
                <a:spcPts val="0"/>
              </a:spcAft>
              <a:buSzPts val="1400"/>
              <a:buChar char="○"/>
              <a:defRPr sz="1400"/>
            </a:lvl8pPr>
            <a:lvl9pPr marL="4114800" lvl="8" indent="-317500" algn="ctr">
              <a:spcBef>
                <a:spcPts val="2100"/>
              </a:spcBef>
              <a:spcAft>
                <a:spcPts val="2100"/>
              </a:spcAft>
              <a:buSzPts val="1400"/>
              <a:buChar char="■"/>
              <a:defRPr sz="1400"/>
            </a:lvl9pPr>
          </a:lstStyle>
          <a:p>
            <a:endParaRPr dirty="0"/>
          </a:p>
        </p:txBody>
      </p:sp>
      <p:grpSp>
        <p:nvGrpSpPr>
          <p:cNvPr id="1955" name="Google Shape;1955;p19"/>
          <p:cNvGrpSpPr/>
          <p:nvPr/>
        </p:nvGrpSpPr>
        <p:grpSpPr>
          <a:xfrm>
            <a:off x="1139427" y="1441965"/>
            <a:ext cx="649680" cy="436176"/>
            <a:chOff x="10624861" y="3933984"/>
            <a:chExt cx="1115330" cy="748800"/>
          </a:xfrm>
        </p:grpSpPr>
        <p:cxnSp>
          <p:nvCxnSpPr>
            <p:cNvPr id="1956" name="Google Shape;1956;p19"/>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957" name="Google Shape;1957;p19"/>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958" name="Google Shape;1958;p19"/>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959" name="Google Shape;1959;p19"/>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960" name="Google Shape;1960;p19"/>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961" name="Google Shape;1961;p19"/>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962" name="Google Shape;1962;p19"/>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1963" name="Google Shape;1963;p19"/>
          <p:cNvSpPr/>
          <p:nvPr/>
        </p:nvSpPr>
        <p:spPr>
          <a:xfrm>
            <a:off x="159730" y="151997"/>
            <a:ext cx="436200" cy="4362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64" name="Google Shape;1964;p19"/>
          <p:cNvSpPr/>
          <p:nvPr/>
        </p:nvSpPr>
        <p:spPr>
          <a:xfrm>
            <a:off x="166939" y="152398"/>
            <a:ext cx="857400" cy="8574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1965" name="Google Shape;1965;p19"/>
          <p:cNvGrpSpPr/>
          <p:nvPr/>
        </p:nvGrpSpPr>
        <p:grpSpPr>
          <a:xfrm>
            <a:off x="159886" y="582268"/>
            <a:ext cx="430783" cy="436176"/>
            <a:chOff x="8943245" y="2438859"/>
            <a:chExt cx="739541" cy="748800"/>
          </a:xfrm>
        </p:grpSpPr>
        <p:cxnSp>
          <p:nvCxnSpPr>
            <p:cNvPr id="1966" name="Google Shape;1966;p19"/>
            <p:cNvCxnSpPr/>
            <p:nvPr/>
          </p:nvCxnSpPr>
          <p:spPr>
            <a:xfrm>
              <a:off x="8943245"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967" name="Google Shape;1967;p19"/>
            <p:cNvCxnSpPr/>
            <p:nvPr/>
          </p:nvCxnSpPr>
          <p:spPr>
            <a:xfrm>
              <a:off x="968278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968" name="Google Shape;1968;p19"/>
            <p:cNvCxnSpPr/>
            <p:nvPr/>
          </p:nvCxnSpPr>
          <p:spPr>
            <a:xfrm>
              <a:off x="9497903"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969" name="Google Shape;1969;p19"/>
            <p:cNvCxnSpPr/>
            <p:nvPr/>
          </p:nvCxnSpPr>
          <p:spPr>
            <a:xfrm>
              <a:off x="931301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970" name="Google Shape;1970;p19"/>
            <p:cNvCxnSpPr/>
            <p:nvPr/>
          </p:nvCxnSpPr>
          <p:spPr>
            <a:xfrm>
              <a:off x="9128131" y="2438859"/>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1971" name="Google Shape;1971;p19"/>
          <p:cNvSpPr/>
          <p:nvPr/>
        </p:nvSpPr>
        <p:spPr>
          <a:xfrm>
            <a:off x="248635" y="260525"/>
            <a:ext cx="639300" cy="6393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72" name="Google Shape;1972;p19"/>
          <p:cNvSpPr/>
          <p:nvPr/>
        </p:nvSpPr>
        <p:spPr>
          <a:xfrm>
            <a:off x="363102" y="374993"/>
            <a:ext cx="410100" cy="410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73" name="Google Shape;1973;p19"/>
          <p:cNvSpPr/>
          <p:nvPr/>
        </p:nvSpPr>
        <p:spPr>
          <a:xfrm>
            <a:off x="467289" y="479181"/>
            <a:ext cx="201900" cy="201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74" name="Google Shape;1974;p19"/>
          <p:cNvSpPr/>
          <p:nvPr/>
        </p:nvSpPr>
        <p:spPr>
          <a:xfrm>
            <a:off x="1027811" y="151997"/>
            <a:ext cx="436200" cy="4362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75" name="Google Shape;1975;p19"/>
          <p:cNvSpPr/>
          <p:nvPr/>
        </p:nvSpPr>
        <p:spPr>
          <a:xfrm>
            <a:off x="1026877" y="588377"/>
            <a:ext cx="436200" cy="4362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976" name="Google Shape;1976;p19"/>
          <p:cNvGrpSpPr/>
          <p:nvPr/>
        </p:nvGrpSpPr>
        <p:grpSpPr>
          <a:xfrm>
            <a:off x="1141296" y="581334"/>
            <a:ext cx="215392" cy="436176"/>
            <a:chOff x="10628069" y="2437255"/>
            <a:chExt cx="369772" cy="748800"/>
          </a:xfrm>
        </p:grpSpPr>
        <p:cxnSp>
          <p:nvCxnSpPr>
            <p:cNvPr id="1977" name="Google Shape;1977;p19"/>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1978" name="Google Shape;1978;p19"/>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1979" name="Google Shape;1979;p19"/>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1980" name="Google Shape;1980;p19"/>
          <p:cNvSpPr/>
          <p:nvPr/>
        </p:nvSpPr>
        <p:spPr>
          <a:xfrm>
            <a:off x="1133534" y="259589"/>
            <a:ext cx="231000" cy="231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81" name="Google Shape;1981;p19"/>
          <p:cNvSpPr/>
          <p:nvPr/>
        </p:nvSpPr>
        <p:spPr>
          <a:xfrm>
            <a:off x="1189132" y="315187"/>
            <a:ext cx="119700" cy="119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82" name="Google Shape;1982;p19"/>
          <p:cNvSpPr/>
          <p:nvPr/>
        </p:nvSpPr>
        <p:spPr>
          <a:xfrm rot="5400000">
            <a:off x="1465366" y="589514"/>
            <a:ext cx="436200" cy="4362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87" name="Google Shape;1987;p19"/>
          <p:cNvSpPr/>
          <p:nvPr/>
        </p:nvSpPr>
        <p:spPr>
          <a:xfrm>
            <a:off x="1477871" y="166614"/>
            <a:ext cx="410100" cy="410100"/>
          </a:xfrm>
          <a:prstGeom prst="ellipse">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88" name="Google Shape;1988;p19"/>
          <p:cNvSpPr/>
          <p:nvPr/>
        </p:nvSpPr>
        <p:spPr>
          <a:xfrm>
            <a:off x="1564303" y="253048"/>
            <a:ext cx="231000" cy="231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89" name="Google Shape;1989;p19"/>
          <p:cNvSpPr/>
          <p:nvPr/>
        </p:nvSpPr>
        <p:spPr>
          <a:xfrm>
            <a:off x="1619901" y="308646"/>
            <a:ext cx="119700" cy="1197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90" name="Google Shape;1990;p19"/>
          <p:cNvSpPr/>
          <p:nvPr/>
        </p:nvSpPr>
        <p:spPr>
          <a:xfrm rot="-5400000">
            <a:off x="166004" y="1020361"/>
            <a:ext cx="857400" cy="8574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991" name="Google Shape;1991;p19"/>
          <p:cNvSpPr/>
          <p:nvPr/>
        </p:nvSpPr>
        <p:spPr>
          <a:xfrm rot="-5400000">
            <a:off x="271459" y="1125804"/>
            <a:ext cx="646500" cy="646500"/>
          </a:xfrm>
          <a:prstGeom prst="arc">
            <a:avLst>
              <a:gd name="adj1" fmla="val 16200000"/>
              <a:gd name="adj2" fmla="val 5467200"/>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992" name="Google Shape;1992;p19"/>
          <p:cNvSpPr/>
          <p:nvPr/>
        </p:nvSpPr>
        <p:spPr>
          <a:xfrm rot="-5400000">
            <a:off x="370042" y="1224622"/>
            <a:ext cx="449100" cy="4491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993" name="Google Shape;1993;p19"/>
          <p:cNvSpPr/>
          <p:nvPr/>
        </p:nvSpPr>
        <p:spPr>
          <a:xfrm rot="-5400000">
            <a:off x="486844" y="1337062"/>
            <a:ext cx="229200" cy="229200"/>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994" name="Google Shape;1994;p19"/>
          <p:cNvSpPr/>
          <p:nvPr/>
        </p:nvSpPr>
        <p:spPr>
          <a:xfrm rot="-5400000" flipH="1">
            <a:off x="165069" y="1013946"/>
            <a:ext cx="857400" cy="857400"/>
          </a:xfrm>
          <a:prstGeom prst="arc">
            <a:avLst>
              <a:gd name="adj1" fmla="val 16200000"/>
              <a:gd name="adj2" fmla="val 3799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995" name="Google Shape;1995;p19"/>
          <p:cNvSpPr/>
          <p:nvPr/>
        </p:nvSpPr>
        <p:spPr>
          <a:xfrm rot="5400000">
            <a:off x="169610" y="1013946"/>
            <a:ext cx="857400" cy="857400"/>
          </a:xfrm>
          <a:prstGeom prst="arc">
            <a:avLst>
              <a:gd name="adj1" fmla="val 16200000"/>
              <a:gd name="adj2" fmla="val 3799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996" name="Google Shape;1996;p19"/>
          <p:cNvSpPr/>
          <p:nvPr/>
        </p:nvSpPr>
        <p:spPr>
          <a:xfrm rot="-5400000" flipH="1">
            <a:off x="374714" y="1212378"/>
            <a:ext cx="449100" cy="4491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997" name="Google Shape;1997;p19"/>
          <p:cNvSpPr/>
          <p:nvPr/>
        </p:nvSpPr>
        <p:spPr>
          <a:xfrm rot="-5400000" flipH="1">
            <a:off x="485910" y="1319235"/>
            <a:ext cx="229200" cy="229200"/>
          </a:xfrm>
          <a:prstGeom prst="arc">
            <a:avLst>
              <a:gd name="adj1" fmla="val 16200000"/>
              <a:gd name="adj2" fmla="val 54672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1998" name="Google Shape;1998;p19"/>
          <p:cNvGrpSpPr/>
          <p:nvPr/>
        </p:nvGrpSpPr>
        <p:grpSpPr>
          <a:xfrm>
            <a:off x="1140361" y="1016789"/>
            <a:ext cx="649680" cy="436176"/>
            <a:chOff x="10626465" y="3184818"/>
            <a:chExt cx="1115330" cy="748800"/>
          </a:xfrm>
        </p:grpSpPr>
        <p:cxnSp>
          <p:nvCxnSpPr>
            <p:cNvPr id="1999" name="Google Shape;1999;p19"/>
            <p:cNvCxnSpPr/>
            <p:nvPr/>
          </p:nvCxnSpPr>
          <p:spPr>
            <a:xfrm>
              <a:off x="10998241"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000" name="Google Shape;2000;p19"/>
            <p:cNvCxnSpPr/>
            <p:nvPr/>
          </p:nvCxnSpPr>
          <p:spPr>
            <a:xfrm>
              <a:off x="10812353"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001" name="Google Shape;2001;p19"/>
            <p:cNvCxnSpPr/>
            <p:nvPr/>
          </p:nvCxnSpPr>
          <p:spPr>
            <a:xfrm>
              <a:off x="1062646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002" name="Google Shape;2002;p19"/>
            <p:cNvCxnSpPr/>
            <p:nvPr/>
          </p:nvCxnSpPr>
          <p:spPr>
            <a:xfrm>
              <a:off x="1155590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003" name="Google Shape;2003;p19"/>
            <p:cNvCxnSpPr/>
            <p:nvPr/>
          </p:nvCxnSpPr>
          <p:spPr>
            <a:xfrm>
              <a:off x="11370017"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004" name="Google Shape;2004;p19"/>
            <p:cNvCxnSpPr/>
            <p:nvPr/>
          </p:nvCxnSpPr>
          <p:spPr>
            <a:xfrm>
              <a:off x="11184129"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005" name="Google Shape;2005;p19"/>
            <p:cNvCxnSpPr/>
            <p:nvPr/>
          </p:nvCxnSpPr>
          <p:spPr>
            <a:xfrm>
              <a:off x="11741795" y="3184818"/>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2006" name="Google Shape;2006;p19"/>
          <p:cNvSpPr/>
          <p:nvPr/>
        </p:nvSpPr>
        <p:spPr>
          <a:xfrm>
            <a:off x="1022338" y="1028628"/>
            <a:ext cx="443100" cy="4260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07" name="Google Shape;2007;p19"/>
          <p:cNvSpPr/>
          <p:nvPr/>
        </p:nvSpPr>
        <p:spPr>
          <a:xfrm rot="-5400000">
            <a:off x="1469787" y="1020179"/>
            <a:ext cx="443100" cy="4260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008" name="Google Shape;2008;p19"/>
          <p:cNvGrpSpPr/>
          <p:nvPr/>
        </p:nvGrpSpPr>
        <p:grpSpPr>
          <a:xfrm rot="10800000">
            <a:off x="1021263" y="1453742"/>
            <a:ext cx="882053" cy="442991"/>
            <a:chOff x="10576560" y="3328633"/>
            <a:chExt cx="1514255" cy="760500"/>
          </a:xfrm>
        </p:grpSpPr>
        <p:sp>
          <p:nvSpPr>
            <p:cNvPr id="2009" name="Google Shape;2009;p19"/>
            <p:cNvSpPr/>
            <p:nvPr/>
          </p:nvSpPr>
          <p:spPr>
            <a:xfrm>
              <a:off x="10576560" y="335761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10" name="Google Shape;2010;p19"/>
            <p:cNvSpPr/>
            <p:nvPr/>
          </p:nvSpPr>
          <p:spPr>
            <a:xfrm rot="-5400000">
              <a:off x="11344865" y="334318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011" name="Google Shape;2011;p19"/>
          <p:cNvSpPr/>
          <p:nvPr/>
        </p:nvSpPr>
        <p:spPr>
          <a:xfrm rot="2700000">
            <a:off x="1311124" y="1299234"/>
            <a:ext cx="315228" cy="31522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12" name="Google Shape;2012;p19"/>
          <p:cNvSpPr/>
          <p:nvPr/>
        </p:nvSpPr>
        <p:spPr>
          <a:xfrm>
            <a:off x="1350320" y="1339792"/>
            <a:ext cx="231000" cy="231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13" name="Google Shape;2013;p19"/>
          <p:cNvSpPr/>
          <p:nvPr/>
        </p:nvSpPr>
        <p:spPr>
          <a:xfrm>
            <a:off x="1405976" y="1395449"/>
            <a:ext cx="119700" cy="1197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14" name="Google Shape;2014;p19"/>
          <p:cNvSpPr/>
          <p:nvPr/>
        </p:nvSpPr>
        <p:spPr>
          <a:xfrm rot="10800000">
            <a:off x="162124" y="1883899"/>
            <a:ext cx="857400" cy="857400"/>
          </a:xfrm>
          <a:prstGeom prst="arc">
            <a:avLst>
              <a:gd name="adj1" fmla="val 16200000"/>
              <a:gd name="adj2" fmla="val 125862"/>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015" name="Google Shape;2015;p19"/>
          <p:cNvSpPr/>
          <p:nvPr/>
        </p:nvSpPr>
        <p:spPr>
          <a:xfrm>
            <a:off x="604505" y="2305050"/>
            <a:ext cx="436200" cy="4362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016" name="Google Shape;2016;p19"/>
          <p:cNvGrpSpPr/>
          <p:nvPr/>
        </p:nvGrpSpPr>
        <p:grpSpPr>
          <a:xfrm rot="10800000">
            <a:off x="159712" y="1874358"/>
            <a:ext cx="882053" cy="442991"/>
            <a:chOff x="10576560" y="3328633"/>
            <a:chExt cx="1514255" cy="760500"/>
          </a:xfrm>
        </p:grpSpPr>
        <p:sp>
          <p:nvSpPr>
            <p:cNvPr id="2017" name="Google Shape;2017;p19"/>
            <p:cNvSpPr/>
            <p:nvPr/>
          </p:nvSpPr>
          <p:spPr>
            <a:xfrm>
              <a:off x="10576560" y="335761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18" name="Google Shape;2018;p19"/>
            <p:cNvSpPr/>
            <p:nvPr/>
          </p:nvSpPr>
          <p:spPr>
            <a:xfrm rot="-5400000">
              <a:off x="11344865" y="334318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019" name="Google Shape;2019;p19"/>
          <p:cNvSpPr/>
          <p:nvPr/>
        </p:nvSpPr>
        <p:spPr>
          <a:xfrm rot="-5400000" flipH="1">
            <a:off x="382178" y="2070308"/>
            <a:ext cx="449100" cy="449100"/>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020" name="Google Shape;2020;p19"/>
          <p:cNvSpPr/>
          <p:nvPr/>
        </p:nvSpPr>
        <p:spPr>
          <a:xfrm rot="-5400000">
            <a:off x="381244" y="2069470"/>
            <a:ext cx="449100" cy="4491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2021" name="Google Shape;2021;p19"/>
          <p:cNvGrpSpPr/>
          <p:nvPr/>
        </p:nvGrpSpPr>
        <p:grpSpPr>
          <a:xfrm>
            <a:off x="430065" y="2116492"/>
            <a:ext cx="342860" cy="342859"/>
            <a:chOff x="9392653" y="5061283"/>
            <a:chExt cx="588600" cy="588600"/>
          </a:xfrm>
        </p:grpSpPr>
        <p:sp>
          <p:nvSpPr>
            <p:cNvPr id="2022" name="Google Shape;2022;p19"/>
            <p:cNvSpPr/>
            <p:nvPr/>
          </p:nvSpPr>
          <p:spPr>
            <a:xfrm>
              <a:off x="9392653" y="5061283"/>
              <a:ext cx="588600" cy="588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23" name="Google Shape;2023;p19"/>
            <p:cNvSpPr/>
            <p:nvPr/>
          </p:nvSpPr>
          <p:spPr>
            <a:xfrm>
              <a:off x="9508479" y="5177109"/>
              <a:ext cx="357000" cy="357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24" name="Google Shape;2024;p19"/>
            <p:cNvSpPr/>
            <p:nvPr/>
          </p:nvSpPr>
          <p:spPr>
            <a:xfrm>
              <a:off x="9608742" y="5277372"/>
              <a:ext cx="156600" cy="156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035" name="Google Shape;2035;p19"/>
          <p:cNvGrpSpPr/>
          <p:nvPr/>
        </p:nvGrpSpPr>
        <p:grpSpPr>
          <a:xfrm rot="-59612">
            <a:off x="1910406" y="149763"/>
            <a:ext cx="893366" cy="893311"/>
            <a:chOff x="3247624" y="213651"/>
            <a:chExt cx="1533709" cy="1533614"/>
          </a:xfrm>
        </p:grpSpPr>
        <p:sp>
          <p:nvSpPr>
            <p:cNvPr id="2036" name="Google Shape;2036;p19"/>
            <p:cNvSpPr/>
            <p:nvPr/>
          </p:nvSpPr>
          <p:spPr>
            <a:xfrm rot="-2642172" flipH="1">
              <a:off x="3472138" y="438179"/>
              <a:ext cx="1084572" cy="1084572"/>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037" name="Google Shape;2037;p19"/>
            <p:cNvSpPr/>
            <p:nvPr/>
          </p:nvSpPr>
          <p:spPr>
            <a:xfrm rot="8157828" flipH="1">
              <a:off x="3472247" y="438165"/>
              <a:ext cx="1084572" cy="1084572"/>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sp>
        <p:nvSpPr>
          <p:cNvPr id="2038" name="Google Shape;2038;p19"/>
          <p:cNvSpPr/>
          <p:nvPr/>
        </p:nvSpPr>
        <p:spPr>
          <a:xfrm>
            <a:off x="2152024" y="391045"/>
            <a:ext cx="410100" cy="410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39" name="Google Shape;2039;p19"/>
          <p:cNvSpPr/>
          <p:nvPr/>
        </p:nvSpPr>
        <p:spPr>
          <a:xfrm>
            <a:off x="2253175" y="492197"/>
            <a:ext cx="207900" cy="2079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040" name="Google Shape;2040;p19"/>
          <p:cNvGrpSpPr/>
          <p:nvPr/>
        </p:nvGrpSpPr>
        <p:grpSpPr>
          <a:xfrm rot="10800000">
            <a:off x="11235976" y="4911721"/>
            <a:ext cx="675221" cy="453324"/>
            <a:chOff x="10624861" y="3933984"/>
            <a:chExt cx="1115330" cy="748800"/>
          </a:xfrm>
        </p:grpSpPr>
        <p:cxnSp>
          <p:nvCxnSpPr>
            <p:cNvPr id="2041" name="Google Shape;2041;p19"/>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042" name="Google Shape;2042;p19"/>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043" name="Google Shape;2043;p19"/>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044" name="Google Shape;2044;p19"/>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045" name="Google Shape;2045;p19"/>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046" name="Google Shape;2046;p19"/>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047" name="Google Shape;2047;p19"/>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2048" name="Google Shape;2048;p19"/>
          <p:cNvSpPr/>
          <p:nvPr/>
        </p:nvSpPr>
        <p:spPr>
          <a:xfrm rot="5400000" flipH="1">
            <a:off x="11128664" y="4016816"/>
            <a:ext cx="885900" cy="909300"/>
          </a:xfrm>
          <a:prstGeom prst="teardrop">
            <a:avLst>
              <a:gd name="adj" fmla="val 100000"/>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49" name="Google Shape;2049;p19"/>
          <p:cNvSpPr/>
          <p:nvPr/>
        </p:nvSpPr>
        <p:spPr>
          <a:xfrm rot="10800000">
            <a:off x="11572802" y="6252001"/>
            <a:ext cx="453600" cy="4536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50" name="Google Shape;2050;p19"/>
          <p:cNvSpPr/>
          <p:nvPr/>
        </p:nvSpPr>
        <p:spPr>
          <a:xfrm rot="10800000">
            <a:off x="11573773" y="5798411"/>
            <a:ext cx="453600" cy="4536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051" name="Google Shape;2051;p19"/>
          <p:cNvGrpSpPr/>
          <p:nvPr/>
        </p:nvGrpSpPr>
        <p:grpSpPr>
          <a:xfrm rot="10800000">
            <a:off x="11685395" y="5806185"/>
            <a:ext cx="223860" cy="453324"/>
            <a:chOff x="10628069" y="2437255"/>
            <a:chExt cx="369772" cy="748800"/>
          </a:xfrm>
        </p:grpSpPr>
        <p:cxnSp>
          <p:nvCxnSpPr>
            <p:cNvPr id="2052" name="Google Shape;2052;p19"/>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2053" name="Google Shape;2053;p19"/>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2054" name="Google Shape;2054;p19"/>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2055" name="Google Shape;2055;p19"/>
          <p:cNvSpPr/>
          <p:nvPr/>
        </p:nvSpPr>
        <p:spPr>
          <a:xfrm rot="10800000">
            <a:off x="11676509" y="6353766"/>
            <a:ext cx="240000" cy="240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56" name="Google Shape;2056;p19"/>
          <p:cNvSpPr/>
          <p:nvPr/>
        </p:nvSpPr>
        <p:spPr>
          <a:xfrm rot="10800000">
            <a:off x="11734518" y="6411775"/>
            <a:ext cx="124200" cy="1242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57" name="Google Shape;2057;p19"/>
          <p:cNvSpPr/>
          <p:nvPr/>
        </p:nvSpPr>
        <p:spPr>
          <a:xfrm rot="-5400000">
            <a:off x="11118182" y="5797230"/>
            <a:ext cx="453600" cy="4536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62" name="Google Shape;2062;p19"/>
          <p:cNvSpPr/>
          <p:nvPr/>
        </p:nvSpPr>
        <p:spPr>
          <a:xfrm rot="10800000">
            <a:off x="11132289" y="6264107"/>
            <a:ext cx="426300" cy="426300"/>
          </a:xfrm>
          <a:prstGeom prst="ellipse">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63" name="Google Shape;2063;p19"/>
          <p:cNvSpPr/>
          <p:nvPr/>
        </p:nvSpPr>
        <p:spPr>
          <a:xfrm rot="10800000">
            <a:off x="11228748" y="6360565"/>
            <a:ext cx="240000" cy="240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64" name="Google Shape;2064;p19"/>
          <p:cNvSpPr/>
          <p:nvPr/>
        </p:nvSpPr>
        <p:spPr>
          <a:xfrm rot="10800000">
            <a:off x="11286757" y="6418574"/>
            <a:ext cx="124200" cy="1242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065" name="Google Shape;2065;p19"/>
          <p:cNvGrpSpPr/>
          <p:nvPr/>
        </p:nvGrpSpPr>
        <p:grpSpPr>
          <a:xfrm rot="10800000">
            <a:off x="11235004" y="5353611"/>
            <a:ext cx="675221" cy="453324"/>
            <a:chOff x="10626465" y="3184818"/>
            <a:chExt cx="1115330" cy="748800"/>
          </a:xfrm>
        </p:grpSpPr>
        <p:cxnSp>
          <p:nvCxnSpPr>
            <p:cNvPr id="2066" name="Google Shape;2066;p19"/>
            <p:cNvCxnSpPr/>
            <p:nvPr/>
          </p:nvCxnSpPr>
          <p:spPr>
            <a:xfrm>
              <a:off x="10998241"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067" name="Google Shape;2067;p19"/>
            <p:cNvCxnSpPr/>
            <p:nvPr/>
          </p:nvCxnSpPr>
          <p:spPr>
            <a:xfrm>
              <a:off x="10812353"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068" name="Google Shape;2068;p19"/>
            <p:cNvCxnSpPr/>
            <p:nvPr/>
          </p:nvCxnSpPr>
          <p:spPr>
            <a:xfrm>
              <a:off x="1062646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069" name="Google Shape;2069;p19"/>
            <p:cNvCxnSpPr/>
            <p:nvPr/>
          </p:nvCxnSpPr>
          <p:spPr>
            <a:xfrm>
              <a:off x="1155590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070" name="Google Shape;2070;p19"/>
            <p:cNvCxnSpPr/>
            <p:nvPr/>
          </p:nvCxnSpPr>
          <p:spPr>
            <a:xfrm>
              <a:off x="11370017"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071" name="Google Shape;2071;p19"/>
            <p:cNvCxnSpPr/>
            <p:nvPr/>
          </p:nvCxnSpPr>
          <p:spPr>
            <a:xfrm>
              <a:off x="11184129"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072" name="Google Shape;2072;p19"/>
            <p:cNvCxnSpPr/>
            <p:nvPr/>
          </p:nvCxnSpPr>
          <p:spPr>
            <a:xfrm>
              <a:off x="11741795" y="3184818"/>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2073" name="Google Shape;2073;p19"/>
          <p:cNvSpPr/>
          <p:nvPr/>
        </p:nvSpPr>
        <p:spPr>
          <a:xfrm rot="10800000">
            <a:off x="11571591" y="5351598"/>
            <a:ext cx="460500" cy="4428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74" name="Google Shape;2074;p19"/>
          <p:cNvSpPr/>
          <p:nvPr/>
        </p:nvSpPr>
        <p:spPr>
          <a:xfrm rot="5400000">
            <a:off x="11106455" y="5360342"/>
            <a:ext cx="460500" cy="4428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075" name="Google Shape;2075;p19"/>
          <p:cNvGrpSpPr/>
          <p:nvPr/>
        </p:nvGrpSpPr>
        <p:grpSpPr>
          <a:xfrm>
            <a:off x="11115553" y="4891815"/>
            <a:ext cx="916730" cy="460407"/>
            <a:chOff x="10576560" y="3328633"/>
            <a:chExt cx="1514255" cy="760500"/>
          </a:xfrm>
        </p:grpSpPr>
        <p:sp>
          <p:nvSpPr>
            <p:cNvPr id="2076" name="Google Shape;2076;p19"/>
            <p:cNvSpPr/>
            <p:nvPr/>
          </p:nvSpPr>
          <p:spPr>
            <a:xfrm>
              <a:off x="10576560" y="335761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77" name="Google Shape;2077;p19"/>
            <p:cNvSpPr/>
            <p:nvPr/>
          </p:nvSpPr>
          <p:spPr>
            <a:xfrm rot="-5400000">
              <a:off x="11344865" y="334318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078" name="Google Shape;2078;p19"/>
          <p:cNvSpPr/>
          <p:nvPr/>
        </p:nvSpPr>
        <p:spPr>
          <a:xfrm rot="-8100000">
            <a:off x="11404317" y="5185615"/>
            <a:ext cx="327532" cy="327532"/>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79" name="Google Shape;2079;p19"/>
          <p:cNvSpPr/>
          <p:nvPr/>
        </p:nvSpPr>
        <p:spPr>
          <a:xfrm rot="10800000">
            <a:off x="11451172" y="5230962"/>
            <a:ext cx="240000" cy="240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80" name="Google Shape;2080;p19"/>
          <p:cNvSpPr/>
          <p:nvPr/>
        </p:nvSpPr>
        <p:spPr>
          <a:xfrm rot="10800000">
            <a:off x="11509120" y="5288910"/>
            <a:ext cx="124200" cy="1242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81" name="Google Shape;2081;p19"/>
          <p:cNvSpPr/>
          <p:nvPr/>
        </p:nvSpPr>
        <p:spPr>
          <a:xfrm rot="5400000">
            <a:off x="11235629" y="4123928"/>
            <a:ext cx="672000" cy="672000"/>
          </a:xfrm>
          <a:prstGeom prst="arc">
            <a:avLst>
              <a:gd name="adj1" fmla="val 16200000"/>
              <a:gd name="adj2" fmla="val 10690623"/>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082" name="Google Shape;2082;p19"/>
          <p:cNvSpPr/>
          <p:nvPr/>
        </p:nvSpPr>
        <p:spPr>
          <a:xfrm rot="5400000">
            <a:off x="11338358" y="4226399"/>
            <a:ext cx="466800" cy="466800"/>
          </a:xfrm>
          <a:prstGeom prst="arc">
            <a:avLst>
              <a:gd name="adj1" fmla="val 16200000"/>
              <a:gd name="adj2" fmla="val 10869229"/>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083" name="Google Shape;2083;p19"/>
          <p:cNvSpPr/>
          <p:nvPr/>
        </p:nvSpPr>
        <p:spPr>
          <a:xfrm rot="10800000">
            <a:off x="11112414" y="4452212"/>
            <a:ext cx="453600" cy="4536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84" name="Google Shape;2084;p19"/>
          <p:cNvSpPr/>
          <p:nvPr/>
        </p:nvSpPr>
        <p:spPr>
          <a:xfrm rot="10800000">
            <a:off x="11478247" y="4375142"/>
            <a:ext cx="173100" cy="1731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085" name="Google Shape;2085;p19"/>
          <p:cNvGrpSpPr/>
          <p:nvPr/>
        </p:nvGrpSpPr>
        <p:grpSpPr>
          <a:xfrm rot="10800000">
            <a:off x="11682431" y="4306740"/>
            <a:ext cx="252180" cy="32692"/>
            <a:chOff x="10578164" y="275923"/>
            <a:chExt cx="416551" cy="54000"/>
          </a:xfrm>
        </p:grpSpPr>
        <p:sp>
          <p:nvSpPr>
            <p:cNvPr id="2086" name="Google Shape;2086;p19"/>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87" name="Google Shape;2087;p19"/>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88" name="Google Shape;2088;p19"/>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089" name="Google Shape;2089;p19"/>
          <p:cNvGrpSpPr/>
          <p:nvPr/>
        </p:nvGrpSpPr>
        <p:grpSpPr>
          <a:xfrm rot="10800000">
            <a:off x="11682431" y="4213982"/>
            <a:ext cx="252180" cy="32692"/>
            <a:chOff x="10578164" y="275923"/>
            <a:chExt cx="416551" cy="54000"/>
          </a:xfrm>
        </p:grpSpPr>
        <p:sp>
          <p:nvSpPr>
            <p:cNvPr id="2090" name="Google Shape;2090;p19"/>
            <p:cNvSpPr/>
            <p:nvPr/>
          </p:nvSpPr>
          <p:spPr>
            <a:xfrm>
              <a:off x="10578164"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91" name="Google Shape;2091;p19"/>
            <p:cNvSpPr/>
            <p:nvPr/>
          </p:nvSpPr>
          <p:spPr>
            <a:xfrm>
              <a:off x="10759440"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92" name="Google Shape;2092;p19"/>
            <p:cNvSpPr/>
            <p:nvPr/>
          </p:nvSpPr>
          <p:spPr>
            <a:xfrm>
              <a:off x="10940715"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093" name="Google Shape;2093;p19"/>
          <p:cNvGrpSpPr/>
          <p:nvPr/>
        </p:nvGrpSpPr>
        <p:grpSpPr>
          <a:xfrm rot="10800000">
            <a:off x="11682431" y="4121225"/>
            <a:ext cx="252180" cy="32692"/>
            <a:chOff x="10578164" y="275923"/>
            <a:chExt cx="416551" cy="54000"/>
          </a:xfrm>
        </p:grpSpPr>
        <p:sp>
          <p:nvSpPr>
            <p:cNvPr id="2094" name="Google Shape;2094;p19"/>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95" name="Google Shape;2095;p19"/>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96" name="Google Shape;2096;p19"/>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097" name="Google Shape;2097;p19"/>
          <p:cNvGrpSpPr/>
          <p:nvPr/>
        </p:nvGrpSpPr>
        <p:grpSpPr>
          <a:xfrm rot="10800000">
            <a:off x="11217186" y="4750616"/>
            <a:ext cx="252180" cy="32692"/>
            <a:chOff x="10578164" y="275923"/>
            <a:chExt cx="416551" cy="54000"/>
          </a:xfrm>
        </p:grpSpPr>
        <p:sp>
          <p:nvSpPr>
            <p:cNvPr id="2098" name="Google Shape;2098;p19"/>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99" name="Google Shape;2099;p19"/>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00" name="Google Shape;2100;p19"/>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101" name="Google Shape;2101;p19"/>
          <p:cNvGrpSpPr/>
          <p:nvPr/>
        </p:nvGrpSpPr>
        <p:grpSpPr>
          <a:xfrm rot="10800000">
            <a:off x="11217186" y="4657859"/>
            <a:ext cx="252180" cy="32692"/>
            <a:chOff x="10578164" y="275923"/>
            <a:chExt cx="416551" cy="54000"/>
          </a:xfrm>
        </p:grpSpPr>
        <p:sp>
          <p:nvSpPr>
            <p:cNvPr id="2102" name="Google Shape;2102;p19"/>
            <p:cNvSpPr/>
            <p:nvPr/>
          </p:nvSpPr>
          <p:spPr>
            <a:xfrm>
              <a:off x="10578164"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03" name="Google Shape;2103;p19"/>
            <p:cNvSpPr/>
            <p:nvPr/>
          </p:nvSpPr>
          <p:spPr>
            <a:xfrm>
              <a:off x="10759440"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04" name="Google Shape;2104;p19"/>
            <p:cNvSpPr/>
            <p:nvPr/>
          </p:nvSpPr>
          <p:spPr>
            <a:xfrm>
              <a:off x="10940715"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105" name="Google Shape;2105;p19"/>
          <p:cNvGrpSpPr/>
          <p:nvPr/>
        </p:nvGrpSpPr>
        <p:grpSpPr>
          <a:xfrm rot="10800000">
            <a:off x="11217186" y="4565101"/>
            <a:ext cx="252180" cy="32692"/>
            <a:chOff x="10578164" y="275923"/>
            <a:chExt cx="416551" cy="54000"/>
          </a:xfrm>
        </p:grpSpPr>
        <p:sp>
          <p:nvSpPr>
            <p:cNvPr id="2106" name="Google Shape;2106;p19"/>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07" name="Google Shape;2107;p19"/>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08" name="Google Shape;2108;p19"/>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119" name="Google Shape;2119;p19"/>
          <p:cNvGrpSpPr/>
          <p:nvPr/>
        </p:nvGrpSpPr>
        <p:grpSpPr>
          <a:xfrm rot="10740382">
            <a:off x="10180255" y="5779334"/>
            <a:ext cx="928647" cy="928590"/>
            <a:chOff x="3247624" y="213651"/>
            <a:chExt cx="1533709" cy="1533614"/>
          </a:xfrm>
        </p:grpSpPr>
        <p:sp>
          <p:nvSpPr>
            <p:cNvPr id="2120" name="Google Shape;2120;p19"/>
            <p:cNvSpPr/>
            <p:nvPr/>
          </p:nvSpPr>
          <p:spPr>
            <a:xfrm rot="-2642172" flipH="1">
              <a:off x="3472138" y="438179"/>
              <a:ext cx="1084572" cy="1084572"/>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121" name="Google Shape;2121;p19"/>
            <p:cNvSpPr/>
            <p:nvPr/>
          </p:nvSpPr>
          <p:spPr>
            <a:xfrm rot="8157828" flipH="1">
              <a:off x="3472247" y="438165"/>
              <a:ext cx="1084572" cy="1084572"/>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sp>
        <p:nvSpPr>
          <p:cNvPr id="2122" name="Google Shape;2122;p19"/>
          <p:cNvSpPr/>
          <p:nvPr/>
        </p:nvSpPr>
        <p:spPr>
          <a:xfrm rot="10800000">
            <a:off x="10431545" y="6030825"/>
            <a:ext cx="426300" cy="4263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23" name="Google Shape;2123;p19"/>
          <p:cNvSpPr/>
          <p:nvPr/>
        </p:nvSpPr>
        <p:spPr>
          <a:xfrm rot="10800000">
            <a:off x="10536704" y="6135984"/>
            <a:ext cx="216000" cy="2160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24" name="Google Shape;2124;p19"/>
          <p:cNvSpPr/>
          <p:nvPr/>
        </p:nvSpPr>
        <p:spPr>
          <a:xfrm rot="10800000">
            <a:off x="9723374" y="6241316"/>
            <a:ext cx="453600" cy="4536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25" name="Google Shape;2125;p19"/>
          <p:cNvSpPr/>
          <p:nvPr/>
        </p:nvSpPr>
        <p:spPr>
          <a:xfrm rot="-5400000">
            <a:off x="9723524" y="5792373"/>
            <a:ext cx="453600" cy="4536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126" name="Google Shape;2126;p19"/>
          <p:cNvGrpSpPr/>
          <p:nvPr/>
        </p:nvGrpSpPr>
        <p:grpSpPr>
          <a:xfrm rot="-5400000">
            <a:off x="9833061" y="6249586"/>
            <a:ext cx="234029" cy="453324"/>
            <a:chOff x="10628069" y="2437255"/>
            <a:chExt cx="369772" cy="748800"/>
          </a:xfrm>
        </p:grpSpPr>
        <p:cxnSp>
          <p:nvCxnSpPr>
            <p:cNvPr id="2127" name="Google Shape;2127;p19"/>
            <p:cNvCxnSpPr/>
            <p:nvPr/>
          </p:nvCxnSpPr>
          <p:spPr>
            <a:xfrm>
              <a:off x="10997841"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128" name="Google Shape;2128;p19"/>
            <p:cNvCxnSpPr/>
            <p:nvPr/>
          </p:nvCxnSpPr>
          <p:spPr>
            <a:xfrm>
              <a:off x="10812955"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129" name="Google Shape;2129;p19"/>
            <p:cNvCxnSpPr/>
            <p:nvPr/>
          </p:nvCxnSpPr>
          <p:spPr>
            <a:xfrm>
              <a:off x="10628069" y="2437255"/>
              <a:ext cx="0" cy="748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2130" name="Google Shape;2130;p19"/>
          <p:cNvGrpSpPr/>
          <p:nvPr/>
        </p:nvGrpSpPr>
        <p:grpSpPr>
          <a:xfrm rot="-5400000">
            <a:off x="9839116" y="5796903"/>
            <a:ext cx="223860" cy="453324"/>
            <a:chOff x="10628069" y="2437255"/>
            <a:chExt cx="369772" cy="748800"/>
          </a:xfrm>
        </p:grpSpPr>
        <p:cxnSp>
          <p:nvCxnSpPr>
            <p:cNvPr id="2131" name="Google Shape;2131;p19"/>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2132" name="Google Shape;2132;p19"/>
            <p:cNvCxnSpPr/>
            <p:nvPr/>
          </p:nvCxnSpPr>
          <p:spPr>
            <a:xfrm>
              <a:off x="10812955" y="2437255"/>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2133" name="Google Shape;2133;p19"/>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2134" name="Google Shape;2134;p19"/>
          <p:cNvSpPr/>
          <p:nvPr/>
        </p:nvSpPr>
        <p:spPr>
          <a:xfrm flipH="1">
            <a:off x="9275700" y="5792731"/>
            <a:ext cx="903600" cy="903600"/>
          </a:xfrm>
          <a:prstGeom prst="arc">
            <a:avLst>
              <a:gd name="adj1" fmla="val 16200000"/>
              <a:gd name="adj2" fmla="val 5378577"/>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135" name="Google Shape;2135;p19"/>
          <p:cNvSpPr/>
          <p:nvPr/>
        </p:nvSpPr>
        <p:spPr>
          <a:xfrm rot="10800000">
            <a:off x="10981487" y="5653887"/>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36" name="Google Shape;2136;p19"/>
          <p:cNvSpPr/>
          <p:nvPr/>
        </p:nvSpPr>
        <p:spPr>
          <a:xfrm rot="10800000">
            <a:off x="10864286" y="5653887"/>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37" name="Google Shape;2137;p19"/>
          <p:cNvSpPr/>
          <p:nvPr/>
        </p:nvSpPr>
        <p:spPr>
          <a:xfrm rot="10800000">
            <a:off x="10747084" y="5653887"/>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38" name="Google Shape;2138;p19"/>
          <p:cNvSpPr/>
          <p:nvPr/>
        </p:nvSpPr>
        <p:spPr>
          <a:xfrm rot="10800000">
            <a:off x="10981487" y="5561129"/>
            <a:ext cx="32700" cy="32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39" name="Google Shape;2139;p19"/>
          <p:cNvSpPr/>
          <p:nvPr/>
        </p:nvSpPr>
        <p:spPr>
          <a:xfrm rot="10800000">
            <a:off x="10864286" y="5561129"/>
            <a:ext cx="32700" cy="32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40" name="Google Shape;2140;p19"/>
          <p:cNvSpPr/>
          <p:nvPr/>
        </p:nvSpPr>
        <p:spPr>
          <a:xfrm rot="10800000">
            <a:off x="10747084" y="5561129"/>
            <a:ext cx="32700" cy="32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41" name="Google Shape;2141;p19"/>
          <p:cNvSpPr/>
          <p:nvPr/>
        </p:nvSpPr>
        <p:spPr>
          <a:xfrm rot="10800000">
            <a:off x="10981487" y="5468371"/>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42" name="Google Shape;2142;p19"/>
          <p:cNvSpPr/>
          <p:nvPr/>
        </p:nvSpPr>
        <p:spPr>
          <a:xfrm rot="10800000">
            <a:off x="10864286" y="5468371"/>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43" name="Google Shape;2143;p19"/>
          <p:cNvSpPr/>
          <p:nvPr/>
        </p:nvSpPr>
        <p:spPr>
          <a:xfrm rot="10800000">
            <a:off x="10747084" y="5468371"/>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44" name="Google Shape;2144;p19"/>
          <p:cNvSpPr/>
          <p:nvPr/>
        </p:nvSpPr>
        <p:spPr>
          <a:xfrm rot="10800000">
            <a:off x="10512681" y="5653887"/>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45" name="Google Shape;2145;p19"/>
          <p:cNvSpPr/>
          <p:nvPr/>
        </p:nvSpPr>
        <p:spPr>
          <a:xfrm rot="10800000">
            <a:off x="10395479" y="5653887"/>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46" name="Google Shape;2146;p19"/>
          <p:cNvSpPr/>
          <p:nvPr/>
        </p:nvSpPr>
        <p:spPr>
          <a:xfrm rot="10800000">
            <a:off x="10278279" y="5653887"/>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47" name="Google Shape;2147;p19"/>
          <p:cNvSpPr/>
          <p:nvPr/>
        </p:nvSpPr>
        <p:spPr>
          <a:xfrm rot="10800000">
            <a:off x="10512681" y="5561129"/>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48" name="Google Shape;2148;p19"/>
          <p:cNvSpPr/>
          <p:nvPr/>
        </p:nvSpPr>
        <p:spPr>
          <a:xfrm rot="10800000">
            <a:off x="10395479" y="5561129"/>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49" name="Google Shape;2149;p19"/>
          <p:cNvSpPr/>
          <p:nvPr/>
        </p:nvSpPr>
        <p:spPr>
          <a:xfrm rot="10800000">
            <a:off x="10278279" y="5561129"/>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50" name="Google Shape;2150;p19"/>
          <p:cNvSpPr/>
          <p:nvPr/>
        </p:nvSpPr>
        <p:spPr>
          <a:xfrm rot="10800000">
            <a:off x="10512681" y="5468371"/>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51" name="Google Shape;2151;p19"/>
          <p:cNvSpPr/>
          <p:nvPr/>
        </p:nvSpPr>
        <p:spPr>
          <a:xfrm rot="10800000">
            <a:off x="10395479" y="5468371"/>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52" name="Google Shape;2152;p19"/>
          <p:cNvSpPr/>
          <p:nvPr/>
        </p:nvSpPr>
        <p:spPr>
          <a:xfrm rot="10800000">
            <a:off x="10278279" y="5468371"/>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53" name="Google Shape;2153;p19"/>
          <p:cNvSpPr/>
          <p:nvPr/>
        </p:nvSpPr>
        <p:spPr>
          <a:xfrm rot="10800000">
            <a:off x="10629882" y="5661657"/>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54" name="Google Shape;2154;p19"/>
          <p:cNvSpPr/>
          <p:nvPr/>
        </p:nvSpPr>
        <p:spPr>
          <a:xfrm rot="10800000">
            <a:off x="10629882" y="5551902"/>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55" name="Google Shape;2155;p19"/>
          <p:cNvSpPr/>
          <p:nvPr/>
        </p:nvSpPr>
        <p:spPr>
          <a:xfrm rot="10800000">
            <a:off x="10629882" y="5453803"/>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156" name="Google Shape;2156;p19"/>
          <p:cNvGrpSpPr/>
          <p:nvPr/>
        </p:nvGrpSpPr>
        <p:grpSpPr>
          <a:xfrm rot="-5400000">
            <a:off x="10636708" y="4869344"/>
            <a:ext cx="440495" cy="517571"/>
            <a:chOff x="10628069" y="2437255"/>
            <a:chExt cx="369772" cy="748800"/>
          </a:xfrm>
        </p:grpSpPr>
        <p:cxnSp>
          <p:nvCxnSpPr>
            <p:cNvPr id="2157" name="Google Shape;2157;p19"/>
            <p:cNvCxnSpPr/>
            <p:nvPr/>
          </p:nvCxnSpPr>
          <p:spPr>
            <a:xfrm>
              <a:off x="10997841"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158" name="Google Shape;2158;p19"/>
            <p:cNvCxnSpPr/>
            <p:nvPr/>
          </p:nvCxnSpPr>
          <p:spPr>
            <a:xfrm>
              <a:off x="10812955"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159" name="Google Shape;2159;p19"/>
            <p:cNvCxnSpPr/>
            <p:nvPr/>
          </p:nvCxnSpPr>
          <p:spPr>
            <a:xfrm>
              <a:off x="10628069" y="2437255"/>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2160" name="Google Shape;2160;p19"/>
          <p:cNvSpPr/>
          <p:nvPr/>
        </p:nvSpPr>
        <p:spPr>
          <a:xfrm rot="-5400000">
            <a:off x="10196539" y="4901707"/>
            <a:ext cx="453600" cy="4536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61" name="Google Shape;2161;p19"/>
          <p:cNvSpPr/>
          <p:nvPr/>
        </p:nvSpPr>
        <p:spPr>
          <a:xfrm rot="10800000">
            <a:off x="10318163" y="5023480"/>
            <a:ext cx="210000" cy="210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162" name="Google Shape;2162;p19"/>
          <p:cNvGrpSpPr/>
          <p:nvPr/>
        </p:nvGrpSpPr>
        <p:grpSpPr>
          <a:xfrm rot="5400000" flipH="1">
            <a:off x="9384290" y="5907646"/>
            <a:ext cx="679985" cy="679985"/>
            <a:chOff x="6214949" y="2511699"/>
            <a:chExt cx="1123200" cy="1123200"/>
          </a:xfrm>
        </p:grpSpPr>
        <p:sp>
          <p:nvSpPr>
            <p:cNvPr id="2163" name="Google Shape;2163;p19"/>
            <p:cNvSpPr/>
            <p:nvPr/>
          </p:nvSpPr>
          <p:spPr>
            <a:xfrm rot="-5400000" flipH="1">
              <a:off x="6402149" y="2698899"/>
              <a:ext cx="748800" cy="7488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164" name="Google Shape;2164;p19"/>
            <p:cNvSpPr/>
            <p:nvPr/>
          </p:nvSpPr>
          <p:spPr>
            <a:xfrm rot="-5400000" flipH="1">
              <a:off x="6589349" y="2886099"/>
              <a:ext cx="374400" cy="3744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165" name="Google Shape;2165;p19"/>
            <p:cNvSpPr/>
            <p:nvPr/>
          </p:nvSpPr>
          <p:spPr>
            <a:xfrm rot="-5400000" flipH="1">
              <a:off x="6214949" y="2511699"/>
              <a:ext cx="1123200" cy="1123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latin typeface="Calibri"/>
                  <a:ea typeface="Calibri"/>
                  <a:cs typeface="Calibri"/>
                  <a:sym typeface="Calibri"/>
                </a:rPr>
                <a:t>		</a:t>
              </a:r>
              <a:endParaRPr sz="1800" b="0" i="0" u="none" strike="noStrike" cap="none">
                <a:solidFill>
                  <a:srgbClr val="000000"/>
                </a:solidFill>
                <a:latin typeface="Calibri"/>
                <a:ea typeface="Calibri"/>
                <a:cs typeface="Calibri"/>
                <a:sym typeface="Calibri"/>
              </a:endParaRPr>
            </a:p>
          </p:txBody>
        </p:sp>
      </p:grpSp>
      <p:grpSp>
        <p:nvGrpSpPr>
          <p:cNvPr id="224" name="Group 223">
            <a:extLst>
              <a:ext uri="{FF2B5EF4-FFF2-40B4-BE49-F238E27FC236}">
                <a16:creationId xmlns:a16="http://schemas.microsoft.com/office/drawing/2014/main" id="{0C0D1A36-8C7A-4AA1-A5B7-F93C596715C6}"/>
              </a:ext>
            </a:extLst>
          </p:cNvPr>
          <p:cNvGrpSpPr/>
          <p:nvPr userDrawn="1"/>
        </p:nvGrpSpPr>
        <p:grpSpPr>
          <a:xfrm flipV="1">
            <a:off x="11119448" y="5906215"/>
            <a:ext cx="431321" cy="207753"/>
            <a:chOff x="11184673" y="2647468"/>
            <a:chExt cx="748937" cy="369772"/>
          </a:xfrm>
        </p:grpSpPr>
        <p:cxnSp>
          <p:nvCxnSpPr>
            <p:cNvPr id="225" name="Straight Connector 224">
              <a:extLst>
                <a:ext uri="{FF2B5EF4-FFF2-40B4-BE49-F238E27FC236}">
                  <a16:creationId xmlns:a16="http://schemas.microsoft.com/office/drawing/2014/main" id="{873ABF78-BE43-4EE6-82F1-C69EB3F8C986}"/>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90E5CE81-B52C-42CB-84FF-49224DF81062}"/>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57A61F0B-C4DD-4217-9B84-89B2CE8347F5}"/>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228" name="Group 227">
            <a:extLst>
              <a:ext uri="{FF2B5EF4-FFF2-40B4-BE49-F238E27FC236}">
                <a16:creationId xmlns:a16="http://schemas.microsoft.com/office/drawing/2014/main" id="{B59E5C56-96B5-4E73-ADC6-44A4EE33EB64}"/>
              </a:ext>
            </a:extLst>
          </p:cNvPr>
          <p:cNvGrpSpPr/>
          <p:nvPr userDrawn="1"/>
        </p:nvGrpSpPr>
        <p:grpSpPr>
          <a:xfrm flipV="1">
            <a:off x="1454988" y="701611"/>
            <a:ext cx="431321" cy="207753"/>
            <a:chOff x="11184673" y="2647468"/>
            <a:chExt cx="748937" cy="369772"/>
          </a:xfrm>
        </p:grpSpPr>
        <p:cxnSp>
          <p:nvCxnSpPr>
            <p:cNvPr id="229" name="Straight Connector 228">
              <a:extLst>
                <a:ext uri="{FF2B5EF4-FFF2-40B4-BE49-F238E27FC236}">
                  <a16:creationId xmlns:a16="http://schemas.microsoft.com/office/drawing/2014/main" id="{F01AF8D7-40B8-4558-A289-E3195C5A95F3}"/>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5F094E38-E48B-4EDC-A528-739BD034456B}"/>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3396A695-0FF8-48A0-BED7-9569CB9E9139}"/>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018 Custom Layout 1">
  <p:cSld name="CUSTOM_17">
    <p:spTree>
      <p:nvGrpSpPr>
        <p:cNvPr id="1" name="Shape 2380"/>
        <p:cNvGrpSpPr/>
        <p:nvPr/>
      </p:nvGrpSpPr>
      <p:grpSpPr>
        <a:xfrm>
          <a:off x="0" y="0"/>
          <a:ext cx="0" cy="0"/>
          <a:chOff x="0" y="0"/>
          <a:chExt cx="0" cy="0"/>
        </a:xfrm>
      </p:grpSpPr>
      <p:sp>
        <p:nvSpPr>
          <p:cNvPr id="2488" name="Google Shape;2488;p21"/>
          <p:cNvSpPr/>
          <p:nvPr/>
        </p:nvSpPr>
        <p:spPr>
          <a:xfrm>
            <a:off x="2819209" y="194512"/>
            <a:ext cx="1399800" cy="1346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85" name="Group 184">
            <a:extLst>
              <a:ext uri="{FF2B5EF4-FFF2-40B4-BE49-F238E27FC236}">
                <a16:creationId xmlns:a16="http://schemas.microsoft.com/office/drawing/2014/main" id="{F47C7961-3601-45F2-A084-0211BA491189}"/>
              </a:ext>
            </a:extLst>
          </p:cNvPr>
          <p:cNvGrpSpPr/>
          <p:nvPr userDrawn="1"/>
        </p:nvGrpSpPr>
        <p:grpSpPr>
          <a:xfrm>
            <a:off x="2822756" y="198407"/>
            <a:ext cx="1397080" cy="1162409"/>
            <a:chOff x="3210946" y="234733"/>
            <a:chExt cx="1560780" cy="1298611"/>
          </a:xfrm>
        </p:grpSpPr>
        <p:cxnSp>
          <p:nvCxnSpPr>
            <p:cNvPr id="186" name="Straight Connector 185">
              <a:extLst>
                <a:ext uri="{FF2B5EF4-FFF2-40B4-BE49-F238E27FC236}">
                  <a16:creationId xmlns:a16="http://schemas.microsoft.com/office/drawing/2014/main" id="{FF9785BE-3044-4210-82FF-CFAA16AE97A9}"/>
                </a:ext>
              </a:extLst>
            </p:cNvPr>
            <p:cNvCxnSpPr>
              <a:cxnSpLocks/>
            </p:cNvCxnSpPr>
            <p:nvPr/>
          </p:nvCxnSpPr>
          <p:spPr>
            <a:xfrm rot="5400000">
              <a:off x="3991336" y="752954"/>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39D71EDA-4D8E-499D-B9A6-170CC5D34BBF}"/>
                </a:ext>
              </a:extLst>
            </p:cNvPr>
            <p:cNvCxnSpPr>
              <a:cxnSpLocks/>
            </p:cNvCxnSpPr>
            <p:nvPr/>
          </p:nvCxnSpPr>
          <p:spPr>
            <a:xfrm rot="5400000">
              <a:off x="3991336" y="567439"/>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F63D8DF9-72CF-4DBA-A543-1543A9C802F4}"/>
                </a:ext>
              </a:extLst>
            </p:cNvPr>
            <p:cNvCxnSpPr>
              <a:cxnSpLocks/>
            </p:cNvCxnSpPr>
            <p:nvPr/>
          </p:nvCxnSpPr>
          <p:spPr>
            <a:xfrm rot="5400000">
              <a:off x="3991336" y="381923"/>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3CBFD04C-1B15-4C08-B0E5-B282E40175E7}"/>
                </a:ext>
              </a:extLst>
            </p:cNvPr>
            <p:cNvCxnSpPr>
              <a:cxnSpLocks/>
            </p:cNvCxnSpPr>
            <p:nvPr/>
          </p:nvCxnSpPr>
          <p:spPr>
            <a:xfrm rot="5400000">
              <a:off x="3991336" y="19640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511635B5-0961-46F6-A1B9-A4CF7F6AA9EE}"/>
                </a:ext>
              </a:extLst>
            </p:cNvPr>
            <p:cNvCxnSpPr>
              <a:cxnSpLocks/>
            </p:cNvCxnSpPr>
            <p:nvPr/>
          </p:nvCxnSpPr>
          <p:spPr>
            <a:xfrm rot="5400000">
              <a:off x="3991336" y="1089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BA8B9DD8-ECAF-494A-BB3C-C2A6A54CCD45}"/>
                </a:ext>
              </a:extLst>
            </p:cNvPr>
            <p:cNvCxnSpPr>
              <a:cxnSpLocks/>
            </p:cNvCxnSpPr>
            <p:nvPr/>
          </p:nvCxnSpPr>
          <p:spPr>
            <a:xfrm rot="5400000">
              <a:off x="3991336" y="-174625"/>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CA1FBFD2-7597-4559-9298-8594EB093709}"/>
                </a:ext>
              </a:extLst>
            </p:cNvPr>
            <p:cNvCxnSpPr>
              <a:cxnSpLocks/>
            </p:cNvCxnSpPr>
            <p:nvPr/>
          </p:nvCxnSpPr>
          <p:spPr>
            <a:xfrm rot="5400000">
              <a:off x="3991336" y="-36014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6C5D13F8-7B50-468A-9104-7A6C79737597}"/>
                </a:ext>
              </a:extLst>
            </p:cNvPr>
            <p:cNvCxnSpPr>
              <a:cxnSpLocks/>
            </p:cNvCxnSpPr>
            <p:nvPr/>
          </p:nvCxnSpPr>
          <p:spPr>
            <a:xfrm rot="5400000">
              <a:off x="3991336" y="-54565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381" name="Google Shape;2381;p21"/>
          <p:cNvSpPr txBox="1">
            <a:spLocks noGrp="1"/>
          </p:cNvSpPr>
          <p:nvPr>
            <p:ph type="subTitle" idx="1"/>
          </p:nvPr>
        </p:nvSpPr>
        <p:spPr>
          <a:xfrm>
            <a:off x="4880900" y="3313100"/>
            <a:ext cx="55815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382" name="Google Shape;2382;p21"/>
          <p:cNvSpPr txBox="1">
            <a:spLocks noGrp="1"/>
          </p:cNvSpPr>
          <p:nvPr>
            <p:ph type="title"/>
          </p:nvPr>
        </p:nvSpPr>
        <p:spPr>
          <a:xfrm>
            <a:off x="4880900" y="2380250"/>
            <a:ext cx="5581500" cy="763500"/>
          </a:xfrm>
          <a:prstGeom prst="rect">
            <a:avLst/>
          </a:prstGeom>
        </p:spPr>
        <p:txBody>
          <a:bodyPr spcFirstLastPara="1" wrap="square" lIns="121900" tIns="121900" rIns="121900" bIns="121900" anchor="b" anchorCtr="0">
            <a:noAutofit/>
          </a:bodyPr>
          <a:lstStyle>
            <a:lvl1pPr marL="0" marR="0" lvl="0" indent="0" algn="l" rtl="0">
              <a:lnSpc>
                <a:spcPct val="100000"/>
              </a:lnSpc>
              <a:spcBef>
                <a:spcPts val="0"/>
              </a:spcBef>
              <a:spcAft>
                <a:spcPts val="0"/>
              </a:spcAft>
              <a:buClr>
                <a:schemeClr val="dk1"/>
              </a:buClr>
              <a:buSzPts val="7000"/>
              <a:buFont typeface="Aldrich"/>
              <a:buNone/>
              <a:defRPr sz="7000"/>
            </a:lvl1pPr>
            <a:lvl2pPr lvl="1"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9pPr>
          </a:lstStyle>
          <a:p>
            <a:endParaRPr/>
          </a:p>
        </p:txBody>
      </p:sp>
      <p:sp>
        <p:nvSpPr>
          <p:cNvPr id="2383" name="Google Shape;2383;p21"/>
          <p:cNvSpPr txBox="1">
            <a:spLocks noGrp="1"/>
          </p:cNvSpPr>
          <p:nvPr>
            <p:ph type="body" idx="2"/>
          </p:nvPr>
        </p:nvSpPr>
        <p:spPr>
          <a:xfrm>
            <a:off x="4880950" y="4177900"/>
            <a:ext cx="5581500" cy="1341600"/>
          </a:xfrm>
          <a:prstGeom prst="rect">
            <a:avLst/>
          </a:prstGeom>
        </p:spPr>
        <p:txBody>
          <a:bodyPr spcFirstLastPara="1" wrap="square" lIns="121900" tIns="121900" rIns="121900" bIns="121900" anchor="t" anchorCtr="0">
            <a:noAutofit/>
          </a:bodyPr>
          <a:lstStyle>
            <a:lvl1pPr marL="457200" lvl="0" indent="-349250">
              <a:lnSpc>
                <a:spcPct val="100000"/>
              </a:lnSpc>
              <a:spcBef>
                <a:spcPts val="0"/>
              </a:spcBef>
              <a:spcAft>
                <a:spcPts val="0"/>
              </a:spcAft>
              <a:buSzPts val="1900"/>
              <a:buChar char="●"/>
              <a:defRPr/>
            </a:lvl1pPr>
            <a:lvl2pPr marL="914400" lvl="1" indent="-349250">
              <a:lnSpc>
                <a:spcPct val="100000"/>
              </a:lnSpc>
              <a:spcBef>
                <a:spcPts val="0"/>
              </a:spcBef>
              <a:spcAft>
                <a:spcPts val="0"/>
              </a:spcAft>
              <a:buSzPts val="1900"/>
              <a:buChar char="○"/>
              <a:defRPr/>
            </a:lvl2pPr>
            <a:lvl3pPr marL="1371600" lvl="2" indent="-349250">
              <a:lnSpc>
                <a:spcPct val="100000"/>
              </a:lnSpc>
              <a:spcBef>
                <a:spcPts val="0"/>
              </a:spcBef>
              <a:spcAft>
                <a:spcPts val="0"/>
              </a:spcAft>
              <a:buSzPts val="1900"/>
              <a:buChar char="■"/>
              <a:defRPr/>
            </a:lvl3pPr>
            <a:lvl4pPr marL="1828800" lvl="3" indent="-349250">
              <a:lnSpc>
                <a:spcPct val="100000"/>
              </a:lnSpc>
              <a:spcBef>
                <a:spcPts val="0"/>
              </a:spcBef>
              <a:spcAft>
                <a:spcPts val="0"/>
              </a:spcAft>
              <a:buSzPts val="1900"/>
              <a:buChar char="●"/>
              <a:defRPr/>
            </a:lvl4pPr>
            <a:lvl5pPr marL="2286000" lvl="4" indent="-349250">
              <a:lnSpc>
                <a:spcPct val="100000"/>
              </a:lnSpc>
              <a:spcBef>
                <a:spcPts val="0"/>
              </a:spcBef>
              <a:spcAft>
                <a:spcPts val="0"/>
              </a:spcAft>
              <a:buSzPts val="1900"/>
              <a:buChar char="○"/>
              <a:defRPr/>
            </a:lvl5pPr>
            <a:lvl6pPr marL="2743200" lvl="5" indent="-349250">
              <a:lnSpc>
                <a:spcPct val="100000"/>
              </a:lnSpc>
              <a:spcBef>
                <a:spcPts val="0"/>
              </a:spcBef>
              <a:spcAft>
                <a:spcPts val="0"/>
              </a:spcAft>
              <a:buSzPts val="1900"/>
              <a:buChar char="■"/>
              <a:defRPr/>
            </a:lvl6pPr>
            <a:lvl7pPr marL="3200400" lvl="6" indent="-349250">
              <a:lnSpc>
                <a:spcPct val="100000"/>
              </a:lnSpc>
              <a:spcBef>
                <a:spcPts val="0"/>
              </a:spcBef>
              <a:spcAft>
                <a:spcPts val="0"/>
              </a:spcAft>
              <a:buSzPts val="1900"/>
              <a:buChar char="●"/>
              <a:defRPr/>
            </a:lvl7pPr>
            <a:lvl8pPr marL="3657600" lvl="7" indent="-349250">
              <a:lnSpc>
                <a:spcPct val="100000"/>
              </a:lnSpc>
              <a:spcBef>
                <a:spcPts val="0"/>
              </a:spcBef>
              <a:spcAft>
                <a:spcPts val="0"/>
              </a:spcAft>
              <a:buSzPts val="1900"/>
              <a:buChar char="○"/>
              <a:defRPr/>
            </a:lvl8pPr>
            <a:lvl9pPr marL="4114800" lvl="8" indent="-349250">
              <a:lnSpc>
                <a:spcPct val="100000"/>
              </a:lnSpc>
              <a:spcBef>
                <a:spcPts val="0"/>
              </a:spcBef>
              <a:spcAft>
                <a:spcPts val="0"/>
              </a:spcAft>
              <a:buSzPts val="1900"/>
              <a:buChar char="■"/>
              <a:defRPr/>
            </a:lvl9pPr>
          </a:lstStyle>
          <a:p>
            <a:endParaRPr/>
          </a:p>
        </p:txBody>
      </p:sp>
      <p:sp>
        <p:nvSpPr>
          <p:cNvPr id="2384" name="Google Shape;2384;p21"/>
          <p:cNvSpPr/>
          <p:nvPr/>
        </p:nvSpPr>
        <p:spPr>
          <a:xfrm>
            <a:off x="141653" y="4893343"/>
            <a:ext cx="1350000" cy="642300"/>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85" name="Google Shape;2385;p21"/>
          <p:cNvSpPr/>
          <p:nvPr/>
        </p:nvSpPr>
        <p:spPr>
          <a:xfrm rot="-5400000" flipH="1">
            <a:off x="145205" y="4187537"/>
            <a:ext cx="1350000" cy="13500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386" name="Google Shape;2386;p21"/>
          <p:cNvSpPr/>
          <p:nvPr/>
        </p:nvSpPr>
        <p:spPr>
          <a:xfrm rot="-5400000" flipH="1">
            <a:off x="482755" y="4525088"/>
            <a:ext cx="675300" cy="6753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387" name="Google Shape;2387;p21"/>
          <p:cNvSpPr/>
          <p:nvPr/>
        </p:nvSpPr>
        <p:spPr>
          <a:xfrm rot="-5400000" flipH="1">
            <a:off x="651530" y="4693863"/>
            <a:ext cx="337500" cy="3375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388" name="Google Shape;2388;p21"/>
          <p:cNvSpPr/>
          <p:nvPr/>
        </p:nvSpPr>
        <p:spPr>
          <a:xfrm rot="-5400000" flipH="1">
            <a:off x="313980" y="4356313"/>
            <a:ext cx="1012800" cy="10128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2389" name="Google Shape;2389;p21"/>
          <p:cNvGrpSpPr/>
          <p:nvPr/>
        </p:nvGrpSpPr>
        <p:grpSpPr>
          <a:xfrm>
            <a:off x="1646424" y="2180813"/>
            <a:ext cx="1005581" cy="675118"/>
            <a:chOff x="10624861" y="3933984"/>
            <a:chExt cx="1115330" cy="748800"/>
          </a:xfrm>
        </p:grpSpPr>
        <p:cxnSp>
          <p:nvCxnSpPr>
            <p:cNvPr id="2390" name="Google Shape;2390;p21"/>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391" name="Google Shape;2391;p21"/>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392" name="Google Shape;2392;p21"/>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393" name="Google Shape;2393;p21"/>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394" name="Google Shape;2394;p21"/>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395" name="Google Shape;2395;p21"/>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396" name="Google Shape;2396;p21"/>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2397" name="Google Shape;2397;p21"/>
          <p:cNvSpPr/>
          <p:nvPr/>
        </p:nvSpPr>
        <p:spPr>
          <a:xfrm rot="-5400000" flipH="1">
            <a:off x="1504298" y="2844311"/>
            <a:ext cx="1319100" cy="1353900"/>
          </a:xfrm>
          <a:prstGeom prst="teardrop">
            <a:avLst>
              <a:gd name="adj" fmla="val 100000"/>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98" name="Google Shape;2398;p21"/>
          <p:cNvSpPr/>
          <p:nvPr/>
        </p:nvSpPr>
        <p:spPr>
          <a:xfrm>
            <a:off x="130063" y="184180"/>
            <a:ext cx="675300" cy="675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99" name="Google Shape;2399;p21"/>
          <p:cNvSpPr/>
          <p:nvPr/>
        </p:nvSpPr>
        <p:spPr>
          <a:xfrm>
            <a:off x="141220" y="184801"/>
            <a:ext cx="1327200" cy="1327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2400" name="Google Shape;2400;p21"/>
          <p:cNvGrpSpPr/>
          <p:nvPr/>
        </p:nvGrpSpPr>
        <p:grpSpPr>
          <a:xfrm>
            <a:off x="130280" y="850164"/>
            <a:ext cx="666771" cy="675118"/>
            <a:chOff x="8943245" y="2438859"/>
            <a:chExt cx="739541" cy="748800"/>
          </a:xfrm>
        </p:grpSpPr>
        <p:cxnSp>
          <p:nvCxnSpPr>
            <p:cNvPr id="2401" name="Google Shape;2401;p21"/>
            <p:cNvCxnSpPr/>
            <p:nvPr/>
          </p:nvCxnSpPr>
          <p:spPr>
            <a:xfrm>
              <a:off x="8943245"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402" name="Google Shape;2402;p21"/>
            <p:cNvCxnSpPr/>
            <p:nvPr/>
          </p:nvCxnSpPr>
          <p:spPr>
            <a:xfrm>
              <a:off x="968278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403" name="Google Shape;2403;p21"/>
            <p:cNvCxnSpPr/>
            <p:nvPr/>
          </p:nvCxnSpPr>
          <p:spPr>
            <a:xfrm>
              <a:off x="9497903"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404" name="Google Shape;2404;p21"/>
            <p:cNvCxnSpPr/>
            <p:nvPr/>
          </p:nvCxnSpPr>
          <p:spPr>
            <a:xfrm>
              <a:off x="931301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405" name="Google Shape;2405;p21"/>
            <p:cNvCxnSpPr/>
            <p:nvPr/>
          </p:nvCxnSpPr>
          <p:spPr>
            <a:xfrm>
              <a:off x="9128131" y="2438859"/>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2406" name="Google Shape;2406;p21"/>
          <p:cNvSpPr/>
          <p:nvPr/>
        </p:nvSpPr>
        <p:spPr>
          <a:xfrm>
            <a:off x="267671" y="352160"/>
            <a:ext cx="989400" cy="989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07" name="Google Shape;2407;p21"/>
          <p:cNvSpPr/>
          <p:nvPr/>
        </p:nvSpPr>
        <p:spPr>
          <a:xfrm>
            <a:off x="444845" y="529335"/>
            <a:ext cx="634800" cy="6348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08" name="Google Shape;2408;p21"/>
          <p:cNvSpPr/>
          <p:nvPr/>
        </p:nvSpPr>
        <p:spPr>
          <a:xfrm>
            <a:off x="606108" y="690598"/>
            <a:ext cx="312300" cy="3123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09" name="Google Shape;2409;p21"/>
          <p:cNvSpPr/>
          <p:nvPr/>
        </p:nvSpPr>
        <p:spPr>
          <a:xfrm>
            <a:off x="1473692" y="184180"/>
            <a:ext cx="675300" cy="675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10" name="Google Shape;2410;p21"/>
          <p:cNvSpPr/>
          <p:nvPr/>
        </p:nvSpPr>
        <p:spPr>
          <a:xfrm>
            <a:off x="1472246" y="859611"/>
            <a:ext cx="675300" cy="675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411" name="Google Shape;2411;p21"/>
          <p:cNvGrpSpPr/>
          <p:nvPr/>
        </p:nvGrpSpPr>
        <p:grpSpPr>
          <a:xfrm>
            <a:off x="1649316" y="848718"/>
            <a:ext cx="333386" cy="675118"/>
            <a:chOff x="10628069" y="2437255"/>
            <a:chExt cx="369772" cy="748800"/>
          </a:xfrm>
        </p:grpSpPr>
        <p:cxnSp>
          <p:nvCxnSpPr>
            <p:cNvPr id="2412" name="Google Shape;2412;p21"/>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2413" name="Google Shape;2413;p21"/>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2414" name="Google Shape;2414;p21"/>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2415" name="Google Shape;2415;p21"/>
          <p:cNvSpPr/>
          <p:nvPr/>
        </p:nvSpPr>
        <p:spPr>
          <a:xfrm>
            <a:off x="1637331" y="350712"/>
            <a:ext cx="357600" cy="357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16" name="Google Shape;2416;p21"/>
          <p:cNvSpPr/>
          <p:nvPr/>
        </p:nvSpPr>
        <p:spPr>
          <a:xfrm>
            <a:off x="1723387" y="436767"/>
            <a:ext cx="185100" cy="1851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17" name="Google Shape;2417;p21"/>
          <p:cNvSpPr/>
          <p:nvPr/>
        </p:nvSpPr>
        <p:spPr>
          <a:xfrm rot="5400000">
            <a:off x="2150804" y="861371"/>
            <a:ext cx="675300" cy="675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22" name="Google Shape;2422;p21"/>
          <p:cNvSpPr/>
          <p:nvPr/>
        </p:nvSpPr>
        <p:spPr>
          <a:xfrm>
            <a:off x="2170302" y="206805"/>
            <a:ext cx="634800" cy="634800"/>
          </a:xfrm>
          <a:prstGeom prst="ellipse">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23" name="Google Shape;2423;p21"/>
          <p:cNvSpPr/>
          <p:nvPr/>
        </p:nvSpPr>
        <p:spPr>
          <a:xfrm>
            <a:off x="2304083" y="340588"/>
            <a:ext cx="357600" cy="3576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24" name="Google Shape;2424;p21"/>
          <p:cNvSpPr/>
          <p:nvPr/>
        </p:nvSpPr>
        <p:spPr>
          <a:xfrm>
            <a:off x="2390139" y="426643"/>
            <a:ext cx="185100" cy="185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25" name="Google Shape;2425;p21"/>
          <p:cNvSpPr/>
          <p:nvPr/>
        </p:nvSpPr>
        <p:spPr>
          <a:xfrm rot="-5400000">
            <a:off x="139773" y="1528128"/>
            <a:ext cx="1327200" cy="13272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426" name="Google Shape;2426;p21"/>
          <p:cNvSpPr/>
          <p:nvPr/>
        </p:nvSpPr>
        <p:spPr>
          <a:xfrm rot="-5400000">
            <a:off x="302999" y="1691601"/>
            <a:ext cx="1000500" cy="1000500"/>
          </a:xfrm>
          <a:prstGeom prst="arc">
            <a:avLst>
              <a:gd name="adj1" fmla="val 16200000"/>
              <a:gd name="adj2" fmla="val 5467200"/>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427" name="Google Shape;2427;p21"/>
          <p:cNvSpPr/>
          <p:nvPr/>
        </p:nvSpPr>
        <p:spPr>
          <a:xfrm rot="-5400000">
            <a:off x="455586" y="1844115"/>
            <a:ext cx="695400" cy="6954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428" name="Google Shape;2428;p21"/>
          <p:cNvSpPr/>
          <p:nvPr/>
        </p:nvSpPr>
        <p:spPr>
          <a:xfrm rot="-5400000">
            <a:off x="636376" y="2018287"/>
            <a:ext cx="354900" cy="354900"/>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429" name="Google Shape;2429;p21"/>
          <p:cNvSpPr/>
          <p:nvPr/>
        </p:nvSpPr>
        <p:spPr>
          <a:xfrm rot="-5400000" flipH="1">
            <a:off x="138327" y="1518310"/>
            <a:ext cx="1327200" cy="1327200"/>
          </a:xfrm>
          <a:prstGeom prst="arc">
            <a:avLst>
              <a:gd name="adj1" fmla="val 16200000"/>
              <a:gd name="adj2" fmla="val 3799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430" name="Google Shape;2430;p21"/>
          <p:cNvSpPr/>
          <p:nvPr/>
        </p:nvSpPr>
        <p:spPr>
          <a:xfrm rot="5400000">
            <a:off x="145252" y="1518310"/>
            <a:ext cx="1327200" cy="1327200"/>
          </a:xfrm>
          <a:prstGeom prst="arc">
            <a:avLst>
              <a:gd name="adj1" fmla="val 16200000"/>
              <a:gd name="adj2" fmla="val 3799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431" name="Google Shape;2431;p21"/>
          <p:cNvSpPr/>
          <p:nvPr/>
        </p:nvSpPr>
        <p:spPr>
          <a:xfrm rot="-5400000" flipH="1">
            <a:off x="462819" y="1825444"/>
            <a:ext cx="695400" cy="6954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432" name="Google Shape;2432;p21"/>
          <p:cNvSpPr/>
          <p:nvPr/>
        </p:nvSpPr>
        <p:spPr>
          <a:xfrm rot="-5400000" flipH="1">
            <a:off x="634929" y="1990839"/>
            <a:ext cx="354900" cy="354900"/>
          </a:xfrm>
          <a:prstGeom prst="arc">
            <a:avLst>
              <a:gd name="adj1" fmla="val 16200000"/>
              <a:gd name="adj2" fmla="val 54672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2433" name="Google Shape;2433;p21"/>
          <p:cNvGrpSpPr/>
          <p:nvPr/>
        </p:nvGrpSpPr>
        <p:grpSpPr>
          <a:xfrm>
            <a:off x="1647870" y="1522721"/>
            <a:ext cx="1005582" cy="675118"/>
            <a:chOff x="10626465" y="3184818"/>
            <a:chExt cx="1115330" cy="748800"/>
          </a:xfrm>
        </p:grpSpPr>
        <p:cxnSp>
          <p:nvCxnSpPr>
            <p:cNvPr id="2434" name="Google Shape;2434;p21"/>
            <p:cNvCxnSpPr/>
            <p:nvPr/>
          </p:nvCxnSpPr>
          <p:spPr>
            <a:xfrm>
              <a:off x="10998241"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435" name="Google Shape;2435;p21"/>
            <p:cNvCxnSpPr/>
            <p:nvPr/>
          </p:nvCxnSpPr>
          <p:spPr>
            <a:xfrm>
              <a:off x="10812353"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436" name="Google Shape;2436;p21"/>
            <p:cNvCxnSpPr/>
            <p:nvPr/>
          </p:nvCxnSpPr>
          <p:spPr>
            <a:xfrm>
              <a:off x="1062646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437" name="Google Shape;2437;p21"/>
            <p:cNvCxnSpPr/>
            <p:nvPr/>
          </p:nvCxnSpPr>
          <p:spPr>
            <a:xfrm>
              <a:off x="1155590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438" name="Google Shape;2438;p21"/>
            <p:cNvCxnSpPr/>
            <p:nvPr/>
          </p:nvCxnSpPr>
          <p:spPr>
            <a:xfrm>
              <a:off x="11370017"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439" name="Google Shape;2439;p21"/>
            <p:cNvCxnSpPr/>
            <p:nvPr/>
          </p:nvCxnSpPr>
          <p:spPr>
            <a:xfrm>
              <a:off x="11184129"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440" name="Google Shape;2440;p21"/>
            <p:cNvCxnSpPr/>
            <p:nvPr/>
          </p:nvCxnSpPr>
          <p:spPr>
            <a:xfrm>
              <a:off x="11741795" y="3184818"/>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2441" name="Google Shape;2441;p21"/>
          <p:cNvSpPr/>
          <p:nvPr/>
        </p:nvSpPr>
        <p:spPr>
          <a:xfrm>
            <a:off x="1465220" y="1541035"/>
            <a:ext cx="685800" cy="659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42" name="Google Shape;2442;p21"/>
          <p:cNvSpPr/>
          <p:nvPr/>
        </p:nvSpPr>
        <p:spPr>
          <a:xfrm rot="-5400000">
            <a:off x="2157823" y="1527956"/>
            <a:ext cx="685800" cy="659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443" name="Google Shape;2443;p21"/>
          <p:cNvGrpSpPr/>
          <p:nvPr/>
        </p:nvGrpSpPr>
        <p:grpSpPr>
          <a:xfrm rot="10800000">
            <a:off x="1463590" y="2199016"/>
            <a:ext cx="1365252" cy="685667"/>
            <a:chOff x="10576560" y="3328633"/>
            <a:chExt cx="1514255" cy="760500"/>
          </a:xfrm>
        </p:grpSpPr>
        <p:sp>
          <p:nvSpPr>
            <p:cNvPr id="2444" name="Google Shape;2444;p21"/>
            <p:cNvSpPr/>
            <p:nvPr/>
          </p:nvSpPr>
          <p:spPr>
            <a:xfrm>
              <a:off x="10576560" y="335761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45" name="Google Shape;2445;p21"/>
            <p:cNvSpPr/>
            <p:nvPr/>
          </p:nvSpPr>
          <p:spPr>
            <a:xfrm rot="-5400000">
              <a:off x="11344865" y="334318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446" name="Google Shape;2446;p21"/>
          <p:cNvSpPr/>
          <p:nvPr/>
        </p:nvSpPr>
        <p:spPr>
          <a:xfrm rot="2700000">
            <a:off x="1912214" y="1959878"/>
            <a:ext cx="487904" cy="487904"/>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47" name="Google Shape;2447;p21"/>
          <p:cNvSpPr/>
          <p:nvPr/>
        </p:nvSpPr>
        <p:spPr>
          <a:xfrm>
            <a:off x="1972877" y="2022656"/>
            <a:ext cx="357600" cy="3576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48" name="Google Shape;2448;p21"/>
          <p:cNvSpPr/>
          <p:nvPr/>
        </p:nvSpPr>
        <p:spPr>
          <a:xfrm>
            <a:off x="2059022" y="2108802"/>
            <a:ext cx="185100" cy="185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49" name="Google Shape;2449;p21"/>
          <p:cNvSpPr/>
          <p:nvPr/>
        </p:nvSpPr>
        <p:spPr>
          <a:xfrm rot="10800000">
            <a:off x="133665" y="2864717"/>
            <a:ext cx="1327200" cy="1327200"/>
          </a:xfrm>
          <a:prstGeom prst="arc">
            <a:avLst>
              <a:gd name="adj1" fmla="val 16200000"/>
              <a:gd name="adj2" fmla="val 125862"/>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450" name="Google Shape;2450;p21"/>
          <p:cNvSpPr/>
          <p:nvPr/>
        </p:nvSpPr>
        <p:spPr>
          <a:xfrm>
            <a:off x="818493" y="3516688"/>
            <a:ext cx="675300" cy="675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451" name="Google Shape;2451;p21"/>
          <p:cNvGrpSpPr/>
          <p:nvPr/>
        </p:nvGrpSpPr>
        <p:grpSpPr>
          <a:xfrm rot="10800000">
            <a:off x="130068" y="2850048"/>
            <a:ext cx="1365252" cy="685667"/>
            <a:chOff x="10576560" y="3328633"/>
            <a:chExt cx="1514255" cy="760500"/>
          </a:xfrm>
        </p:grpSpPr>
        <p:sp>
          <p:nvSpPr>
            <p:cNvPr id="2452" name="Google Shape;2452;p21"/>
            <p:cNvSpPr/>
            <p:nvPr/>
          </p:nvSpPr>
          <p:spPr>
            <a:xfrm>
              <a:off x="10576560" y="335761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53" name="Google Shape;2453;p21"/>
            <p:cNvSpPr/>
            <p:nvPr/>
          </p:nvSpPr>
          <p:spPr>
            <a:xfrm rot="-5400000">
              <a:off x="11344865" y="334318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454" name="Google Shape;2454;p21"/>
          <p:cNvSpPr/>
          <p:nvPr/>
        </p:nvSpPr>
        <p:spPr>
          <a:xfrm rot="-5400000" flipH="1">
            <a:off x="474371" y="3153354"/>
            <a:ext cx="695400" cy="695400"/>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455" name="Google Shape;2455;p21"/>
          <p:cNvSpPr/>
          <p:nvPr/>
        </p:nvSpPr>
        <p:spPr>
          <a:xfrm rot="-5400000">
            <a:off x="472925" y="3151775"/>
            <a:ext cx="695400" cy="6954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2456" name="Google Shape;2456;p21"/>
          <p:cNvGrpSpPr/>
          <p:nvPr/>
        </p:nvGrpSpPr>
        <p:grpSpPr>
          <a:xfrm>
            <a:off x="548466" y="3224854"/>
            <a:ext cx="530682" cy="530682"/>
            <a:chOff x="9392653" y="5061283"/>
            <a:chExt cx="588600" cy="588600"/>
          </a:xfrm>
        </p:grpSpPr>
        <p:sp>
          <p:nvSpPr>
            <p:cNvPr id="2457" name="Google Shape;2457;p21"/>
            <p:cNvSpPr/>
            <p:nvPr/>
          </p:nvSpPr>
          <p:spPr>
            <a:xfrm>
              <a:off x="9392653" y="5061283"/>
              <a:ext cx="588600" cy="588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58" name="Google Shape;2458;p21"/>
            <p:cNvSpPr/>
            <p:nvPr/>
          </p:nvSpPr>
          <p:spPr>
            <a:xfrm>
              <a:off x="9508479" y="5177109"/>
              <a:ext cx="357000" cy="357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59" name="Google Shape;2459;p21"/>
            <p:cNvSpPr/>
            <p:nvPr/>
          </p:nvSpPr>
          <p:spPr>
            <a:xfrm>
              <a:off x="9608742" y="5277372"/>
              <a:ext cx="156600" cy="156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460" name="Google Shape;2460;p21"/>
          <p:cNvSpPr/>
          <p:nvPr/>
        </p:nvSpPr>
        <p:spPr>
          <a:xfrm rot="-5400000">
            <a:off x="1663555" y="3038310"/>
            <a:ext cx="1000500" cy="1000500"/>
          </a:xfrm>
          <a:prstGeom prst="arc">
            <a:avLst>
              <a:gd name="adj1" fmla="val 16200000"/>
              <a:gd name="adj2" fmla="val 10690623"/>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461" name="Google Shape;2461;p21"/>
          <p:cNvSpPr/>
          <p:nvPr/>
        </p:nvSpPr>
        <p:spPr>
          <a:xfrm rot="-5400000">
            <a:off x="1816142" y="3190822"/>
            <a:ext cx="695400" cy="695400"/>
          </a:xfrm>
          <a:prstGeom prst="arc">
            <a:avLst>
              <a:gd name="adj1" fmla="val 16200000"/>
              <a:gd name="adj2" fmla="val 10869229"/>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462" name="Google Shape;2462;p21"/>
          <p:cNvSpPr/>
          <p:nvPr/>
        </p:nvSpPr>
        <p:spPr>
          <a:xfrm>
            <a:off x="2172247" y="2874522"/>
            <a:ext cx="675300" cy="675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63" name="Google Shape;2463;p21"/>
          <p:cNvSpPr/>
          <p:nvPr/>
        </p:nvSpPr>
        <p:spPr>
          <a:xfrm>
            <a:off x="2045178" y="3406972"/>
            <a:ext cx="257700" cy="257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464" name="Google Shape;2464;p21"/>
          <p:cNvGrpSpPr/>
          <p:nvPr/>
        </p:nvGrpSpPr>
        <p:grpSpPr>
          <a:xfrm>
            <a:off x="1624554" y="3717938"/>
            <a:ext cx="375562" cy="48686"/>
            <a:chOff x="10578164" y="275923"/>
            <a:chExt cx="416551" cy="54000"/>
          </a:xfrm>
        </p:grpSpPr>
        <p:sp>
          <p:nvSpPr>
            <p:cNvPr id="2465" name="Google Shape;2465;p21"/>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66" name="Google Shape;2466;p21"/>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67" name="Google Shape;2467;p21"/>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468" name="Google Shape;2468;p21"/>
          <p:cNvGrpSpPr/>
          <p:nvPr/>
        </p:nvGrpSpPr>
        <p:grpSpPr>
          <a:xfrm>
            <a:off x="1624554" y="3856062"/>
            <a:ext cx="375562" cy="48686"/>
            <a:chOff x="10578164" y="275923"/>
            <a:chExt cx="416551" cy="54000"/>
          </a:xfrm>
        </p:grpSpPr>
        <p:sp>
          <p:nvSpPr>
            <p:cNvPr id="2469" name="Google Shape;2469;p21"/>
            <p:cNvSpPr/>
            <p:nvPr/>
          </p:nvSpPr>
          <p:spPr>
            <a:xfrm>
              <a:off x="10578164"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70" name="Google Shape;2470;p21"/>
            <p:cNvSpPr/>
            <p:nvPr/>
          </p:nvSpPr>
          <p:spPr>
            <a:xfrm>
              <a:off x="10759440"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71" name="Google Shape;2471;p21"/>
            <p:cNvSpPr/>
            <p:nvPr/>
          </p:nvSpPr>
          <p:spPr>
            <a:xfrm>
              <a:off x="10940715"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472" name="Google Shape;2472;p21"/>
          <p:cNvGrpSpPr/>
          <p:nvPr/>
        </p:nvGrpSpPr>
        <p:grpSpPr>
          <a:xfrm>
            <a:off x="1624554" y="3994185"/>
            <a:ext cx="375562" cy="48686"/>
            <a:chOff x="10578164" y="275923"/>
            <a:chExt cx="416551" cy="54000"/>
          </a:xfrm>
        </p:grpSpPr>
        <p:sp>
          <p:nvSpPr>
            <p:cNvPr id="2473" name="Google Shape;2473;p21"/>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74" name="Google Shape;2474;p21"/>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75" name="Google Shape;2475;p21"/>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476" name="Google Shape;2476;p21"/>
          <p:cNvGrpSpPr/>
          <p:nvPr/>
        </p:nvGrpSpPr>
        <p:grpSpPr>
          <a:xfrm>
            <a:off x="2317340" y="3056971"/>
            <a:ext cx="375562" cy="48686"/>
            <a:chOff x="10578164" y="275923"/>
            <a:chExt cx="416551" cy="54000"/>
          </a:xfrm>
        </p:grpSpPr>
        <p:sp>
          <p:nvSpPr>
            <p:cNvPr id="2477" name="Google Shape;2477;p21"/>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78" name="Google Shape;2478;p21"/>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79" name="Google Shape;2479;p21"/>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480" name="Google Shape;2480;p21"/>
          <p:cNvGrpSpPr/>
          <p:nvPr/>
        </p:nvGrpSpPr>
        <p:grpSpPr>
          <a:xfrm>
            <a:off x="2317340" y="3195094"/>
            <a:ext cx="375562" cy="48686"/>
            <a:chOff x="10578164" y="275923"/>
            <a:chExt cx="416551" cy="54000"/>
          </a:xfrm>
        </p:grpSpPr>
        <p:sp>
          <p:nvSpPr>
            <p:cNvPr id="2481" name="Google Shape;2481;p21"/>
            <p:cNvSpPr/>
            <p:nvPr/>
          </p:nvSpPr>
          <p:spPr>
            <a:xfrm>
              <a:off x="10578164"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82" name="Google Shape;2482;p21"/>
            <p:cNvSpPr/>
            <p:nvPr/>
          </p:nvSpPr>
          <p:spPr>
            <a:xfrm>
              <a:off x="10759440"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83" name="Google Shape;2483;p21"/>
            <p:cNvSpPr/>
            <p:nvPr/>
          </p:nvSpPr>
          <p:spPr>
            <a:xfrm>
              <a:off x="10940715"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484" name="Google Shape;2484;p21"/>
          <p:cNvGrpSpPr/>
          <p:nvPr/>
        </p:nvGrpSpPr>
        <p:grpSpPr>
          <a:xfrm>
            <a:off x="2317340" y="3333218"/>
            <a:ext cx="375562" cy="48686"/>
            <a:chOff x="10578164" y="275923"/>
            <a:chExt cx="416551" cy="54000"/>
          </a:xfrm>
        </p:grpSpPr>
        <p:sp>
          <p:nvSpPr>
            <p:cNvPr id="2485" name="Google Shape;2485;p21"/>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86" name="Google Shape;2486;p21"/>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87" name="Google Shape;2487;p21"/>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498" name="Google Shape;2498;p21"/>
          <p:cNvGrpSpPr/>
          <p:nvPr/>
        </p:nvGrpSpPr>
        <p:grpSpPr>
          <a:xfrm rot="-59870">
            <a:off x="2839696" y="180442"/>
            <a:ext cx="1382695" cy="1382610"/>
            <a:chOff x="3247624" y="213651"/>
            <a:chExt cx="1533709" cy="1533614"/>
          </a:xfrm>
        </p:grpSpPr>
        <p:sp>
          <p:nvSpPr>
            <p:cNvPr id="2499" name="Google Shape;2499;p21"/>
            <p:cNvSpPr/>
            <p:nvPr/>
          </p:nvSpPr>
          <p:spPr>
            <a:xfrm rot="-2642172" flipH="1">
              <a:off x="3472138" y="438179"/>
              <a:ext cx="1084572" cy="1084572"/>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500" name="Google Shape;2500;p21"/>
            <p:cNvSpPr/>
            <p:nvPr/>
          </p:nvSpPr>
          <p:spPr>
            <a:xfrm rot="8157828" flipH="1">
              <a:off x="3472247" y="438165"/>
              <a:ext cx="1084572" cy="1084572"/>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sp>
        <p:nvSpPr>
          <p:cNvPr id="2501" name="Google Shape;2501;p21"/>
          <p:cNvSpPr/>
          <p:nvPr/>
        </p:nvSpPr>
        <p:spPr>
          <a:xfrm>
            <a:off x="3213766" y="554180"/>
            <a:ext cx="634800" cy="6348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02" name="Google Shape;2502;p21"/>
          <p:cNvSpPr/>
          <p:nvPr/>
        </p:nvSpPr>
        <p:spPr>
          <a:xfrm>
            <a:off x="3370329" y="710744"/>
            <a:ext cx="321900" cy="3219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03" name="Google Shape;2503;p21"/>
          <p:cNvSpPr/>
          <p:nvPr/>
        </p:nvSpPr>
        <p:spPr>
          <a:xfrm>
            <a:off x="4227637" y="200090"/>
            <a:ext cx="675300" cy="675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04" name="Google Shape;2504;p21"/>
          <p:cNvSpPr/>
          <p:nvPr/>
        </p:nvSpPr>
        <p:spPr>
          <a:xfrm rot="5400000">
            <a:off x="4227560" y="868603"/>
            <a:ext cx="675300" cy="675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505" name="Google Shape;2505;p21"/>
          <p:cNvGrpSpPr/>
          <p:nvPr/>
        </p:nvGrpSpPr>
        <p:grpSpPr>
          <a:xfrm rot="5400000">
            <a:off x="4390940" y="188811"/>
            <a:ext cx="348510" cy="675118"/>
            <a:chOff x="10628069" y="2437255"/>
            <a:chExt cx="369772" cy="748800"/>
          </a:xfrm>
        </p:grpSpPr>
        <p:cxnSp>
          <p:nvCxnSpPr>
            <p:cNvPr id="2506" name="Google Shape;2506;p21"/>
            <p:cNvCxnSpPr/>
            <p:nvPr/>
          </p:nvCxnSpPr>
          <p:spPr>
            <a:xfrm>
              <a:off x="10997841"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507" name="Google Shape;2507;p21"/>
            <p:cNvCxnSpPr/>
            <p:nvPr/>
          </p:nvCxnSpPr>
          <p:spPr>
            <a:xfrm>
              <a:off x="10812955"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508" name="Google Shape;2508;p21"/>
            <p:cNvCxnSpPr/>
            <p:nvPr/>
          </p:nvCxnSpPr>
          <p:spPr>
            <a:xfrm>
              <a:off x="10628069" y="2437255"/>
              <a:ext cx="0" cy="748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2509" name="Google Shape;2509;p21"/>
          <p:cNvGrpSpPr/>
          <p:nvPr/>
        </p:nvGrpSpPr>
        <p:grpSpPr>
          <a:xfrm rot="5400000">
            <a:off x="4397056" y="863429"/>
            <a:ext cx="333386" cy="675118"/>
            <a:chOff x="10628069" y="2437255"/>
            <a:chExt cx="369772" cy="748800"/>
          </a:xfrm>
        </p:grpSpPr>
        <p:cxnSp>
          <p:nvCxnSpPr>
            <p:cNvPr id="2510" name="Google Shape;2510;p21"/>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2511" name="Google Shape;2511;p21"/>
            <p:cNvCxnSpPr/>
            <p:nvPr/>
          </p:nvCxnSpPr>
          <p:spPr>
            <a:xfrm>
              <a:off x="10812955" y="2437255"/>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2512" name="Google Shape;2512;p21"/>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2513" name="Google Shape;2513;p21"/>
          <p:cNvSpPr/>
          <p:nvPr/>
        </p:nvSpPr>
        <p:spPr>
          <a:xfrm rot="10800000" flipH="1">
            <a:off x="4224174" y="198017"/>
            <a:ext cx="1345500" cy="1345500"/>
          </a:xfrm>
          <a:prstGeom prst="arc">
            <a:avLst>
              <a:gd name="adj1" fmla="val 16200000"/>
              <a:gd name="adj2" fmla="val 5378577"/>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514" name="Google Shape;2514;p21"/>
          <p:cNvSpPr/>
          <p:nvPr/>
        </p:nvSpPr>
        <p:spPr>
          <a:xfrm>
            <a:off x="2980960" y="1701574"/>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15" name="Google Shape;2515;p21"/>
          <p:cNvSpPr/>
          <p:nvPr/>
        </p:nvSpPr>
        <p:spPr>
          <a:xfrm>
            <a:off x="3155483" y="1701574"/>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16" name="Google Shape;2516;p21"/>
          <p:cNvSpPr/>
          <p:nvPr/>
        </p:nvSpPr>
        <p:spPr>
          <a:xfrm>
            <a:off x="3330005" y="1701574"/>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17" name="Google Shape;2517;p21"/>
          <p:cNvSpPr/>
          <p:nvPr/>
        </p:nvSpPr>
        <p:spPr>
          <a:xfrm>
            <a:off x="2980960" y="1839697"/>
            <a:ext cx="48900" cy="489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18" name="Google Shape;2518;p21"/>
          <p:cNvSpPr/>
          <p:nvPr/>
        </p:nvSpPr>
        <p:spPr>
          <a:xfrm>
            <a:off x="3155483" y="1839697"/>
            <a:ext cx="48900" cy="489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19" name="Google Shape;2519;p21"/>
          <p:cNvSpPr/>
          <p:nvPr/>
        </p:nvSpPr>
        <p:spPr>
          <a:xfrm>
            <a:off x="3330005" y="1839697"/>
            <a:ext cx="48900" cy="489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20" name="Google Shape;2520;p21"/>
          <p:cNvSpPr/>
          <p:nvPr/>
        </p:nvSpPr>
        <p:spPr>
          <a:xfrm>
            <a:off x="2980960" y="1977821"/>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21" name="Google Shape;2521;p21"/>
          <p:cNvSpPr/>
          <p:nvPr/>
        </p:nvSpPr>
        <p:spPr>
          <a:xfrm>
            <a:off x="3155483" y="1977821"/>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22" name="Google Shape;2522;p21"/>
          <p:cNvSpPr/>
          <p:nvPr/>
        </p:nvSpPr>
        <p:spPr>
          <a:xfrm>
            <a:off x="3330005" y="1977821"/>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23" name="Google Shape;2523;p21"/>
          <p:cNvSpPr/>
          <p:nvPr/>
        </p:nvSpPr>
        <p:spPr>
          <a:xfrm>
            <a:off x="3679050" y="1701574"/>
            <a:ext cx="48900" cy="48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24" name="Google Shape;2524;p21"/>
          <p:cNvSpPr/>
          <p:nvPr/>
        </p:nvSpPr>
        <p:spPr>
          <a:xfrm>
            <a:off x="3853573" y="1701574"/>
            <a:ext cx="48900" cy="48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25" name="Google Shape;2525;p21"/>
          <p:cNvSpPr/>
          <p:nvPr/>
        </p:nvSpPr>
        <p:spPr>
          <a:xfrm>
            <a:off x="4028094" y="1701574"/>
            <a:ext cx="48900" cy="48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26" name="Google Shape;2526;p21"/>
          <p:cNvSpPr/>
          <p:nvPr/>
        </p:nvSpPr>
        <p:spPr>
          <a:xfrm>
            <a:off x="3679050" y="1839697"/>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27" name="Google Shape;2527;p21"/>
          <p:cNvSpPr/>
          <p:nvPr/>
        </p:nvSpPr>
        <p:spPr>
          <a:xfrm>
            <a:off x="3853573" y="1839697"/>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28" name="Google Shape;2528;p21"/>
          <p:cNvSpPr/>
          <p:nvPr/>
        </p:nvSpPr>
        <p:spPr>
          <a:xfrm>
            <a:off x="4028094" y="1839697"/>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29" name="Google Shape;2529;p21"/>
          <p:cNvSpPr/>
          <p:nvPr/>
        </p:nvSpPr>
        <p:spPr>
          <a:xfrm>
            <a:off x="3679050" y="1977821"/>
            <a:ext cx="48900" cy="48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30" name="Google Shape;2530;p21"/>
          <p:cNvSpPr/>
          <p:nvPr/>
        </p:nvSpPr>
        <p:spPr>
          <a:xfrm>
            <a:off x="3853573" y="1977821"/>
            <a:ext cx="48900" cy="48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31" name="Google Shape;2531;p21"/>
          <p:cNvSpPr/>
          <p:nvPr/>
        </p:nvSpPr>
        <p:spPr>
          <a:xfrm>
            <a:off x="4028094" y="1977821"/>
            <a:ext cx="48900" cy="48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32" name="Google Shape;2532;p21"/>
          <p:cNvSpPr/>
          <p:nvPr/>
        </p:nvSpPr>
        <p:spPr>
          <a:xfrm>
            <a:off x="3504528" y="1690003"/>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33" name="Google Shape;2533;p21"/>
          <p:cNvSpPr/>
          <p:nvPr/>
        </p:nvSpPr>
        <p:spPr>
          <a:xfrm>
            <a:off x="3504528" y="1853436"/>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34" name="Google Shape;2534;p21"/>
          <p:cNvSpPr/>
          <p:nvPr/>
        </p:nvSpPr>
        <p:spPr>
          <a:xfrm>
            <a:off x="3504528" y="1999514"/>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535" name="Google Shape;2535;p21"/>
          <p:cNvGrpSpPr/>
          <p:nvPr/>
        </p:nvGrpSpPr>
        <p:grpSpPr>
          <a:xfrm rot="5400000">
            <a:off x="2883082" y="2143066"/>
            <a:ext cx="663186" cy="770815"/>
            <a:chOff x="10628069" y="2437255"/>
            <a:chExt cx="369772" cy="748800"/>
          </a:xfrm>
        </p:grpSpPr>
        <p:cxnSp>
          <p:nvCxnSpPr>
            <p:cNvPr id="2536" name="Google Shape;2536;p21"/>
            <p:cNvCxnSpPr/>
            <p:nvPr/>
          </p:nvCxnSpPr>
          <p:spPr>
            <a:xfrm>
              <a:off x="10997841"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537" name="Google Shape;2537;p21"/>
            <p:cNvCxnSpPr/>
            <p:nvPr/>
          </p:nvCxnSpPr>
          <p:spPr>
            <a:xfrm>
              <a:off x="10812955"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538" name="Google Shape;2538;p21"/>
            <p:cNvCxnSpPr/>
            <p:nvPr/>
          </p:nvCxnSpPr>
          <p:spPr>
            <a:xfrm>
              <a:off x="10628069" y="2437255"/>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2539" name="Google Shape;2539;p21"/>
          <p:cNvSpPr/>
          <p:nvPr/>
        </p:nvSpPr>
        <p:spPr>
          <a:xfrm rot="5400000">
            <a:off x="3523203" y="2194876"/>
            <a:ext cx="675300" cy="675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40" name="Google Shape;2540;p21"/>
          <p:cNvSpPr/>
          <p:nvPr/>
        </p:nvSpPr>
        <p:spPr>
          <a:xfrm>
            <a:off x="3704689" y="2376285"/>
            <a:ext cx="312300" cy="3123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41" name="Google Shape;2541;p21"/>
          <p:cNvSpPr/>
          <p:nvPr/>
        </p:nvSpPr>
        <p:spPr>
          <a:xfrm>
            <a:off x="140208" y="4223697"/>
            <a:ext cx="675300" cy="6753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42" name="Google Shape;2542;p21"/>
          <p:cNvSpPr/>
          <p:nvPr/>
        </p:nvSpPr>
        <p:spPr>
          <a:xfrm rot="-5400000">
            <a:off x="828655" y="4207918"/>
            <a:ext cx="675300" cy="6753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543" name="Google Shape;2543;p21"/>
          <p:cNvGrpSpPr/>
          <p:nvPr/>
        </p:nvGrpSpPr>
        <p:grpSpPr>
          <a:xfrm>
            <a:off x="311640" y="4212632"/>
            <a:ext cx="1017961" cy="675118"/>
            <a:chOff x="10624861" y="3933984"/>
            <a:chExt cx="1115330" cy="748800"/>
          </a:xfrm>
        </p:grpSpPr>
        <p:cxnSp>
          <p:nvCxnSpPr>
            <p:cNvPr id="2544" name="Google Shape;2544;p21"/>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545" name="Google Shape;2545;p21"/>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546" name="Google Shape;2546;p21"/>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547" name="Google Shape;2547;p21"/>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548" name="Google Shape;2548;p21"/>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549" name="Google Shape;2549;p21"/>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550" name="Google Shape;2550;p21"/>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2551" name="Google Shape;2551;p21"/>
          <p:cNvGrpSpPr/>
          <p:nvPr/>
        </p:nvGrpSpPr>
        <p:grpSpPr>
          <a:xfrm rot="-5400000" flipH="1">
            <a:off x="4395734" y="360537"/>
            <a:ext cx="1012677" cy="1012677"/>
            <a:chOff x="6214949" y="2511699"/>
            <a:chExt cx="1123200" cy="1123200"/>
          </a:xfrm>
        </p:grpSpPr>
        <p:sp>
          <p:nvSpPr>
            <p:cNvPr id="2552" name="Google Shape;2552;p21"/>
            <p:cNvSpPr/>
            <p:nvPr/>
          </p:nvSpPr>
          <p:spPr>
            <a:xfrm rot="-5400000" flipH="1">
              <a:off x="6402149" y="2698899"/>
              <a:ext cx="748800" cy="7488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553" name="Google Shape;2553;p21"/>
            <p:cNvSpPr/>
            <p:nvPr/>
          </p:nvSpPr>
          <p:spPr>
            <a:xfrm rot="-5400000" flipH="1">
              <a:off x="6589349" y="2886099"/>
              <a:ext cx="374400" cy="3744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554" name="Google Shape;2554;p21"/>
            <p:cNvSpPr/>
            <p:nvPr/>
          </p:nvSpPr>
          <p:spPr>
            <a:xfrm rot="-5400000" flipH="1">
              <a:off x="6214949" y="2511699"/>
              <a:ext cx="1123200" cy="1123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latin typeface="Calibri"/>
                  <a:ea typeface="Calibri"/>
                  <a:cs typeface="Calibri"/>
                  <a:sym typeface="Calibri"/>
                </a:rPr>
                <a:t>		</a:t>
              </a:r>
              <a:endParaRPr sz="1800" b="0" i="0" u="none" strike="noStrike" cap="none">
                <a:solidFill>
                  <a:srgbClr val="000000"/>
                </a:solidFill>
                <a:latin typeface="Calibri"/>
                <a:ea typeface="Calibri"/>
                <a:cs typeface="Calibri"/>
                <a:sym typeface="Calibri"/>
              </a:endParaRPr>
            </a:p>
          </p:txBody>
        </p:sp>
      </p:grpSp>
      <p:grpSp>
        <p:nvGrpSpPr>
          <p:cNvPr id="194" name="Group 193">
            <a:extLst>
              <a:ext uri="{FF2B5EF4-FFF2-40B4-BE49-F238E27FC236}">
                <a16:creationId xmlns:a16="http://schemas.microsoft.com/office/drawing/2014/main" id="{B214BE3F-0CBF-4AC7-A8C6-B86E2E5C0058}"/>
              </a:ext>
            </a:extLst>
          </p:cNvPr>
          <p:cNvGrpSpPr/>
          <p:nvPr userDrawn="1"/>
        </p:nvGrpSpPr>
        <p:grpSpPr>
          <a:xfrm>
            <a:off x="2146008" y="1026543"/>
            <a:ext cx="674830" cy="309999"/>
            <a:chOff x="11184673" y="2647468"/>
            <a:chExt cx="748937" cy="369772"/>
          </a:xfrm>
        </p:grpSpPr>
        <p:cxnSp>
          <p:nvCxnSpPr>
            <p:cNvPr id="195" name="Straight Connector 194">
              <a:extLst>
                <a:ext uri="{FF2B5EF4-FFF2-40B4-BE49-F238E27FC236}">
                  <a16:creationId xmlns:a16="http://schemas.microsoft.com/office/drawing/2014/main" id="{9204BB55-24AA-4312-A48D-2E2910C79986}"/>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29B94189-BA5B-43F8-A109-D741D6018AF8}"/>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A3B03632-F134-466E-80AD-852C108DF113}"/>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02 Intro">
  <p:cSld name="CUSTOM_1">
    <p:spTree>
      <p:nvGrpSpPr>
        <p:cNvPr id="1" name="Shape 274"/>
        <p:cNvGrpSpPr/>
        <p:nvPr/>
      </p:nvGrpSpPr>
      <p:grpSpPr>
        <a:xfrm>
          <a:off x="0" y="0"/>
          <a:ext cx="0" cy="0"/>
          <a:chOff x="0" y="0"/>
          <a:chExt cx="0" cy="0"/>
        </a:xfrm>
      </p:grpSpPr>
      <p:sp>
        <p:nvSpPr>
          <p:cNvPr id="347" name="Google Shape;347;p4"/>
          <p:cNvSpPr/>
          <p:nvPr/>
        </p:nvSpPr>
        <p:spPr>
          <a:xfrm>
            <a:off x="2819209" y="194512"/>
            <a:ext cx="1399800" cy="1346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53" name="Group 152">
            <a:extLst>
              <a:ext uri="{FF2B5EF4-FFF2-40B4-BE49-F238E27FC236}">
                <a16:creationId xmlns:a16="http://schemas.microsoft.com/office/drawing/2014/main" id="{2941E918-4695-4AAE-967F-CFFB47A5A284}"/>
              </a:ext>
            </a:extLst>
          </p:cNvPr>
          <p:cNvGrpSpPr/>
          <p:nvPr userDrawn="1"/>
        </p:nvGrpSpPr>
        <p:grpSpPr>
          <a:xfrm>
            <a:off x="2822756" y="198407"/>
            <a:ext cx="1397080" cy="1162409"/>
            <a:chOff x="3210946" y="234733"/>
            <a:chExt cx="1560780" cy="1298611"/>
          </a:xfrm>
        </p:grpSpPr>
        <p:cxnSp>
          <p:nvCxnSpPr>
            <p:cNvPr id="154" name="Straight Connector 153">
              <a:extLst>
                <a:ext uri="{FF2B5EF4-FFF2-40B4-BE49-F238E27FC236}">
                  <a16:creationId xmlns:a16="http://schemas.microsoft.com/office/drawing/2014/main" id="{6C44A3C2-674E-45FD-8425-2B928143E2F6}"/>
                </a:ext>
              </a:extLst>
            </p:cNvPr>
            <p:cNvCxnSpPr>
              <a:cxnSpLocks/>
            </p:cNvCxnSpPr>
            <p:nvPr/>
          </p:nvCxnSpPr>
          <p:spPr>
            <a:xfrm rot="5400000">
              <a:off x="3991336" y="752954"/>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CA7366F7-BE1E-4FE5-BBE0-256C7243BBED}"/>
                </a:ext>
              </a:extLst>
            </p:cNvPr>
            <p:cNvCxnSpPr>
              <a:cxnSpLocks/>
            </p:cNvCxnSpPr>
            <p:nvPr/>
          </p:nvCxnSpPr>
          <p:spPr>
            <a:xfrm rot="5400000">
              <a:off x="3991336" y="567439"/>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B5488047-4656-4EEF-B007-0FBAC94B26C4}"/>
                </a:ext>
              </a:extLst>
            </p:cNvPr>
            <p:cNvCxnSpPr>
              <a:cxnSpLocks/>
            </p:cNvCxnSpPr>
            <p:nvPr/>
          </p:nvCxnSpPr>
          <p:spPr>
            <a:xfrm rot="5400000">
              <a:off x="3991336" y="381923"/>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127346F7-7ACA-4017-BB1C-C4803D5EEBCB}"/>
                </a:ext>
              </a:extLst>
            </p:cNvPr>
            <p:cNvCxnSpPr>
              <a:cxnSpLocks/>
            </p:cNvCxnSpPr>
            <p:nvPr/>
          </p:nvCxnSpPr>
          <p:spPr>
            <a:xfrm rot="5400000">
              <a:off x="3991336" y="19640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D7D74754-D550-430C-8584-763723FCDF7E}"/>
                </a:ext>
              </a:extLst>
            </p:cNvPr>
            <p:cNvCxnSpPr>
              <a:cxnSpLocks/>
            </p:cNvCxnSpPr>
            <p:nvPr/>
          </p:nvCxnSpPr>
          <p:spPr>
            <a:xfrm rot="5400000">
              <a:off x="3991336" y="1089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373C5832-2815-473D-ACDD-A36AED9F613C}"/>
                </a:ext>
              </a:extLst>
            </p:cNvPr>
            <p:cNvCxnSpPr>
              <a:cxnSpLocks/>
            </p:cNvCxnSpPr>
            <p:nvPr/>
          </p:nvCxnSpPr>
          <p:spPr>
            <a:xfrm rot="5400000">
              <a:off x="3991336" y="-174625"/>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46F5415A-2A26-4BDF-B487-1529510748DB}"/>
                </a:ext>
              </a:extLst>
            </p:cNvPr>
            <p:cNvCxnSpPr>
              <a:cxnSpLocks/>
            </p:cNvCxnSpPr>
            <p:nvPr/>
          </p:nvCxnSpPr>
          <p:spPr>
            <a:xfrm rot="5400000">
              <a:off x="3991336" y="-36014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66C57E1B-AC6C-401D-A028-A8E0A9271371}"/>
                </a:ext>
              </a:extLst>
            </p:cNvPr>
            <p:cNvCxnSpPr>
              <a:cxnSpLocks/>
            </p:cNvCxnSpPr>
            <p:nvPr/>
          </p:nvCxnSpPr>
          <p:spPr>
            <a:xfrm rot="5400000">
              <a:off x="3991336" y="-54565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75" name="Google Shape;275;p4"/>
          <p:cNvSpPr txBox="1">
            <a:spLocks noGrp="1"/>
          </p:cNvSpPr>
          <p:nvPr>
            <p:ph type="title"/>
          </p:nvPr>
        </p:nvSpPr>
        <p:spPr>
          <a:xfrm>
            <a:off x="1580117" y="2618575"/>
            <a:ext cx="9031800" cy="13248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7000"/>
              <a:buFont typeface="Aldrich"/>
              <a:buNone/>
              <a:defRPr sz="7000"/>
            </a:lvl1pPr>
            <a:lvl2pPr lvl="1" algn="ct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9pPr>
          </a:lstStyle>
          <a:p>
            <a:endParaRPr/>
          </a:p>
        </p:txBody>
      </p:sp>
      <p:sp>
        <p:nvSpPr>
          <p:cNvPr id="276" name="Google Shape;276;p4"/>
          <p:cNvSpPr txBox="1">
            <a:spLocks noGrp="1"/>
          </p:cNvSpPr>
          <p:nvPr>
            <p:ph type="body" idx="1"/>
          </p:nvPr>
        </p:nvSpPr>
        <p:spPr>
          <a:xfrm>
            <a:off x="1580075" y="4022875"/>
            <a:ext cx="9031800" cy="2235900"/>
          </a:xfrm>
          <a:prstGeom prst="rect">
            <a:avLst/>
          </a:prstGeom>
        </p:spPr>
        <p:txBody>
          <a:bodyPr spcFirstLastPara="1" wrap="square" lIns="121900" tIns="121900" rIns="121900" bIns="121900" anchor="t" anchorCtr="0">
            <a:noAutofit/>
          </a:bodyPr>
          <a:lstStyle>
            <a:lvl1pPr marL="457200" lvl="0" indent="-349250" algn="ctr">
              <a:spcBef>
                <a:spcPts val="0"/>
              </a:spcBef>
              <a:spcAft>
                <a:spcPts val="0"/>
              </a:spcAft>
              <a:buSzPts val="1900"/>
              <a:buChar char="●"/>
              <a:defRPr/>
            </a:lvl1pPr>
            <a:lvl2pPr marL="914400" lvl="1" indent="-349250" algn="ctr">
              <a:spcBef>
                <a:spcPts val="2100"/>
              </a:spcBef>
              <a:spcAft>
                <a:spcPts val="0"/>
              </a:spcAft>
              <a:buSzPts val="1900"/>
              <a:buChar char="○"/>
              <a:defRPr/>
            </a:lvl2pPr>
            <a:lvl3pPr marL="1371600" lvl="2" indent="-349250" algn="ctr">
              <a:spcBef>
                <a:spcPts val="2100"/>
              </a:spcBef>
              <a:spcAft>
                <a:spcPts val="0"/>
              </a:spcAft>
              <a:buSzPts val="1900"/>
              <a:buChar char="■"/>
              <a:defRPr/>
            </a:lvl3pPr>
            <a:lvl4pPr marL="1828800" lvl="3" indent="-349250" algn="ctr">
              <a:spcBef>
                <a:spcPts val="2100"/>
              </a:spcBef>
              <a:spcAft>
                <a:spcPts val="0"/>
              </a:spcAft>
              <a:buSzPts val="1900"/>
              <a:buChar char="●"/>
              <a:defRPr/>
            </a:lvl4pPr>
            <a:lvl5pPr marL="2286000" lvl="4" indent="-349250" algn="ctr">
              <a:spcBef>
                <a:spcPts val="2100"/>
              </a:spcBef>
              <a:spcAft>
                <a:spcPts val="0"/>
              </a:spcAft>
              <a:buSzPts val="1900"/>
              <a:buChar char="○"/>
              <a:defRPr/>
            </a:lvl5pPr>
            <a:lvl6pPr marL="2743200" lvl="5" indent="-349250" algn="ctr">
              <a:spcBef>
                <a:spcPts val="2100"/>
              </a:spcBef>
              <a:spcAft>
                <a:spcPts val="0"/>
              </a:spcAft>
              <a:buSzPts val="1900"/>
              <a:buChar char="■"/>
              <a:defRPr/>
            </a:lvl6pPr>
            <a:lvl7pPr marL="3200400" lvl="6" indent="-349250" algn="ctr">
              <a:spcBef>
                <a:spcPts val="2100"/>
              </a:spcBef>
              <a:spcAft>
                <a:spcPts val="0"/>
              </a:spcAft>
              <a:buSzPts val="1900"/>
              <a:buChar char="●"/>
              <a:defRPr/>
            </a:lvl7pPr>
            <a:lvl8pPr marL="3657600" lvl="7" indent="-349250" algn="ctr">
              <a:spcBef>
                <a:spcPts val="2100"/>
              </a:spcBef>
              <a:spcAft>
                <a:spcPts val="0"/>
              </a:spcAft>
              <a:buSzPts val="1900"/>
              <a:buChar char="○"/>
              <a:defRPr/>
            </a:lvl8pPr>
            <a:lvl9pPr marL="4114800" lvl="8" indent="-349250" algn="ctr">
              <a:spcBef>
                <a:spcPts val="2100"/>
              </a:spcBef>
              <a:spcAft>
                <a:spcPts val="2100"/>
              </a:spcAft>
              <a:buSzPts val="1900"/>
              <a:buChar char="■"/>
              <a:defRPr/>
            </a:lvl9pPr>
          </a:lstStyle>
          <a:p>
            <a:endParaRPr/>
          </a:p>
        </p:txBody>
      </p:sp>
      <p:grpSp>
        <p:nvGrpSpPr>
          <p:cNvPr id="277" name="Google Shape;277;p4"/>
          <p:cNvGrpSpPr/>
          <p:nvPr/>
        </p:nvGrpSpPr>
        <p:grpSpPr>
          <a:xfrm>
            <a:off x="1646424" y="2180813"/>
            <a:ext cx="1005581" cy="675118"/>
            <a:chOff x="10624861" y="3933984"/>
            <a:chExt cx="1115330" cy="748800"/>
          </a:xfrm>
        </p:grpSpPr>
        <p:cxnSp>
          <p:nvCxnSpPr>
            <p:cNvPr id="278" name="Google Shape;278;p4"/>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79" name="Google Shape;279;p4"/>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80" name="Google Shape;280;p4"/>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81" name="Google Shape;281;p4"/>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82" name="Google Shape;282;p4"/>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83" name="Google Shape;283;p4"/>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84" name="Google Shape;284;p4"/>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285" name="Google Shape;285;p4"/>
          <p:cNvSpPr/>
          <p:nvPr/>
        </p:nvSpPr>
        <p:spPr>
          <a:xfrm>
            <a:off x="130063" y="184180"/>
            <a:ext cx="675300" cy="675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6" name="Google Shape;286;p4"/>
          <p:cNvSpPr/>
          <p:nvPr/>
        </p:nvSpPr>
        <p:spPr>
          <a:xfrm>
            <a:off x="141220" y="184801"/>
            <a:ext cx="1327200" cy="1327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287" name="Google Shape;287;p4"/>
          <p:cNvGrpSpPr/>
          <p:nvPr/>
        </p:nvGrpSpPr>
        <p:grpSpPr>
          <a:xfrm>
            <a:off x="130280" y="850164"/>
            <a:ext cx="666771" cy="675118"/>
            <a:chOff x="8943245" y="2438859"/>
            <a:chExt cx="739541" cy="748800"/>
          </a:xfrm>
        </p:grpSpPr>
        <p:cxnSp>
          <p:nvCxnSpPr>
            <p:cNvPr id="288" name="Google Shape;288;p4"/>
            <p:cNvCxnSpPr/>
            <p:nvPr/>
          </p:nvCxnSpPr>
          <p:spPr>
            <a:xfrm>
              <a:off x="8943245"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89" name="Google Shape;289;p4"/>
            <p:cNvCxnSpPr/>
            <p:nvPr/>
          </p:nvCxnSpPr>
          <p:spPr>
            <a:xfrm>
              <a:off x="968278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90" name="Google Shape;290;p4"/>
            <p:cNvCxnSpPr/>
            <p:nvPr/>
          </p:nvCxnSpPr>
          <p:spPr>
            <a:xfrm>
              <a:off x="9497903"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91" name="Google Shape;291;p4"/>
            <p:cNvCxnSpPr/>
            <p:nvPr/>
          </p:nvCxnSpPr>
          <p:spPr>
            <a:xfrm>
              <a:off x="931301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92" name="Google Shape;292;p4"/>
            <p:cNvCxnSpPr/>
            <p:nvPr/>
          </p:nvCxnSpPr>
          <p:spPr>
            <a:xfrm>
              <a:off x="9128131" y="2438859"/>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293" name="Google Shape;293;p4"/>
          <p:cNvSpPr/>
          <p:nvPr/>
        </p:nvSpPr>
        <p:spPr>
          <a:xfrm>
            <a:off x="267671" y="352160"/>
            <a:ext cx="989400" cy="989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4" name="Google Shape;294;p4"/>
          <p:cNvSpPr/>
          <p:nvPr/>
        </p:nvSpPr>
        <p:spPr>
          <a:xfrm>
            <a:off x="444845" y="529335"/>
            <a:ext cx="634800" cy="6348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5" name="Google Shape;295;p4"/>
          <p:cNvSpPr/>
          <p:nvPr/>
        </p:nvSpPr>
        <p:spPr>
          <a:xfrm>
            <a:off x="606108" y="690598"/>
            <a:ext cx="312300" cy="3123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6" name="Google Shape;296;p4"/>
          <p:cNvSpPr/>
          <p:nvPr/>
        </p:nvSpPr>
        <p:spPr>
          <a:xfrm>
            <a:off x="1473692" y="184180"/>
            <a:ext cx="675300" cy="675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7" name="Google Shape;297;p4"/>
          <p:cNvSpPr/>
          <p:nvPr/>
        </p:nvSpPr>
        <p:spPr>
          <a:xfrm>
            <a:off x="1472246" y="859611"/>
            <a:ext cx="675300" cy="675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98" name="Google Shape;298;p4"/>
          <p:cNvGrpSpPr/>
          <p:nvPr/>
        </p:nvGrpSpPr>
        <p:grpSpPr>
          <a:xfrm>
            <a:off x="1649316" y="848718"/>
            <a:ext cx="333386" cy="675118"/>
            <a:chOff x="10628069" y="2437255"/>
            <a:chExt cx="369772" cy="748800"/>
          </a:xfrm>
        </p:grpSpPr>
        <p:cxnSp>
          <p:nvCxnSpPr>
            <p:cNvPr id="299" name="Google Shape;299;p4"/>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300" name="Google Shape;300;p4"/>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301" name="Google Shape;301;p4"/>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302" name="Google Shape;302;p4"/>
          <p:cNvSpPr/>
          <p:nvPr/>
        </p:nvSpPr>
        <p:spPr>
          <a:xfrm>
            <a:off x="1637331" y="350712"/>
            <a:ext cx="357600" cy="357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3" name="Google Shape;303;p4"/>
          <p:cNvSpPr/>
          <p:nvPr/>
        </p:nvSpPr>
        <p:spPr>
          <a:xfrm>
            <a:off x="1723387" y="436767"/>
            <a:ext cx="185100" cy="1851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4" name="Google Shape;304;p4"/>
          <p:cNvSpPr/>
          <p:nvPr/>
        </p:nvSpPr>
        <p:spPr>
          <a:xfrm rot="5400000">
            <a:off x="2150804" y="861371"/>
            <a:ext cx="675300" cy="675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9" name="Google Shape;309;p4"/>
          <p:cNvSpPr/>
          <p:nvPr/>
        </p:nvSpPr>
        <p:spPr>
          <a:xfrm>
            <a:off x="2170302" y="206805"/>
            <a:ext cx="634800" cy="634800"/>
          </a:xfrm>
          <a:prstGeom prst="ellipse">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10" name="Google Shape;310;p4"/>
          <p:cNvSpPr/>
          <p:nvPr/>
        </p:nvSpPr>
        <p:spPr>
          <a:xfrm>
            <a:off x="2304083" y="340588"/>
            <a:ext cx="357600" cy="3576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11" name="Google Shape;311;p4"/>
          <p:cNvSpPr/>
          <p:nvPr/>
        </p:nvSpPr>
        <p:spPr>
          <a:xfrm>
            <a:off x="2390139" y="426643"/>
            <a:ext cx="185100" cy="185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12" name="Google Shape;312;p4"/>
          <p:cNvSpPr/>
          <p:nvPr/>
        </p:nvSpPr>
        <p:spPr>
          <a:xfrm rot="-5400000">
            <a:off x="139773" y="1528128"/>
            <a:ext cx="1327200" cy="13272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13" name="Google Shape;313;p4"/>
          <p:cNvSpPr/>
          <p:nvPr/>
        </p:nvSpPr>
        <p:spPr>
          <a:xfrm rot="-5400000">
            <a:off x="302999" y="1691601"/>
            <a:ext cx="1000500" cy="1000500"/>
          </a:xfrm>
          <a:prstGeom prst="arc">
            <a:avLst>
              <a:gd name="adj1" fmla="val 16200000"/>
              <a:gd name="adj2" fmla="val 5467200"/>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14" name="Google Shape;314;p4"/>
          <p:cNvSpPr/>
          <p:nvPr/>
        </p:nvSpPr>
        <p:spPr>
          <a:xfrm rot="-5400000">
            <a:off x="455586" y="1844115"/>
            <a:ext cx="695400" cy="6954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15" name="Google Shape;315;p4"/>
          <p:cNvSpPr/>
          <p:nvPr/>
        </p:nvSpPr>
        <p:spPr>
          <a:xfrm rot="-5400000">
            <a:off x="636376" y="2018287"/>
            <a:ext cx="354900" cy="354900"/>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16" name="Google Shape;316;p4"/>
          <p:cNvSpPr/>
          <p:nvPr/>
        </p:nvSpPr>
        <p:spPr>
          <a:xfrm rot="-5400000" flipH="1">
            <a:off x="138327" y="1518310"/>
            <a:ext cx="1327200" cy="1327200"/>
          </a:xfrm>
          <a:prstGeom prst="arc">
            <a:avLst>
              <a:gd name="adj1" fmla="val 16200000"/>
              <a:gd name="adj2" fmla="val 3799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17" name="Google Shape;317;p4"/>
          <p:cNvSpPr/>
          <p:nvPr/>
        </p:nvSpPr>
        <p:spPr>
          <a:xfrm rot="5400000">
            <a:off x="145252" y="1518310"/>
            <a:ext cx="1327200" cy="1327200"/>
          </a:xfrm>
          <a:prstGeom prst="arc">
            <a:avLst>
              <a:gd name="adj1" fmla="val 16200000"/>
              <a:gd name="adj2" fmla="val 3799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18" name="Google Shape;318;p4"/>
          <p:cNvSpPr/>
          <p:nvPr/>
        </p:nvSpPr>
        <p:spPr>
          <a:xfrm rot="-5400000" flipH="1">
            <a:off x="462819" y="1825444"/>
            <a:ext cx="695400" cy="6954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19" name="Google Shape;319;p4"/>
          <p:cNvSpPr/>
          <p:nvPr/>
        </p:nvSpPr>
        <p:spPr>
          <a:xfrm rot="-5400000" flipH="1">
            <a:off x="634929" y="1990839"/>
            <a:ext cx="354900" cy="354900"/>
          </a:xfrm>
          <a:prstGeom prst="arc">
            <a:avLst>
              <a:gd name="adj1" fmla="val 16200000"/>
              <a:gd name="adj2" fmla="val 54672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320" name="Google Shape;320;p4"/>
          <p:cNvGrpSpPr/>
          <p:nvPr/>
        </p:nvGrpSpPr>
        <p:grpSpPr>
          <a:xfrm>
            <a:off x="1647870" y="1522721"/>
            <a:ext cx="1005582" cy="675118"/>
            <a:chOff x="10626465" y="3184818"/>
            <a:chExt cx="1115330" cy="748800"/>
          </a:xfrm>
        </p:grpSpPr>
        <p:cxnSp>
          <p:nvCxnSpPr>
            <p:cNvPr id="321" name="Google Shape;321;p4"/>
            <p:cNvCxnSpPr/>
            <p:nvPr/>
          </p:nvCxnSpPr>
          <p:spPr>
            <a:xfrm>
              <a:off x="10998241"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322" name="Google Shape;322;p4"/>
            <p:cNvCxnSpPr/>
            <p:nvPr/>
          </p:nvCxnSpPr>
          <p:spPr>
            <a:xfrm>
              <a:off x="10812353"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323" name="Google Shape;323;p4"/>
            <p:cNvCxnSpPr/>
            <p:nvPr/>
          </p:nvCxnSpPr>
          <p:spPr>
            <a:xfrm>
              <a:off x="1062646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324" name="Google Shape;324;p4"/>
            <p:cNvCxnSpPr/>
            <p:nvPr/>
          </p:nvCxnSpPr>
          <p:spPr>
            <a:xfrm>
              <a:off x="1155590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325" name="Google Shape;325;p4"/>
            <p:cNvCxnSpPr/>
            <p:nvPr/>
          </p:nvCxnSpPr>
          <p:spPr>
            <a:xfrm>
              <a:off x="11370017"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326" name="Google Shape;326;p4"/>
            <p:cNvCxnSpPr/>
            <p:nvPr/>
          </p:nvCxnSpPr>
          <p:spPr>
            <a:xfrm>
              <a:off x="11184129"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327" name="Google Shape;327;p4"/>
            <p:cNvCxnSpPr/>
            <p:nvPr/>
          </p:nvCxnSpPr>
          <p:spPr>
            <a:xfrm>
              <a:off x="11741795" y="3184818"/>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328" name="Google Shape;328;p4"/>
          <p:cNvSpPr/>
          <p:nvPr/>
        </p:nvSpPr>
        <p:spPr>
          <a:xfrm>
            <a:off x="1465220" y="1541035"/>
            <a:ext cx="685800" cy="659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29" name="Google Shape;329;p4"/>
          <p:cNvSpPr/>
          <p:nvPr/>
        </p:nvSpPr>
        <p:spPr>
          <a:xfrm rot="-5400000">
            <a:off x="2157823" y="1527956"/>
            <a:ext cx="685800" cy="659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30" name="Google Shape;330;p4"/>
          <p:cNvGrpSpPr/>
          <p:nvPr/>
        </p:nvGrpSpPr>
        <p:grpSpPr>
          <a:xfrm rot="10800000">
            <a:off x="1463590" y="2199016"/>
            <a:ext cx="1365252" cy="685667"/>
            <a:chOff x="10576560" y="3328633"/>
            <a:chExt cx="1514255" cy="760500"/>
          </a:xfrm>
        </p:grpSpPr>
        <p:sp>
          <p:nvSpPr>
            <p:cNvPr id="331" name="Google Shape;331;p4"/>
            <p:cNvSpPr/>
            <p:nvPr/>
          </p:nvSpPr>
          <p:spPr>
            <a:xfrm>
              <a:off x="10576560" y="335761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32" name="Google Shape;332;p4"/>
            <p:cNvSpPr/>
            <p:nvPr/>
          </p:nvSpPr>
          <p:spPr>
            <a:xfrm rot="-5400000">
              <a:off x="11344865" y="334318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333" name="Google Shape;333;p4"/>
          <p:cNvSpPr/>
          <p:nvPr/>
        </p:nvSpPr>
        <p:spPr>
          <a:xfrm rot="2700000">
            <a:off x="1912214" y="1959878"/>
            <a:ext cx="487904" cy="487904"/>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34" name="Google Shape;334;p4"/>
          <p:cNvSpPr/>
          <p:nvPr/>
        </p:nvSpPr>
        <p:spPr>
          <a:xfrm>
            <a:off x="1972877" y="2022656"/>
            <a:ext cx="357600" cy="3576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35" name="Google Shape;335;p4"/>
          <p:cNvSpPr/>
          <p:nvPr/>
        </p:nvSpPr>
        <p:spPr>
          <a:xfrm>
            <a:off x="2059022" y="2108802"/>
            <a:ext cx="185100" cy="185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36" name="Google Shape;336;p4"/>
          <p:cNvSpPr/>
          <p:nvPr/>
        </p:nvSpPr>
        <p:spPr>
          <a:xfrm rot="10800000">
            <a:off x="133665" y="2864717"/>
            <a:ext cx="1327200" cy="1327200"/>
          </a:xfrm>
          <a:prstGeom prst="arc">
            <a:avLst>
              <a:gd name="adj1" fmla="val 16200000"/>
              <a:gd name="adj2" fmla="val 125862"/>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37" name="Google Shape;337;p4"/>
          <p:cNvSpPr/>
          <p:nvPr/>
        </p:nvSpPr>
        <p:spPr>
          <a:xfrm>
            <a:off x="818493" y="3516688"/>
            <a:ext cx="675300" cy="675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38" name="Google Shape;338;p4"/>
          <p:cNvGrpSpPr/>
          <p:nvPr/>
        </p:nvGrpSpPr>
        <p:grpSpPr>
          <a:xfrm rot="10800000">
            <a:off x="130068" y="2850048"/>
            <a:ext cx="1365252" cy="685667"/>
            <a:chOff x="10576560" y="3328633"/>
            <a:chExt cx="1514255" cy="760500"/>
          </a:xfrm>
        </p:grpSpPr>
        <p:sp>
          <p:nvSpPr>
            <p:cNvPr id="339" name="Google Shape;339;p4"/>
            <p:cNvSpPr/>
            <p:nvPr/>
          </p:nvSpPr>
          <p:spPr>
            <a:xfrm>
              <a:off x="10576560" y="335761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0" name="Google Shape;340;p4"/>
            <p:cNvSpPr/>
            <p:nvPr/>
          </p:nvSpPr>
          <p:spPr>
            <a:xfrm rot="-5400000">
              <a:off x="11344865" y="334318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341" name="Google Shape;341;p4"/>
          <p:cNvSpPr/>
          <p:nvPr/>
        </p:nvSpPr>
        <p:spPr>
          <a:xfrm rot="-5400000" flipH="1">
            <a:off x="474371" y="3153354"/>
            <a:ext cx="695400" cy="695400"/>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42" name="Google Shape;342;p4"/>
          <p:cNvSpPr/>
          <p:nvPr/>
        </p:nvSpPr>
        <p:spPr>
          <a:xfrm rot="-5400000">
            <a:off x="472925" y="3151775"/>
            <a:ext cx="695400" cy="6954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343" name="Google Shape;343;p4"/>
          <p:cNvGrpSpPr/>
          <p:nvPr/>
        </p:nvGrpSpPr>
        <p:grpSpPr>
          <a:xfrm>
            <a:off x="548466" y="3224854"/>
            <a:ext cx="530682" cy="530682"/>
            <a:chOff x="9392653" y="5061283"/>
            <a:chExt cx="588600" cy="588600"/>
          </a:xfrm>
        </p:grpSpPr>
        <p:sp>
          <p:nvSpPr>
            <p:cNvPr id="344" name="Google Shape;344;p4"/>
            <p:cNvSpPr/>
            <p:nvPr/>
          </p:nvSpPr>
          <p:spPr>
            <a:xfrm>
              <a:off x="9392653" y="5061283"/>
              <a:ext cx="588600" cy="588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5" name="Google Shape;345;p4"/>
            <p:cNvSpPr/>
            <p:nvPr/>
          </p:nvSpPr>
          <p:spPr>
            <a:xfrm>
              <a:off x="9508479" y="5177109"/>
              <a:ext cx="357000" cy="357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6" name="Google Shape;346;p4"/>
            <p:cNvSpPr/>
            <p:nvPr/>
          </p:nvSpPr>
          <p:spPr>
            <a:xfrm>
              <a:off x="9608742" y="5277372"/>
              <a:ext cx="156600" cy="156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57" name="Google Shape;357;p4"/>
          <p:cNvGrpSpPr/>
          <p:nvPr/>
        </p:nvGrpSpPr>
        <p:grpSpPr>
          <a:xfrm rot="-59870">
            <a:off x="2839696" y="180442"/>
            <a:ext cx="1382695" cy="1382610"/>
            <a:chOff x="3247624" y="213651"/>
            <a:chExt cx="1533709" cy="1533614"/>
          </a:xfrm>
        </p:grpSpPr>
        <p:sp>
          <p:nvSpPr>
            <p:cNvPr id="358" name="Google Shape;358;p4"/>
            <p:cNvSpPr/>
            <p:nvPr/>
          </p:nvSpPr>
          <p:spPr>
            <a:xfrm rot="-2642172" flipH="1">
              <a:off x="3472138" y="438179"/>
              <a:ext cx="1084572" cy="1084572"/>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59" name="Google Shape;359;p4"/>
            <p:cNvSpPr/>
            <p:nvPr/>
          </p:nvSpPr>
          <p:spPr>
            <a:xfrm rot="8157828" flipH="1">
              <a:off x="3472247" y="438165"/>
              <a:ext cx="1084572" cy="1084572"/>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sp>
        <p:nvSpPr>
          <p:cNvPr id="360" name="Google Shape;360;p4"/>
          <p:cNvSpPr/>
          <p:nvPr/>
        </p:nvSpPr>
        <p:spPr>
          <a:xfrm>
            <a:off x="3213766" y="554180"/>
            <a:ext cx="634800" cy="6348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1" name="Google Shape;361;p4"/>
          <p:cNvSpPr/>
          <p:nvPr/>
        </p:nvSpPr>
        <p:spPr>
          <a:xfrm>
            <a:off x="3370329" y="710744"/>
            <a:ext cx="321900" cy="3219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cxnSp>
        <p:nvCxnSpPr>
          <p:cNvPr id="362" name="Google Shape;362;p4"/>
          <p:cNvCxnSpPr/>
          <p:nvPr/>
        </p:nvCxnSpPr>
        <p:spPr>
          <a:xfrm rot="10800000">
            <a:off x="10690912" y="1533322"/>
            <a:ext cx="620400" cy="0"/>
          </a:xfrm>
          <a:prstGeom prst="straightConnector1">
            <a:avLst/>
          </a:prstGeom>
          <a:noFill/>
          <a:ln w="9525" cap="flat" cmpd="sng">
            <a:solidFill>
              <a:schemeClr val="accent3"/>
            </a:solidFill>
            <a:prstDash val="solid"/>
            <a:miter lim="800000"/>
            <a:headEnd type="none" w="sm" len="sm"/>
            <a:tailEnd type="none" w="sm" len="sm"/>
          </a:ln>
        </p:spPr>
      </p:cxnSp>
      <p:sp>
        <p:nvSpPr>
          <p:cNvPr id="363" name="Google Shape;363;p4"/>
          <p:cNvSpPr/>
          <p:nvPr/>
        </p:nvSpPr>
        <p:spPr>
          <a:xfrm rot="10800000">
            <a:off x="11348548" y="859813"/>
            <a:ext cx="675300" cy="675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4" name="Google Shape;364;p4"/>
          <p:cNvSpPr/>
          <p:nvPr/>
        </p:nvSpPr>
        <p:spPr>
          <a:xfrm rot="10800000">
            <a:off x="10685491" y="207293"/>
            <a:ext cx="1327200" cy="1327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365" name="Google Shape;365;p4"/>
          <p:cNvGrpSpPr/>
          <p:nvPr/>
        </p:nvGrpSpPr>
        <p:grpSpPr>
          <a:xfrm rot="10800000">
            <a:off x="11356861" y="194012"/>
            <a:ext cx="666771" cy="675118"/>
            <a:chOff x="8943245" y="2438859"/>
            <a:chExt cx="739541" cy="748800"/>
          </a:xfrm>
        </p:grpSpPr>
        <p:cxnSp>
          <p:nvCxnSpPr>
            <p:cNvPr id="366" name="Google Shape;366;p4"/>
            <p:cNvCxnSpPr/>
            <p:nvPr/>
          </p:nvCxnSpPr>
          <p:spPr>
            <a:xfrm>
              <a:off x="8943245"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367" name="Google Shape;367;p4"/>
            <p:cNvCxnSpPr/>
            <p:nvPr/>
          </p:nvCxnSpPr>
          <p:spPr>
            <a:xfrm>
              <a:off x="968278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368" name="Google Shape;368;p4"/>
            <p:cNvCxnSpPr/>
            <p:nvPr/>
          </p:nvCxnSpPr>
          <p:spPr>
            <a:xfrm>
              <a:off x="9497903"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369" name="Google Shape;369;p4"/>
            <p:cNvCxnSpPr/>
            <p:nvPr/>
          </p:nvCxnSpPr>
          <p:spPr>
            <a:xfrm>
              <a:off x="931301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370" name="Google Shape;370;p4"/>
            <p:cNvCxnSpPr/>
            <p:nvPr/>
          </p:nvCxnSpPr>
          <p:spPr>
            <a:xfrm>
              <a:off x="9128131" y="2438859"/>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371" name="Google Shape;371;p4"/>
          <p:cNvSpPr/>
          <p:nvPr/>
        </p:nvSpPr>
        <p:spPr>
          <a:xfrm rot="10800000">
            <a:off x="10896840" y="377733"/>
            <a:ext cx="989400" cy="989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72" name="Google Shape;372;p4"/>
          <p:cNvSpPr/>
          <p:nvPr/>
        </p:nvSpPr>
        <p:spPr>
          <a:xfrm rot="10800000">
            <a:off x="11074566" y="555459"/>
            <a:ext cx="634500" cy="6345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73" name="Google Shape;373;p4"/>
          <p:cNvSpPr/>
          <p:nvPr/>
        </p:nvSpPr>
        <p:spPr>
          <a:xfrm rot="10800000">
            <a:off x="11235203" y="716096"/>
            <a:ext cx="312600" cy="312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74" name="Google Shape;374;p4"/>
          <p:cNvSpPr/>
          <p:nvPr/>
        </p:nvSpPr>
        <p:spPr>
          <a:xfrm rot="10800000">
            <a:off x="10004919" y="859813"/>
            <a:ext cx="675300" cy="675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75" name="Google Shape;375;p4"/>
          <p:cNvSpPr/>
          <p:nvPr/>
        </p:nvSpPr>
        <p:spPr>
          <a:xfrm rot="10800000">
            <a:off x="10006365" y="184383"/>
            <a:ext cx="675300" cy="675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76" name="Google Shape;376;p4"/>
          <p:cNvGrpSpPr/>
          <p:nvPr/>
        </p:nvGrpSpPr>
        <p:grpSpPr>
          <a:xfrm rot="10800000">
            <a:off x="10171208" y="195458"/>
            <a:ext cx="333386" cy="675118"/>
            <a:chOff x="10628069" y="2437255"/>
            <a:chExt cx="369772" cy="748800"/>
          </a:xfrm>
        </p:grpSpPr>
        <p:cxnSp>
          <p:nvCxnSpPr>
            <p:cNvPr id="377" name="Google Shape;377;p4"/>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378" name="Google Shape;378;p4"/>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379" name="Google Shape;379;p4"/>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380" name="Google Shape;380;p4"/>
          <p:cNvSpPr/>
          <p:nvPr/>
        </p:nvSpPr>
        <p:spPr>
          <a:xfrm rot="10800000">
            <a:off x="10158980" y="1010982"/>
            <a:ext cx="357600" cy="357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81" name="Google Shape;381;p4"/>
          <p:cNvSpPr/>
          <p:nvPr/>
        </p:nvSpPr>
        <p:spPr>
          <a:xfrm rot="10800000">
            <a:off x="10245424" y="1097427"/>
            <a:ext cx="185100" cy="1851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82" name="Google Shape;382;p4"/>
          <p:cNvSpPr/>
          <p:nvPr/>
        </p:nvSpPr>
        <p:spPr>
          <a:xfrm rot="-5400000">
            <a:off x="9327807" y="182623"/>
            <a:ext cx="675300" cy="675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87" name="Google Shape;387;p4"/>
          <p:cNvSpPr/>
          <p:nvPr/>
        </p:nvSpPr>
        <p:spPr>
          <a:xfrm rot="10800000">
            <a:off x="9349109" y="877988"/>
            <a:ext cx="634500" cy="634500"/>
          </a:xfrm>
          <a:prstGeom prst="ellipse">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88" name="Google Shape;388;p4"/>
          <p:cNvSpPr/>
          <p:nvPr/>
        </p:nvSpPr>
        <p:spPr>
          <a:xfrm rot="10800000">
            <a:off x="9492227" y="1021106"/>
            <a:ext cx="357600" cy="3576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89" name="Google Shape;389;p4"/>
          <p:cNvSpPr/>
          <p:nvPr/>
        </p:nvSpPr>
        <p:spPr>
          <a:xfrm rot="10800000">
            <a:off x="9578672" y="1107550"/>
            <a:ext cx="185100" cy="185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0" name="Google Shape;390;p4"/>
          <p:cNvSpPr/>
          <p:nvPr/>
        </p:nvSpPr>
        <p:spPr>
          <a:xfrm rot="10800000">
            <a:off x="11343099" y="2201828"/>
            <a:ext cx="675300" cy="675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1" name="Google Shape;391;p4"/>
          <p:cNvSpPr/>
          <p:nvPr/>
        </p:nvSpPr>
        <p:spPr>
          <a:xfrm rot="-5400000">
            <a:off x="11343175" y="1533316"/>
            <a:ext cx="675300" cy="675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92" name="Google Shape;392;p4"/>
          <p:cNvGrpSpPr/>
          <p:nvPr/>
        </p:nvGrpSpPr>
        <p:grpSpPr>
          <a:xfrm rot="-5400000">
            <a:off x="11506586" y="2213290"/>
            <a:ext cx="348510" cy="675118"/>
            <a:chOff x="10628069" y="2437255"/>
            <a:chExt cx="369772" cy="748800"/>
          </a:xfrm>
        </p:grpSpPr>
        <p:cxnSp>
          <p:nvCxnSpPr>
            <p:cNvPr id="393" name="Google Shape;393;p4"/>
            <p:cNvCxnSpPr/>
            <p:nvPr/>
          </p:nvCxnSpPr>
          <p:spPr>
            <a:xfrm>
              <a:off x="10997841"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394" name="Google Shape;394;p4"/>
            <p:cNvCxnSpPr/>
            <p:nvPr/>
          </p:nvCxnSpPr>
          <p:spPr>
            <a:xfrm>
              <a:off x="10812955"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395" name="Google Shape;395;p4"/>
            <p:cNvCxnSpPr/>
            <p:nvPr/>
          </p:nvCxnSpPr>
          <p:spPr>
            <a:xfrm>
              <a:off x="10628069" y="2437255"/>
              <a:ext cx="0" cy="748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396" name="Google Shape;396;p4"/>
          <p:cNvGrpSpPr/>
          <p:nvPr/>
        </p:nvGrpSpPr>
        <p:grpSpPr>
          <a:xfrm rot="-5400000">
            <a:off x="11515594" y="1538671"/>
            <a:ext cx="333386" cy="675118"/>
            <a:chOff x="10628069" y="2437255"/>
            <a:chExt cx="369772" cy="748800"/>
          </a:xfrm>
        </p:grpSpPr>
        <p:cxnSp>
          <p:nvCxnSpPr>
            <p:cNvPr id="397" name="Google Shape;397;p4"/>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398" name="Google Shape;398;p4"/>
            <p:cNvCxnSpPr/>
            <p:nvPr/>
          </p:nvCxnSpPr>
          <p:spPr>
            <a:xfrm>
              <a:off x="10812955" y="2437255"/>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399" name="Google Shape;399;p4"/>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400" name="Google Shape;400;p4"/>
          <p:cNvSpPr/>
          <p:nvPr/>
        </p:nvSpPr>
        <p:spPr>
          <a:xfrm flipH="1">
            <a:off x="10676362" y="1533702"/>
            <a:ext cx="1345500" cy="1345500"/>
          </a:xfrm>
          <a:prstGeom prst="arc">
            <a:avLst>
              <a:gd name="adj1" fmla="val 16200000"/>
              <a:gd name="adj2" fmla="val 5378577"/>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401" name="Google Shape;401;p4"/>
          <p:cNvGrpSpPr/>
          <p:nvPr/>
        </p:nvGrpSpPr>
        <p:grpSpPr>
          <a:xfrm rot="5400000" flipH="1">
            <a:off x="10837624" y="1704005"/>
            <a:ext cx="1012677" cy="1012677"/>
            <a:chOff x="6214949" y="2511699"/>
            <a:chExt cx="1123200" cy="1123200"/>
          </a:xfrm>
        </p:grpSpPr>
        <p:sp>
          <p:nvSpPr>
            <p:cNvPr id="402" name="Google Shape;402;p4"/>
            <p:cNvSpPr/>
            <p:nvPr/>
          </p:nvSpPr>
          <p:spPr>
            <a:xfrm rot="-5400000" flipH="1">
              <a:off x="6402149" y="2698899"/>
              <a:ext cx="748800" cy="7488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403" name="Google Shape;403;p4"/>
            <p:cNvSpPr/>
            <p:nvPr/>
          </p:nvSpPr>
          <p:spPr>
            <a:xfrm rot="-5400000" flipH="1">
              <a:off x="6589349" y="2886099"/>
              <a:ext cx="374400" cy="3744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404" name="Google Shape;404;p4"/>
            <p:cNvSpPr/>
            <p:nvPr/>
          </p:nvSpPr>
          <p:spPr>
            <a:xfrm rot="-5400000" flipH="1">
              <a:off x="6214949" y="2511699"/>
              <a:ext cx="1123200" cy="1123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latin typeface="Calibri"/>
                  <a:ea typeface="Calibri"/>
                  <a:cs typeface="Calibri"/>
                  <a:sym typeface="Calibri"/>
                </a:rPr>
                <a:t>		</a:t>
              </a:r>
              <a:endParaRPr sz="1800" b="0" i="0" u="none" strike="noStrike" cap="none">
                <a:solidFill>
                  <a:srgbClr val="000000"/>
                </a:solidFill>
                <a:latin typeface="Calibri"/>
                <a:ea typeface="Calibri"/>
                <a:cs typeface="Calibri"/>
                <a:sym typeface="Calibri"/>
              </a:endParaRPr>
            </a:p>
          </p:txBody>
        </p:sp>
      </p:grpSp>
      <p:grpSp>
        <p:nvGrpSpPr>
          <p:cNvPr id="162" name="Group 161">
            <a:extLst>
              <a:ext uri="{FF2B5EF4-FFF2-40B4-BE49-F238E27FC236}">
                <a16:creationId xmlns:a16="http://schemas.microsoft.com/office/drawing/2014/main" id="{8E1404DC-9596-4DD2-ADCC-B98B636D7210}"/>
              </a:ext>
            </a:extLst>
          </p:cNvPr>
          <p:cNvGrpSpPr/>
          <p:nvPr userDrawn="1"/>
        </p:nvGrpSpPr>
        <p:grpSpPr>
          <a:xfrm>
            <a:off x="2146008" y="1026543"/>
            <a:ext cx="674830" cy="309999"/>
            <a:chOff x="11184673" y="2647468"/>
            <a:chExt cx="748937" cy="369772"/>
          </a:xfrm>
        </p:grpSpPr>
        <p:cxnSp>
          <p:nvCxnSpPr>
            <p:cNvPr id="163" name="Straight Connector 162">
              <a:extLst>
                <a:ext uri="{FF2B5EF4-FFF2-40B4-BE49-F238E27FC236}">
                  <a16:creationId xmlns:a16="http://schemas.microsoft.com/office/drawing/2014/main" id="{0CC6307B-3A8E-4C0F-A13C-C0476588B0CA}"/>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D3A2BE6C-B675-42ED-BF3D-FE4D75E58495}"/>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96D62A02-2193-41F9-9DAF-2BC54FCF919C}"/>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166" name="Group 165">
            <a:extLst>
              <a:ext uri="{FF2B5EF4-FFF2-40B4-BE49-F238E27FC236}">
                <a16:creationId xmlns:a16="http://schemas.microsoft.com/office/drawing/2014/main" id="{43B019D0-04C1-4CAB-AB98-C7C28FE2C64C}"/>
              </a:ext>
            </a:extLst>
          </p:cNvPr>
          <p:cNvGrpSpPr/>
          <p:nvPr userDrawn="1"/>
        </p:nvGrpSpPr>
        <p:grpSpPr>
          <a:xfrm>
            <a:off x="9328937" y="327730"/>
            <a:ext cx="677705" cy="341702"/>
            <a:chOff x="11184673" y="2647468"/>
            <a:chExt cx="748937" cy="369772"/>
          </a:xfrm>
        </p:grpSpPr>
        <p:cxnSp>
          <p:nvCxnSpPr>
            <p:cNvPr id="167" name="Straight Connector 166">
              <a:extLst>
                <a:ext uri="{FF2B5EF4-FFF2-40B4-BE49-F238E27FC236}">
                  <a16:creationId xmlns:a16="http://schemas.microsoft.com/office/drawing/2014/main" id="{36AF974E-212D-43BD-B196-91FD17FA1361}"/>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1F07E549-7CFB-4FB7-9F76-A09839E2A0D2}"/>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A5793A2F-69EA-419E-AACF-B06FF8F44065}"/>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3 Talking Points">
  <p:cSld name="CUSTOM_2">
    <p:spTree>
      <p:nvGrpSpPr>
        <p:cNvPr id="1" name="Shape 405"/>
        <p:cNvGrpSpPr/>
        <p:nvPr/>
      </p:nvGrpSpPr>
      <p:grpSpPr>
        <a:xfrm>
          <a:off x="0" y="0"/>
          <a:ext cx="0" cy="0"/>
          <a:chOff x="0" y="0"/>
          <a:chExt cx="0" cy="0"/>
        </a:xfrm>
      </p:grpSpPr>
      <p:sp>
        <p:nvSpPr>
          <p:cNvPr id="406" name="Google Shape;406;p5"/>
          <p:cNvSpPr txBox="1">
            <a:spLocks noGrp="1"/>
          </p:cNvSpPr>
          <p:nvPr>
            <p:ph type="title"/>
          </p:nvPr>
        </p:nvSpPr>
        <p:spPr>
          <a:xfrm>
            <a:off x="519550" y="750450"/>
            <a:ext cx="9341700" cy="7635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407" name="Google Shape;407;p5"/>
          <p:cNvSpPr txBox="1">
            <a:spLocks noGrp="1"/>
          </p:cNvSpPr>
          <p:nvPr>
            <p:ph type="body" idx="1"/>
          </p:nvPr>
        </p:nvSpPr>
        <p:spPr>
          <a:xfrm>
            <a:off x="519691" y="1708475"/>
            <a:ext cx="9341700" cy="45102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spcBef>
                <a:spcPts val="2100"/>
              </a:spcBef>
              <a:spcAft>
                <a:spcPts val="0"/>
              </a:spcAft>
              <a:buSzPts val="1900"/>
              <a:buChar char="○"/>
              <a:defRPr/>
            </a:lvl2pPr>
            <a:lvl3pPr marL="1371600" lvl="2" indent="-349250" rtl="0">
              <a:spcBef>
                <a:spcPts val="2100"/>
              </a:spcBef>
              <a:spcAft>
                <a:spcPts val="0"/>
              </a:spcAft>
              <a:buSzPts val="1900"/>
              <a:buChar char="■"/>
              <a:defRPr/>
            </a:lvl3pPr>
            <a:lvl4pPr marL="1828800" lvl="3" indent="-349250" rtl="0">
              <a:spcBef>
                <a:spcPts val="2100"/>
              </a:spcBef>
              <a:spcAft>
                <a:spcPts val="0"/>
              </a:spcAft>
              <a:buSzPts val="1900"/>
              <a:buChar char="●"/>
              <a:defRPr/>
            </a:lvl4pPr>
            <a:lvl5pPr marL="2286000" lvl="4" indent="-349250" rtl="0">
              <a:spcBef>
                <a:spcPts val="2100"/>
              </a:spcBef>
              <a:spcAft>
                <a:spcPts val="0"/>
              </a:spcAft>
              <a:buSzPts val="1900"/>
              <a:buChar char="○"/>
              <a:defRPr/>
            </a:lvl5pPr>
            <a:lvl6pPr marL="2743200" lvl="5" indent="-349250" rtl="0">
              <a:spcBef>
                <a:spcPts val="2100"/>
              </a:spcBef>
              <a:spcAft>
                <a:spcPts val="0"/>
              </a:spcAft>
              <a:buSzPts val="1900"/>
              <a:buChar char="■"/>
              <a:defRPr/>
            </a:lvl6pPr>
            <a:lvl7pPr marL="3200400" lvl="6" indent="-349250" rtl="0">
              <a:spcBef>
                <a:spcPts val="2100"/>
              </a:spcBef>
              <a:spcAft>
                <a:spcPts val="0"/>
              </a:spcAft>
              <a:buSzPts val="1900"/>
              <a:buChar char="●"/>
              <a:defRPr/>
            </a:lvl7pPr>
            <a:lvl8pPr marL="3657600" lvl="7" indent="-349250" rtl="0">
              <a:spcBef>
                <a:spcPts val="2100"/>
              </a:spcBef>
              <a:spcAft>
                <a:spcPts val="0"/>
              </a:spcAft>
              <a:buSzPts val="1900"/>
              <a:buChar char="○"/>
              <a:defRPr/>
            </a:lvl8pPr>
            <a:lvl9pPr marL="4114800" lvl="8" indent="-349250" rtl="0">
              <a:spcBef>
                <a:spcPts val="2100"/>
              </a:spcBef>
              <a:spcAft>
                <a:spcPts val="2100"/>
              </a:spcAft>
              <a:buSzPts val="1900"/>
              <a:buChar char="■"/>
              <a:defRPr/>
            </a:lvl9pPr>
          </a:lstStyle>
          <a:p>
            <a:endParaRPr/>
          </a:p>
        </p:txBody>
      </p:sp>
      <p:grpSp>
        <p:nvGrpSpPr>
          <p:cNvPr id="408" name="Google Shape;408;p5"/>
          <p:cNvGrpSpPr/>
          <p:nvPr/>
        </p:nvGrpSpPr>
        <p:grpSpPr>
          <a:xfrm>
            <a:off x="11172410" y="147751"/>
            <a:ext cx="873180" cy="873180"/>
            <a:chOff x="4761550" y="1708047"/>
            <a:chExt cx="1516200" cy="1516200"/>
          </a:xfrm>
        </p:grpSpPr>
        <p:sp>
          <p:nvSpPr>
            <p:cNvPr id="409" name="Google Shape;409;p5"/>
            <p:cNvSpPr/>
            <p:nvPr/>
          </p:nvSpPr>
          <p:spPr>
            <a:xfrm rot="2700000">
              <a:off x="4983592" y="1930089"/>
              <a:ext cx="1072115" cy="107211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0" name="Google Shape;410;p5"/>
            <p:cNvSpPr/>
            <p:nvPr/>
          </p:nvSpPr>
          <p:spPr>
            <a:xfrm rot="2700000">
              <a:off x="5109598" y="2055962"/>
              <a:ext cx="820102" cy="820102"/>
            </a:xfrm>
            <a:prstGeom prst="rect">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11" name="Google Shape;411;p5"/>
          <p:cNvGrpSpPr/>
          <p:nvPr/>
        </p:nvGrpSpPr>
        <p:grpSpPr>
          <a:xfrm>
            <a:off x="10723349" y="-291036"/>
            <a:ext cx="1773451" cy="1773451"/>
            <a:chOff x="6547473" y="2211197"/>
            <a:chExt cx="2916381" cy="2916381"/>
          </a:xfrm>
        </p:grpSpPr>
        <p:grpSp>
          <p:nvGrpSpPr>
            <p:cNvPr id="412" name="Google Shape;412;p5"/>
            <p:cNvGrpSpPr/>
            <p:nvPr/>
          </p:nvGrpSpPr>
          <p:grpSpPr>
            <a:xfrm rot="899960">
              <a:off x="7271820" y="2930231"/>
              <a:ext cx="1491855" cy="1453757"/>
              <a:chOff x="6081577" y="2538982"/>
              <a:chExt cx="1491900" cy="1453800"/>
            </a:xfrm>
          </p:grpSpPr>
          <p:cxnSp>
            <p:nvCxnSpPr>
              <p:cNvPr id="413" name="Google Shape;413;p5"/>
              <p:cNvCxnSpPr/>
              <p:nvPr/>
            </p:nvCxnSpPr>
            <p:spPr>
              <a:xfrm rot="10800000">
                <a:off x="6081577" y="3265931"/>
                <a:ext cx="1491900" cy="0"/>
              </a:xfrm>
              <a:prstGeom prst="straightConnector1">
                <a:avLst/>
              </a:prstGeom>
              <a:noFill/>
              <a:ln w="9525" cap="flat" cmpd="sng">
                <a:solidFill>
                  <a:schemeClr val="accent3"/>
                </a:solidFill>
                <a:prstDash val="solid"/>
                <a:miter lim="800000"/>
                <a:headEnd type="none" w="sm" len="sm"/>
                <a:tailEnd type="none" w="sm" len="sm"/>
              </a:ln>
            </p:spPr>
          </p:cxnSp>
          <p:cxnSp>
            <p:nvCxnSpPr>
              <p:cNvPr id="414" name="Google Shape;414;p5"/>
              <p:cNvCxnSpPr/>
              <p:nvPr/>
            </p:nvCxnSpPr>
            <p:spPr>
              <a:xfrm>
                <a:off x="6827464" y="2538982"/>
                <a:ext cx="0" cy="1453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415" name="Google Shape;415;p5"/>
            <p:cNvGrpSpPr/>
            <p:nvPr/>
          </p:nvGrpSpPr>
          <p:grpSpPr>
            <a:xfrm>
              <a:off x="7271901" y="2930406"/>
              <a:ext cx="1491900" cy="1453800"/>
              <a:chOff x="6081577" y="2538982"/>
              <a:chExt cx="1491900" cy="1453800"/>
            </a:xfrm>
          </p:grpSpPr>
          <p:cxnSp>
            <p:nvCxnSpPr>
              <p:cNvPr id="416" name="Google Shape;416;p5"/>
              <p:cNvCxnSpPr/>
              <p:nvPr/>
            </p:nvCxnSpPr>
            <p:spPr>
              <a:xfrm rot="10800000">
                <a:off x="6081577" y="3265931"/>
                <a:ext cx="1491900" cy="0"/>
              </a:xfrm>
              <a:prstGeom prst="straightConnector1">
                <a:avLst/>
              </a:prstGeom>
              <a:noFill/>
              <a:ln w="9525" cap="flat" cmpd="sng">
                <a:solidFill>
                  <a:schemeClr val="accent3"/>
                </a:solidFill>
                <a:prstDash val="solid"/>
                <a:miter lim="800000"/>
                <a:headEnd type="none" w="sm" len="sm"/>
                <a:tailEnd type="none" w="sm" len="sm"/>
              </a:ln>
            </p:spPr>
          </p:cxnSp>
          <p:cxnSp>
            <p:nvCxnSpPr>
              <p:cNvPr id="417" name="Google Shape;417;p5"/>
              <p:cNvCxnSpPr/>
              <p:nvPr/>
            </p:nvCxnSpPr>
            <p:spPr>
              <a:xfrm>
                <a:off x="6827464" y="2538982"/>
                <a:ext cx="0" cy="1453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418" name="Google Shape;418;p5"/>
            <p:cNvGrpSpPr/>
            <p:nvPr/>
          </p:nvGrpSpPr>
          <p:grpSpPr>
            <a:xfrm rot="1800044">
              <a:off x="7166144" y="2821397"/>
              <a:ext cx="1648764" cy="1669163"/>
              <a:chOff x="5978957" y="2443756"/>
              <a:chExt cx="1648800" cy="1669200"/>
            </a:xfrm>
          </p:grpSpPr>
          <p:cxnSp>
            <p:nvCxnSpPr>
              <p:cNvPr id="419" name="Google Shape;419;p5"/>
              <p:cNvCxnSpPr/>
              <p:nvPr/>
            </p:nvCxnSpPr>
            <p:spPr>
              <a:xfrm rot="8999899">
                <a:off x="6089394" y="2853709"/>
                <a:ext cx="1427927" cy="824442"/>
              </a:xfrm>
              <a:prstGeom prst="straightConnector1">
                <a:avLst/>
              </a:prstGeom>
              <a:noFill/>
              <a:ln w="9525" cap="flat" cmpd="sng">
                <a:solidFill>
                  <a:schemeClr val="accent3"/>
                </a:solidFill>
                <a:prstDash val="solid"/>
                <a:miter lim="800000"/>
                <a:headEnd type="none" w="sm" len="sm"/>
                <a:tailEnd type="none" w="sm" len="sm"/>
              </a:ln>
            </p:spPr>
          </p:cxnSp>
          <p:cxnSp>
            <p:nvCxnSpPr>
              <p:cNvPr id="420" name="Google Shape;420;p5"/>
              <p:cNvCxnSpPr/>
              <p:nvPr/>
            </p:nvCxnSpPr>
            <p:spPr>
              <a:xfrm rot="-1800175" flipH="1">
                <a:off x="6410202" y="2555593"/>
                <a:ext cx="834527" cy="1445527"/>
              </a:xfrm>
              <a:prstGeom prst="straightConnector1">
                <a:avLst/>
              </a:prstGeom>
              <a:noFill/>
              <a:ln w="9525" cap="flat" cmpd="sng">
                <a:solidFill>
                  <a:schemeClr val="accent3"/>
                </a:solidFill>
                <a:prstDash val="solid"/>
                <a:miter lim="800000"/>
                <a:headEnd type="none" w="sm" len="sm"/>
                <a:tailEnd type="none" w="sm" len="sm"/>
              </a:ln>
            </p:spPr>
          </p:cxnSp>
        </p:grpSp>
        <p:grpSp>
          <p:nvGrpSpPr>
            <p:cNvPr id="421" name="Google Shape;421;p5"/>
            <p:cNvGrpSpPr/>
            <p:nvPr/>
          </p:nvGrpSpPr>
          <p:grpSpPr>
            <a:xfrm rot="2700000">
              <a:off x="6974573" y="2638285"/>
              <a:ext cx="2062180" cy="2062205"/>
              <a:chOff x="5796364" y="2251931"/>
              <a:chExt cx="2062200" cy="2062225"/>
            </a:xfrm>
          </p:grpSpPr>
          <p:cxnSp>
            <p:nvCxnSpPr>
              <p:cNvPr id="422" name="Google Shape;422;p5"/>
              <p:cNvCxnSpPr/>
              <p:nvPr/>
            </p:nvCxnSpPr>
            <p:spPr>
              <a:xfrm rot="8100000">
                <a:off x="6103839" y="2548925"/>
                <a:ext cx="1434013" cy="1434013"/>
              </a:xfrm>
              <a:prstGeom prst="straightConnector1">
                <a:avLst/>
              </a:prstGeom>
              <a:noFill/>
              <a:ln w="9525" cap="flat" cmpd="sng">
                <a:solidFill>
                  <a:schemeClr val="accent3"/>
                </a:solidFill>
                <a:prstDash val="solid"/>
                <a:miter lim="800000"/>
                <a:headEnd type="none" w="sm" len="sm"/>
                <a:tailEnd type="none" w="sm" len="sm"/>
              </a:ln>
            </p:spPr>
          </p:cxnSp>
          <p:cxnSp>
            <p:nvCxnSpPr>
              <p:cNvPr id="423" name="Google Shape;423;p5"/>
              <p:cNvCxnSpPr/>
              <p:nvPr/>
            </p:nvCxnSpPr>
            <p:spPr>
              <a:xfrm rot="-2700000" flipH="1">
                <a:off x="6098366" y="2553958"/>
                <a:ext cx="1458196" cy="1458196"/>
              </a:xfrm>
              <a:prstGeom prst="straightConnector1">
                <a:avLst/>
              </a:prstGeom>
              <a:noFill/>
              <a:ln w="9525" cap="flat" cmpd="sng">
                <a:solidFill>
                  <a:schemeClr val="accent3"/>
                </a:solidFill>
                <a:prstDash val="solid"/>
                <a:miter lim="800000"/>
                <a:headEnd type="none" w="sm" len="sm"/>
                <a:tailEnd type="none" w="sm" len="sm"/>
              </a:ln>
            </p:spPr>
          </p:cxnSp>
        </p:grpSp>
        <p:grpSp>
          <p:nvGrpSpPr>
            <p:cNvPr id="424" name="Google Shape;424;p5"/>
            <p:cNvGrpSpPr/>
            <p:nvPr/>
          </p:nvGrpSpPr>
          <p:grpSpPr>
            <a:xfrm rot="3599956">
              <a:off x="7187348" y="2846628"/>
              <a:ext cx="1681463" cy="1619064"/>
              <a:chOff x="5990934" y="2447030"/>
              <a:chExt cx="1681500" cy="1619100"/>
            </a:xfrm>
          </p:grpSpPr>
          <p:cxnSp>
            <p:nvCxnSpPr>
              <p:cNvPr id="425" name="Google Shape;425;p5"/>
              <p:cNvCxnSpPr/>
              <p:nvPr/>
            </p:nvCxnSpPr>
            <p:spPr>
              <a:xfrm rot="7199757">
                <a:off x="6411332" y="2537791"/>
                <a:ext cx="840703" cy="1456281"/>
              </a:xfrm>
              <a:prstGeom prst="straightConnector1">
                <a:avLst/>
              </a:prstGeom>
              <a:noFill/>
              <a:ln w="9525" cap="flat" cmpd="sng">
                <a:solidFill>
                  <a:schemeClr val="accent3"/>
                </a:solidFill>
                <a:prstDash val="solid"/>
                <a:miter lim="800000"/>
                <a:headEnd type="none" w="sm" len="sm"/>
                <a:tailEnd type="none" w="sm" len="sm"/>
              </a:ln>
            </p:spPr>
          </p:cxnSp>
          <p:cxnSp>
            <p:nvCxnSpPr>
              <p:cNvPr id="426" name="Google Shape;426;p5"/>
              <p:cNvCxnSpPr/>
              <p:nvPr/>
            </p:nvCxnSpPr>
            <p:spPr>
              <a:xfrm rot="-3600073" flipH="1">
                <a:off x="6126340" y="2851820"/>
                <a:ext cx="1402251" cy="809520"/>
              </a:xfrm>
              <a:prstGeom prst="straightConnector1">
                <a:avLst/>
              </a:prstGeom>
              <a:noFill/>
              <a:ln w="9525" cap="flat" cmpd="sng">
                <a:solidFill>
                  <a:schemeClr val="accent3"/>
                </a:solidFill>
                <a:prstDash val="solid"/>
                <a:miter lim="800000"/>
                <a:headEnd type="none" w="sm" len="sm"/>
                <a:tailEnd type="none" w="sm" len="sm"/>
              </a:ln>
            </p:spPr>
          </p:cxnSp>
        </p:grpSp>
        <p:grpSp>
          <p:nvGrpSpPr>
            <p:cNvPr id="427" name="Google Shape;427;p5"/>
            <p:cNvGrpSpPr/>
            <p:nvPr/>
          </p:nvGrpSpPr>
          <p:grpSpPr>
            <a:xfrm rot="4500040">
              <a:off x="7271878" y="2930287"/>
              <a:ext cx="1491855" cy="1453757"/>
              <a:chOff x="6081577" y="2538982"/>
              <a:chExt cx="1491900" cy="1453800"/>
            </a:xfrm>
          </p:grpSpPr>
          <p:cxnSp>
            <p:nvCxnSpPr>
              <p:cNvPr id="428" name="Google Shape;428;p5"/>
              <p:cNvCxnSpPr/>
              <p:nvPr/>
            </p:nvCxnSpPr>
            <p:spPr>
              <a:xfrm rot="10800000">
                <a:off x="6081577" y="3265931"/>
                <a:ext cx="1491900" cy="0"/>
              </a:xfrm>
              <a:prstGeom prst="straightConnector1">
                <a:avLst/>
              </a:prstGeom>
              <a:noFill/>
              <a:ln w="9525" cap="flat" cmpd="sng">
                <a:solidFill>
                  <a:schemeClr val="accent3"/>
                </a:solidFill>
                <a:prstDash val="solid"/>
                <a:miter lim="800000"/>
                <a:headEnd type="none" w="sm" len="sm"/>
                <a:tailEnd type="none" w="sm" len="sm"/>
              </a:ln>
            </p:spPr>
          </p:cxnSp>
          <p:cxnSp>
            <p:nvCxnSpPr>
              <p:cNvPr id="429" name="Google Shape;429;p5"/>
              <p:cNvCxnSpPr/>
              <p:nvPr/>
            </p:nvCxnSpPr>
            <p:spPr>
              <a:xfrm>
                <a:off x="6827464" y="2538982"/>
                <a:ext cx="0" cy="1453800"/>
              </a:xfrm>
              <a:prstGeom prst="straightConnector1">
                <a:avLst/>
              </a:prstGeom>
              <a:noFill/>
              <a:ln w="9525" cap="flat" cmpd="sng">
                <a:solidFill>
                  <a:schemeClr val="accent3"/>
                </a:solidFill>
                <a:prstDash val="solid"/>
                <a:miter lim="800000"/>
                <a:headEnd type="none" w="sm" len="sm"/>
                <a:tailEnd type="none" w="sm" len="sm"/>
              </a:ln>
            </p:spPr>
          </p:cxnSp>
        </p:grpSp>
      </p:grpSp>
      <p:sp>
        <p:nvSpPr>
          <p:cNvPr id="430" name="Google Shape;430;p5"/>
          <p:cNvSpPr/>
          <p:nvPr/>
        </p:nvSpPr>
        <p:spPr>
          <a:xfrm>
            <a:off x="10322077" y="257870"/>
            <a:ext cx="33000" cy="33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31" name="Google Shape;431;p5"/>
          <p:cNvSpPr/>
          <p:nvPr/>
        </p:nvSpPr>
        <p:spPr>
          <a:xfrm>
            <a:off x="10439793" y="257870"/>
            <a:ext cx="33000" cy="33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32" name="Google Shape;432;p5"/>
          <p:cNvSpPr/>
          <p:nvPr/>
        </p:nvSpPr>
        <p:spPr>
          <a:xfrm>
            <a:off x="10557509" y="257870"/>
            <a:ext cx="33000" cy="33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33" name="Google Shape;433;p5"/>
          <p:cNvSpPr/>
          <p:nvPr/>
        </p:nvSpPr>
        <p:spPr>
          <a:xfrm>
            <a:off x="10322077" y="351035"/>
            <a:ext cx="33000" cy="33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34" name="Google Shape;434;p5"/>
          <p:cNvSpPr/>
          <p:nvPr/>
        </p:nvSpPr>
        <p:spPr>
          <a:xfrm>
            <a:off x="10439793" y="351035"/>
            <a:ext cx="33000" cy="33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35" name="Google Shape;435;p5"/>
          <p:cNvSpPr/>
          <p:nvPr/>
        </p:nvSpPr>
        <p:spPr>
          <a:xfrm>
            <a:off x="10557509" y="351035"/>
            <a:ext cx="33000" cy="33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36" name="Google Shape;436;p5"/>
          <p:cNvSpPr/>
          <p:nvPr/>
        </p:nvSpPr>
        <p:spPr>
          <a:xfrm>
            <a:off x="10322077" y="444199"/>
            <a:ext cx="33000" cy="33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37" name="Google Shape;437;p5"/>
          <p:cNvSpPr/>
          <p:nvPr/>
        </p:nvSpPr>
        <p:spPr>
          <a:xfrm>
            <a:off x="10439793" y="444199"/>
            <a:ext cx="33000" cy="33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38" name="Google Shape;438;p5"/>
          <p:cNvSpPr/>
          <p:nvPr/>
        </p:nvSpPr>
        <p:spPr>
          <a:xfrm>
            <a:off x="10557509" y="444199"/>
            <a:ext cx="33000" cy="33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39" name="Google Shape;439;p5"/>
          <p:cNvSpPr/>
          <p:nvPr/>
        </p:nvSpPr>
        <p:spPr>
          <a:xfrm>
            <a:off x="10792941" y="257870"/>
            <a:ext cx="33000" cy="33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40" name="Google Shape;440;p5"/>
          <p:cNvSpPr/>
          <p:nvPr/>
        </p:nvSpPr>
        <p:spPr>
          <a:xfrm>
            <a:off x="10910656" y="257870"/>
            <a:ext cx="33000" cy="33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41" name="Google Shape;441;p5"/>
          <p:cNvSpPr/>
          <p:nvPr/>
        </p:nvSpPr>
        <p:spPr>
          <a:xfrm>
            <a:off x="11028371" y="257870"/>
            <a:ext cx="33000" cy="33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42" name="Google Shape;442;p5"/>
          <p:cNvSpPr/>
          <p:nvPr/>
        </p:nvSpPr>
        <p:spPr>
          <a:xfrm>
            <a:off x="10792941" y="351035"/>
            <a:ext cx="33000" cy="33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43" name="Google Shape;443;p5"/>
          <p:cNvSpPr/>
          <p:nvPr/>
        </p:nvSpPr>
        <p:spPr>
          <a:xfrm>
            <a:off x="10910656" y="351035"/>
            <a:ext cx="33000" cy="33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44" name="Google Shape;444;p5"/>
          <p:cNvSpPr/>
          <p:nvPr/>
        </p:nvSpPr>
        <p:spPr>
          <a:xfrm>
            <a:off x="11028371" y="351035"/>
            <a:ext cx="33000" cy="33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45" name="Google Shape;445;p5"/>
          <p:cNvSpPr/>
          <p:nvPr/>
        </p:nvSpPr>
        <p:spPr>
          <a:xfrm>
            <a:off x="10792941" y="444199"/>
            <a:ext cx="33000" cy="33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46" name="Google Shape;446;p5"/>
          <p:cNvSpPr/>
          <p:nvPr/>
        </p:nvSpPr>
        <p:spPr>
          <a:xfrm>
            <a:off x="10910656" y="444199"/>
            <a:ext cx="33000" cy="33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47" name="Google Shape;447;p5"/>
          <p:cNvSpPr/>
          <p:nvPr/>
        </p:nvSpPr>
        <p:spPr>
          <a:xfrm>
            <a:off x="11028371" y="444199"/>
            <a:ext cx="33000" cy="33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48" name="Google Shape;448;p5"/>
          <p:cNvSpPr/>
          <p:nvPr/>
        </p:nvSpPr>
        <p:spPr>
          <a:xfrm>
            <a:off x="10675225" y="250065"/>
            <a:ext cx="33000" cy="33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49" name="Google Shape;449;p5"/>
          <p:cNvSpPr/>
          <p:nvPr/>
        </p:nvSpPr>
        <p:spPr>
          <a:xfrm>
            <a:off x="10675225" y="360302"/>
            <a:ext cx="33000" cy="33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50" name="Google Shape;450;p5"/>
          <p:cNvSpPr/>
          <p:nvPr/>
        </p:nvSpPr>
        <p:spPr>
          <a:xfrm>
            <a:off x="10675225" y="458832"/>
            <a:ext cx="33000" cy="33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51" name="Google Shape;451;p5"/>
          <p:cNvSpPr/>
          <p:nvPr/>
        </p:nvSpPr>
        <p:spPr>
          <a:xfrm rot="-5400000">
            <a:off x="11040873" y="5223203"/>
            <a:ext cx="486000" cy="4860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52" name="Google Shape;452;p5"/>
          <p:cNvSpPr/>
          <p:nvPr/>
        </p:nvSpPr>
        <p:spPr>
          <a:xfrm rot="-5400000">
            <a:off x="11041320" y="4745368"/>
            <a:ext cx="955800" cy="9558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453" name="Google Shape;453;p5"/>
          <p:cNvGrpSpPr/>
          <p:nvPr/>
        </p:nvGrpSpPr>
        <p:grpSpPr>
          <a:xfrm rot="-5400000">
            <a:off x="11523451" y="5226053"/>
            <a:ext cx="480184" cy="486196"/>
            <a:chOff x="8943245" y="2438859"/>
            <a:chExt cx="739541" cy="748800"/>
          </a:xfrm>
        </p:grpSpPr>
        <p:cxnSp>
          <p:nvCxnSpPr>
            <p:cNvPr id="454" name="Google Shape;454;p5"/>
            <p:cNvCxnSpPr/>
            <p:nvPr/>
          </p:nvCxnSpPr>
          <p:spPr>
            <a:xfrm>
              <a:off x="8943245"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455" name="Google Shape;455;p5"/>
            <p:cNvCxnSpPr/>
            <p:nvPr/>
          </p:nvCxnSpPr>
          <p:spPr>
            <a:xfrm>
              <a:off x="968278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456" name="Google Shape;456;p5"/>
            <p:cNvCxnSpPr/>
            <p:nvPr/>
          </p:nvCxnSpPr>
          <p:spPr>
            <a:xfrm>
              <a:off x="9497903"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457" name="Google Shape;457;p5"/>
            <p:cNvCxnSpPr/>
            <p:nvPr/>
          </p:nvCxnSpPr>
          <p:spPr>
            <a:xfrm>
              <a:off x="931301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458" name="Google Shape;458;p5"/>
            <p:cNvCxnSpPr/>
            <p:nvPr/>
          </p:nvCxnSpPr>
          <p:spPr>
            <a:xfrm>
              <a:off x="9128131" y="2438859"/>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459" name="Google Shape;459;p5"/>
          <p:cNvSpPr/>
          <p:nvPr/>
        </p:nvSpPr>
        <p:spPr>
          <a:xfrm rot="-5400000">
            <a:off x="11161852" y="4897599"/>
            <a:ext cx="712500" cy="712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60" name="Google Shape;460;p5"/>
          <p:cNvSpPr/>
          <p:nvPr/>
        </p:nvSpPr>
        <p:spPr>
          <a:xfrm rot="-5400000">
            <a:off x="11289451" y="5025301"/>
            <a:ext cx="457200" cy="4572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61" name="Google Shape;461;p5"/>
          <p:cNvSpPr/>
          <p:nvPr/>
        </p:nvSpPr>
        <p:spPr>
          <a:xfrm rot="-5400000">
            <a:off x="11405592" y="5141661"/>
            <a:ext cx="224700" cy="224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62" name="Google Shape;462;p5"/>
          <p:cNvSpPr/>
          <p:nvPr/>
        </p:nvSpPr>
        <p:spPr>
          <a:xfrm rot="5400000">
            <a:off x="11042821" y="5703919"/>
            <a:ext cx="955800" cy="9558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463" name="Google Shape;463;p5"/>
          <p:cNvSpPr/>
          <p:nvPr/>
        </p:nvSpPr>
        <p:spPr>
          <a:xfrm rot="5400000">
            <a:off x="11160467" y="5821473"/>
            <a:ext cx="720600" cy="720600"/>
          </a:xfrm>
          <a:prstGeom prst="arc">
            <a:avLst>
              <a:gd name="adj1" fmla="val 16200000"/>
              <a:gd name="adj2" fmla="val 5467200"/>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464" name="Google Shape;464;p5"/>
          <p:cNvSpPr/>
          <p:nvPr/>
        </p:nvSpPr>
        <p:spPr>
          <a:xfrm rot="5400000">
            <a:off x="11270475" y="5931364"/>
            <a:ext cx="500700" cy="5007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465" name="Google Shape;465;p5"/>
          <p:cNvSpPr/>
          <p:nvPr/>
        </p:nvSpPr>
        <p:spPr>
          <a:xfrm rot="5400000">
            <a:off x="11385372" y="6051151"/>
            <a:ext cx="255600" cy="255600"/>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466" name="Google Shape;466;p5"/>
          <p:cNvSpPr/>
          <p:nvPr/>
        </p:nvSpPr>
        <p:spPr>
          <a:xfrm rot="5400000" flipH="1">
            <a:off x="11043863" y="5711025"/>
            <a:ext cx="955800" cy="955800"/>
          </a:xfrm>
          <a:prstGeom prst="arc">
            <a:avLst>
              <a:gd name="adj1" fmla="val 16200000"/>
              <a:gd name="adj2" fmla="val 3799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467" name="Google Shape;467;p5"/>
          <p:cNvSpPr/>
          <p:nvPr/>
        </p:nvSpPr>
        <p:spPr>
          <a:xfrm rot="-5400000">
            <a:off x="11038836" y="5711025"/>
            <a:ext cx="955800" cy="955800"/>
          </a:xfrm>
          <a:prstGeom prst="arc">
            <a:avLst>
              <a:gd name="adj1" fmla="val 16200000"/>
              <a:gd name="adj2" fmla="val 3799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468" name="Google Shape;468;p5"/>
          <p:cNvSpPr/>
          <p:nvPr/>
        </p:nvSpPr>
        <p:spPr>
          <a:xfrm rot="5400000" flipH="1">
            <a:off x="11265266" y="5944930"/>
            <a:ext cx="500700" cy="5007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469" name="Google Shape;469;p5"/>
          <p:cNvSpPr/>
          <p:nvPr/>
        </p:nvSpPr>
        <p:spPr>
          <a:xfrm rot="5400000" flipH="1">
            <a:off x="11386413" y="6070915"/>
            <a:ext cx="255600" cy="255600"/>
          </a:xfrm>
          <a:prstGeom prst="arc">
            <a:avLst>
              <a:gd name="adj1" fmla="val 16200000"/>
              <a:gd name="adj2" fmla="val 54672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470" name="Google Shape;470;p5"/>
          <p:cNvGrpSpPr/>
          <p:nvPr/>
        </p:nvGrpSpPr>
        <p:grpSpPr>
          <a:xfrm rot="5400000">
            <a:off x="10256153" y="555443"/>
            <a:ext cx="447313" cy="519892"/>
            <a:chOff x="10628069" y="2437255"/>
            <a:chExt cx="369772" cy="748800"/>
          </a:xfrm>
        </p:grpSpPr>
        <p:cxnSp>
          <p:nvCxnSpPr>
            <p:cNvPr id="471" name="Google Shape;471;p5"/>
            <p:cNvCxnSpPr/>
            <p:nvPr/>
          </p:nvCxnSpPr>
          <p:spPr>
            <a:xfrm>
              <a:off x="10997841"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472" name="Google Shape;472;p5"/>
            <p:cNvCxnSpPr/>
            <p:nvPr/>
          </p:nvCxnSpPr>
          <p:spPr>
            <a:xfrm>
              <a:off x="10812955"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473" name="Google Shape;473;p5"/>
            <p:cNvCxnSpPr/>
            <p:nvPr/>
          </p:nvCxnSpPr>
          <p:spPr>
            <a:xfrm>
              <a:off x="10628069" y="2437255"/>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474" name="Google Shape;474;p5"/>
          <p:cNvSpPr/>
          <p:nvPr/>
        </p:nvSpPr>
        <p:spPr>
          <a:xfrm rot="5400000">
            <a:off x="10687913" y="590604"/>
            <a:ext cx="455400" cy="455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75" name="Google Shape;475;p5"/>
          <p:cNvSpPr/>
          <p:nvPr/>
        </p:nvSpPr>
        <p:spPr>
          <a:xfrm>
            <a:off x="10810234" y="712965"/>
            <a:ext cx="210600" cy="2106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76" name="Google Shape;476;p5"/>
          <p:cNvSpPr/>
          <p:nvPr/>
        </p:nvSpPr>
        <p:spPr>
          <a:xfrm>
            <a:off x="11503469" y="478900"/>
            <a:ext cx="210600" cy="210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77" name="Google Shape;477;p5"/>
          <p:cNvSpPr/>
          <p:nvPr/>
        </p:nvSpPr>
        <p:spPr>
          <a:xfrm rot="5400000">
            <a:off x="10099988" y="5723215"/>
            <a:ext cx="926700" cy="951000"/>
          </a:xfrm>
          <a:prstGeom prst="teardrop">
            <a:avLst>
              <a:gd name="adj" fmla="val 100000"/>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78" name="Google Shape;478;p5"/>
          <p:cNvSpPr/>
          <p:nvPr/>
        </p:nvSpPr>
        <p:spPr>
          <a:xfrm rot="5400000" flipH="1">
            <a:off x="10211844" y="5859328"/>
            <a:ext cx="702900" cy="702900"/>
          </a:xfrm>
          <a:prstGeom prst="arc">
            <a:avLst>
              <a:gd name="adj1" fmla="val 16200000"/>
              <a:gd name="adj2" fmla="val 10690623"/>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479" name="Google Shape;479;p5"/>
          <p:cNvSpPr/>
          <p:nvPr/>
        </p:nvSpPr>
        <p:spPr>
          <a:xfrm rot="5400000" flipH="1">
            <a:off x="10319158" y="5966642"/>
            <a:ext cx="488400" cy="488400"/>
          </a:xfrm>
          <a:prstGeom prst="arc">
            <a:avLst>
              <a:gd name="adj1" fmla="val 16200000"/>
              <a:gd name="adj2" fmla="val 10869229"/>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480" name="Google Shape;480;p5"/>
          <p:cNvSpPr/>
          <p:nvPr/>
        </p:nvSpPr>
        <p:spPr>
          <a:xfrm flipH="1">
            <a:off x="10083109" y="5744365"/>
            <a:ext cx="474300" cy="47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1" name="Google Shape;481;p5"/>
          <p:cNvSpPr/>
          <p:nvPr/>
        </p:nvSpPr>
        <p:spPr>
          <a:xfrm flipH="1">
            <a:off x="10465769" y="6118388"/>
            <a:ext cx="180900" cy="1809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482" name="Google Shape;482;p5"/>
          <p:cNvGrpSpPr/>
          <p:nvPr/>
        </p:nvGrpSpPr>
        <p:grpSpPr>
          <a:xfrm flipH="1">
            <a:off x="10678730" y="6336819"/>
            <a:ext cx="263802" cy="34198"/>
            <a:chOff x="10578164" y="275923"/>
            <a:chExt cx="416551" cy="54000"/>
          </a:xfrm>
        </p:grpSpPr>
        <p:sp>
          <p:nvSpPr>
            <p:cNvPr id="483" name="Google Shape;483;p5"/>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4" name="Google Shape;484;p5"/>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5" name="Google Shape;485;p5"/>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6" name="Google Shape;486;p5"/>
          <p:cNvGrpSpPr/>
          <p:nvPr/>
        </p:nvGrpSpPr>
        <p:grpSpPr>
          <a:xfrm flipH="1">
            <a:off x="10678730" y="6433845"/>
            <a:ext cx="263802" cy="34198"/>
            <a:chOff x="10578164" y="275923"/>
            <a:chExt cx="416551" cy="54000"/>
          </a:xfrm>
        </p:grpSpPr>
        <p:sp>
          <p:nvSpPr>
            <p:cNvPr id="487" name="Google Shape;487;p5"/>
            <p:cNvSpPr/>
            <p:nvPr/>
          </p:nvSpPr>
          <p:spPr>
            <a:xfrm>
              <a:off x="10578164"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8" name="Google Shape;488;p5"/>
            <p:cNvSpPr/>
            <p:nvPr/>
          </p:nvSpPr>
          <p:spPr>
            <a:xfrm>
              <a:off x="10759440"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9" name="Google Shape;489;p5"/>
            <p:cNvSpPr/>
            <p:nvPr/>
          </p:nvSpPr>
          <p:spPr>
            <a:xfrm>
              <a:off x="10940715"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90" name="Google Shape;490;p5"/>
          <p:cNvGrpSpPr/>
          <p:nvPr/>
        </p:nvGrpSpPr>
        <p:grpSpPr>
          <a:xfrm flipH="1">
            <a:off x="10678730" y="6530871"/>
            <a:ext cx="263802" cy="34198"/>
            <a:chOff x="10578164" y="275923"/>
            <a:chExt cx="416551" cy="54000"/>
          </a:xfrm>
        </p:grpSpPr>
        <p:sp>
          <p:nvSpPr>
            <p:cNvPr id="491" name="Google Shape;491;p5"/>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2" name="Google Shape;492;p5"/>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3" name="Google Shape;493;p5"/>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94" name="Google Shape;494;p5"/>
          <p:cNvGrpSpPr/>
          <p:nvPr/>
        </p:nvGrpSpPr>
        <p:grpSpPr>
          <a:xfrm flipH="1">
            <a:off x="10192076" y="5872517"/>
            <a:ext cx="263802" cy="34198"/>
            <a:chOff x="10578164" y="275923"/>
            <a:chExt cx="416551" cy="54000"/>
          </a:xfrm>
        </p:grpSpPr>
        <p:sp>
          <p:nvSpPr>
            <p:cNvPr id="495" name="Google Shape;495;p5"/>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6" name="Google Shape;496;p5"/>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7" name="Google Shape;497;p5"/>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98" name="Google Shape;498;p5"/>
          <p:cNvGrpSpPr/>
          <p:nvPr/>
        </p:nvGrpSpPr>
        <p:grpSpPr>
          <a:xfrm flipH="1">
            <a:off x="10192076" y="5969543"/>
            <a:ext cx="263802" cy="34198"/>
            <a:chOff x="10578164" y="275923"/>
            <a:chExt cx="416551" cy="54000"/>
          </a:xfrm>
        </p:grpSpPr>
        <p:sp>
          <p:nvSpPr>
            <p:cNvPr id="499" name="Google Shape;499;p5"/>
            <p:cNvSpPr/>
            <p:nvPr/>
          </p:nvSpPr>
          <p:spPr>
            <a:xfrm>
              <a:off x="10578164"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0" name="Google Shape;500;p5"/>
            <p:cNvSpPr/>
            <p:nvPr/>
          </p:nvSpPr>
          <p:spPr>
            <a:xfrm>
              <a:off x="10759440"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1" name="Google Shape;501;p5"/>
            <p:cNvSpPr/>
            <p:nvPr/>
          </p:nvSpPr>
          <p:spPr>
            <a:xfrm>
              <a:off x="10940715"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502" name="Google Shape;502;p5"/>
          <p:cNvGrpSpPr/>
          <p:nvPr/>
        </p:nvGrpSpPr>
        <p:grpSpPr>
          <a:xfrm flipH="1">
            <a:off x="10192076" y="6066569"/>
            <a:ext cx="263802" cy="34198"/>
            <a:chOff x="10578164" y="275923"/>
            <a:chExt cx="416551" cy="54000"/>
          </a:xfrm>
        </p:grpSpPr>
        <p:sp>
          <p:nvSpPr>
            <p:cNvPr id="503" name="Google Shape;503;p5"/>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4" name="Google Shape;504;p5"/>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5" name="Google Shape;505;p5"/>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6 Two columns">
  <p:cSld name="CUSTOM_4">
    <p:spTree>
      <p:nvGrpSpPr>
        <p:cNvPr id="1" name="Shape 637"/>
        <p:cNvGrpSpPr/>
        <p:nvPr/>
      </p:nvGrpSpPr>
      <p:grpSpPr>
        <a:xfrm>
          <a:off x="0" y="0"/>
          <a:ext cx="0" cy="0"/>
          <a:chOff x="0" y="0"/>
          <a:chExt cx="0" cy="0"/>
        </a:xfrm>
      </p:grpSpPr>
      <p:sp>
        <p:nvSpPr>
          <p:cNvPr id="670" name="Google Shape;670;p7"/>
          <p:cNvSpPr/>
          <p:nvPr/>
        </p:nvSpPr>
        <p:spPr>
          <a:xfrm flipH="1">
            <a:off x="10942175" y="5650638"/>
            <a:ext cx="1054500" cy="10140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79" name="Group 78">
            <a:extLst>
              <a:ext uri="{FF2B5EF4-FFF2-40B4-BE49-F238E27FC236}">
                <a16:creationId xmlns:a16="http://schemas.microsoft.com/office/drawing/2014/main" id="{7DD0CBEE-70A2-42B5-9FDC-DA9CFD36BCCB}"/>
              </a:ext>
            </a:extLst>
          </p:cNvPr>
          <p:cNvGrpSpPr/>
          <p:nvPr userDrawn="1"/>
        </p:nvGrpSpPr>
        <p:grpSpPr>
          <a:xfrm>
            <a:off x="10940211" y="5667555"/>
            <a:ext cx="1054936" cy="862641"/>
            <a:chOff x="3210946" y="234733"/>
            <a:chExt cx="1560780" cy="1298611"/>
          </a:xfrm>
        </p:grpSpPr>
        <p:cxnSp>
          <p:nvCxnSpPr>
            <p:cNvPr id="80" name="Straight Connector 79">
              <a:extLst>
                <a:ext uri="{FF2B5EF4-FFF2-40B4-BE49-F238E27FC236}">
                  <a16:creationId xmlns:a16="http://schemas.microsoft.com/office/drawing/2014/main" id="{3DB11964-1010-4B52-AABE-C93D730B7B8E}"/>
                </a:ext>
              </a:extLst>
            </p:cNvPr>
            <p:cNvCxnSpPr>
              <a:cxnSpLocks/>
            </p:cNvCxnSpPr>
            <p:nvPr/>
          </p:nvCxnSpPr>
          <p:spPr>
            <a:xfrm rot="5400000">
              <a:off x="3991336" y="752954"/>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A1EB62A1-962A-4A98-8742-C4B08C91BB9A}"/>
                </a:ext>
              </a:extLst>
            </p:cNvPr>
            <p:cNvCxnSpPr>
              <a:cxnSpLocks/>
            </p:cNvCxnSpPr>
            <p:nvPr/>
          </p:nvCxnSpPr>
          <p:spPr>
            <a:xfrm rot="5400000">
              <a:off x="3991336" y="567439"/>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774B375E-B0A5-426E-BF41-17AE000325ED}"/>
                </a:ext>
              </a:extLst>
            </p:cNvPr>
            <p:cNvCxnSpPr>
              <a:cxnSpLocks/>
            </p:cNvCxnSpPr>
            <p:nvPr/>
          </p:nvCxnSpPr>
          <p:spPr>
            <a:xfrm rot="5400000">
              <a:off x="3991336" y="381923"/>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3913CA21-438F-4B23-8C08-0AF7782BC68B}"/>
                </a:ext>
              </a:extLst>
            </p:cNvPr>
            <p:cNvCxnSpPr>
              <a:cxnSpLocks/>
            </p:cNvCxnSpPr>
            <p:nvPr/>
          </p:nvCxnSpPr>
          <p:spPr>
            <a:xfrm rot="5400000">
              <a:off x="3991336" y="19640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55850D2B-4088-4B12-A01C-336779A1F839}"/>
                </a:ext>
              </a:extLst>
            </p:cNvPr>
            <p:cNvCxnSpPr>
              <a:cxnSpLocks/>
            </p:cNvCxnSpPr>
            <p:nvPr/>
          </p:nvCxnSpPr>
          <p:spPr>
            <a:xfrm rot="5400000">
              <a:off x="3991336" y="1089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DC57BBB-8ECB-4525-8184-5677EBABC4DB}"/>
                </a:ext>
              </a:extLst>
            </p:cNvPr>
            <p:cNvCxnSpPr>
              <a:cxnSpLocks/>
            </p:cNvCxnSpPr>
            <p:nvPr/>
          </p:nvCxnSpPr>
          <p:spPr>
            <a:xfrm rot="5400000">
              <a:off x="3991336" y="-174625"/>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4D399F37-A8AD-47EE-9750-A42A5196A394}"/>
                </a:ext>
              </a:extLst>
            </p:cNvPr>
            <p:cNvCxnSpPr>
              <a:cxnSpLocks/>
            </p:cNvCxnSpPr>
            <p:nvPr/>
          </p:nvCxnSpPr>
          <p:spPr>
            <a:xfrm rot="5400000">
              <a:off x="3991336" y="-36014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2255A7D5-D4DC-419C-938A-1488D37EF45C}"/>
                </a:ext>
              </a:extLst>
            </p:cNvPr>
            <p:cNvCxnSpPr>
              <a:cxnSpLocks/>
            </p:cNvCxnSpPr>
            <p:nvPr/>
          </p:nvCxnSpPr>
          <p:spPr>
            <a:xfrm rot="5400000">
              <a:off x="3991336" y="-54565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638" name="Google Shape;638;p7"/>
          <p:cNvSpPr txBox="1">
            <a:spLocks noGrp="1"/>
          </p:cNvSpPr>
          <p:nvPr>
            <p:ph type="title"/>
          </p:nvPr>
        </p:nvSpPr>
        <p:spPr>
          <a:xfrm>
            <a:off x="873350" y="1293500"/>
            <a:ext cx="105519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639" name="Google Shape;639;p7"/>
          <p:cNvSpPr txBox="1">
            <a:spLocks noGrp="1"/>
          </p:cNvSpPr>
          <p:nvPr>
            <p:ph type="body" idx="1"/>
          </p:nvPr>
        </p:nvSpPr>
        <p:spPr>
          <a:xfrm>
            <a:off x="873350" y="2293600"/>
            <a:ext cx="4960800" cy="3118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640" name="Google Shape;640;p7"/>
          <p:cNvSpPr txBox="1">
            <a:spLocks noGrp="1"/>
          </p:cNvSpPr>
          <p:nvPr>
            <p:ph type="body" idx="2"/>
          </p:nvPr>
        </p:nvSpPr>
        <p:spPr>
          <a:xfrm>
            <a:off x="6464146" y="2281850"/>
            <a:ext cx="4961100" cy="3118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dirty="0"/>
          </a:p>
        </p:txBody>
      </p:sp>
      <p:sp>
        <p:nvSpPr>
          <p:cNvPr id="641" name="Google Shape;641;p7"/>
          <p:cNvSpPr/>
          <p:nvPr/>
        </p:nvSpPr>
        <p:spPr>
          <a:xfrm rot="-5400000" flipH="1">
            <a:off x="10943908" y="4662679"/>
            <a:ext cx="993600" cy="1019700"/>
          </a:xfrm>
          <a:prstGeom prst="teardrop">
            <a:avLst>
              <a:gd name="adj" fmla="val 100000"/>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42" name="Google Shape;642;p7"/>
          <p:cNvSpPr/>
          <p:nvPr/>
        </p:nvSpPr>
        <p:spPr>
          <a:xfrm rot="-5400000">
            <a:off x="11063920" y="4808749"/>
            <a:ext cx="753600" cy="753600"/>
          </a:xfrm>
          <a:prstGeom prst="arc">
            <a:avLst>
              <a:gd name="adj1" fmla="val 16200000"/>
              <a:gd name="adj2" fmla="val 10690623"/>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643" name="Google Shape;643;p7"/>
          <p:cNvSpPr/>
          <p:nvPr/>
        </p:nvSpPr>
        <p:spPr>
          <a:xfrm rot="-5400000">
            <a:off x="11178853" y="4923617"/>
            <a:ext cx="523800" cy="523800"/>
          </a:xfrm>
          <a:prstGeom prst="arc">
            <a:avLst>
              <a:gd name="adj1" fmla="val 16200000"/>
              <a:gd name="adj2" fmla="val 10869229"/>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644" name="Google Shape;644;p7"/>
          <p:cNvSpPr/>
          <p:nvPr/>
        </p:nvSpPr>
        <p:spPr>
          <a:xfrm>
            <a:off x="11447080" y="4685379"/>
            <a:ext cx="508500" cy="5085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45" name="Google Shape;645;p7"/>
          <p:cNvSpPr/>
          <p:nvPr/>
        </p:nvSpPr>
        <p:spPr>
          <a:xfrm>
            <a:off x="11351369" y="5086434"/>
            <a:ext cx="194100" cy="1941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646" name="Google Shape;646;p7"/>
          <p:cNvGrpSpPr/>
          <p:nvPr/>
        </p:nvGrpSpPr>
        <p:grpSpPr>
          <a:xfrm>
            <a:off x="11034459" y="5320659"/>
            <a:ext cx="282880" cy="36671"/>
            <a:chOff x="10578164" y="275923"/>
            <a:chExt cx="416551" cy="54000"/>
          </a:xfrm>
        </p:grpSpPr>
        <p:sp>
          <p:nvSpPr>
            <p:cNvPr id="647" name="Google Shape;647;p7"/>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48" name="Google Shape;648;p7"/>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49" name="Google Shape;649;p7"/>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650" name="Google Shape;650;p7"/>
          <p:cNvGrpSpPr/>
          <p:nvPr/>
        </p:nvGrpSpPr>
        <p:grpSpPr>
          <a:xfrm>
            <a:off x="11034459" y="5424697"/>
            <a:ext cx="282880" cy="36671"/>
            <a:chOff x="10578164" y="275923"/>
            <a:chExt cx="416551" cy="54000"/>
          </a:xfrm>
        </p:grpSpPr>
        <p:sp>
          <p:nvSpPr>
            <p:cNvPr id="651" name="Google Shape;651;p7"/>
            <p:cNvSpPr/>
            <p:nvPr/>
          </p:nvSpPr>
          <p:spPr>
            <a:xfrm>
              <a:off x="10578164"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52" name="Google Shape;652;p7"/>
            <p:cNvSpPr/>
            <p:nvPr/>
          </p:nvSpPr>
          <p:spPr>
            <a:xfrm>
              <a:off x="10759440"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53" name="Google Shape;653;p7"/>
            <p:cNvSpPr/>
            <p:nvPr/>
          </p:nvSpPr>
          <p:spPr>
            <a:xfrm>
              <a:off x="10940715"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654" name="Google Shape;654;p7"/>
          <p:cNvGrpSpPr/>
          <p:nvPr/>
        </p:nvGrpSpPr>
        <p:grpSpPr>
          <a:xfrm>
            <a:off x="11034459" y="5528735"/>
            <a:ext cx="282880" cy="36671"/>
            <a:chOff x="10578164" y="275923"/>
            <a:chExt cx="416551" cy="54000"/>
          </a:xfrm>
        </p:grpSpPr>
        <p:sp>
          <p:nvSpPr>
            <p:cNvPr id="655" name="Google Shape;655;p7"/>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56" name="Google Shape;656;p7"/>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57" name="Google Shape;657;p7"/>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658" name="Google Shape;658;p7"/>
          <p:cNvGrpSpPr/>
          <p:nvPr/>
        </p:nvGrpSpPr>
        <p:grpSpPr>
          <a:xfrm>
            <a:off x="11556283" y="4822802"/>
            <a:ext cx="282880" cy="36671"/>
            <a:chOff x="10578164" y="275923"/>
            <a:chExt cx="416551" cy="54000"/>
          </a:xfrm>
        </p:grpSpPr>
        <p:sp>
          <p:nvSpPr>
            <p:cNvPr id="659" name="Google Shape;659;p7"/>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60" name="Google Shape;660;p7"/>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61" name="Google Shape;661;p7"/>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662" name="Google Shape;662;p7"/>
          <p:cNvGrpSpPr/>
          <p:nvPr/>
        </p:nvGrpSpPr>
        <p:grpSpPr>
          <a:xfrm>
            <a:off x="11556283" y="4926840"/>
            <a:ext cx="282880" cy="36671"/>
            <a:chOff x="10578164" y="275923"/>
            <a:chExt cx="416551" cy="54000"/>
          </a:xfrm>
        </p:grpSpPr>
        <p:sp>
          <p:nvSpPr>
            <p:cNvPr id="663" name="Google Shape;663;p7"/>
            <p:cNvSpPr/>
            <p:nvPr/>
          </p:nvSpPr>
          <p:spPr>
            <a:xfrm>
              <a:off x="10578164"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64" name="Google Shape;664;p7"/>
            <p:cNvSpPr/>
            <p:nvPr/>
          </p:nvSpPr>
          <p:spPr>
            <a:xfrm>
              <a:off x="10759440"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65" name="Google Shape;665;p7"/>
            <p:cNvSpPr/>
            <p:nvPr/>
          </p:nvSpPr>
          <p:spPr>
            <a:xfrm>
              <a:off x="10940715"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666" name="Google Shape;666;p7"/>
          <p:cNvGrpSpPr/>
          <p:nvPr/>
        </p:nvGrpSpPr>
        <p:grpSpPr>
          <a:xfrm>
            <a:off x="11556283" y="5030878"/>
            <a:ext cx="282880" cy="36671"/>
            <a:chOff x="10578164" y="275923"/>
            <a:chExt cx="416551" cy="54000"/>
          </a:xfrm>
        </p:grpSpPr>
        <p:sp>
          <p:nvSpPr>
            <p:cNvPr id="667" name="Google Shape;667;p7"/>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68" name="Google Shape;668;p7"/>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69" name="Google Shape;669;p7"/>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680" name="Google Shape;680;p7"/>
          <p:cNvGrpSpPr/>
          <p:nvPr/>
        </p:nvGrpSpPr>
        <p:grpSpPr>
          <a:xfrm rot="59737" flipH="1">
            <a:off x="10939584" y="5640153"/>
            <a:ext cx="1041545" cy="1041481"/>
            <a:chOff x="3247624" y="213651"/>
            <a:chExt cx="1533709" cy="1533614"/>
          </a:xfrm>
        </p:grpSpPr>
        <p:sp>
          <p:nvSpPr>
            <p:cNvPr id="681" name="Google Shape;681;p7"/>
            <p:cNvSpPr/>
            <p:nvPr/>
          </p:nvSpPr>
          <p:spPr>
            <a:xfrm rot="-2642172" flipH="1">
              <a:off x="3472138" y="438179"/>
              <a:ext cx="1084572" cy="1084572"/>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682" name="Google Shape;682;p7"/>
            <p:cNvSpPr/>
            <p:nvPr/>
          </p:nvSpPr>
          <p:spPr>
            <a:xfrm rot="8157828" flipH="1">
              <a:off x="3472247" y="438165"/>
              <a:ext cx="1084572" cy="1084572"/>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sp>
        <p:nvSpPr>
          <p:cNvPr id="683" name="Google Shape;683;p7"/>
          <p:cNvSpPr/>
          <p:nvPr/>
        </p:nvSpPr>
        <p:spPr>
          <a:xfrm flipH="1">
            <a:off x="11221584" y="5921549"/>
            <a:ext cx="477900" cy="4779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84" name="Google Shape;684;p7"/>
          <p:cNvSpPr/>
          <p:nvPr/>
        </p:nvSpPr>
        <p:spPr>
          <a:xfrm flipH="1">
            <a:off x="11339157" y="6039477"/>
            <a:ext cx="242400" cy="2424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85" name="Google Shape;685;p7"/>
          <p:cNvSpPr/>
          <p:nvPr/>
        </p:nvSpPr>
        <p:spPr>
          <a:xfrm flipH="1">
            <a:off x="10427311" y="5654840"/>
            <a:ext cx="508500" cy="5085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86" name="Google Shape;686;p7"/>
          <p:cNvSpPr/>
          <p:nvPr/>
        </p:nvSpPr>
        <p:spPr>
          <a:xfrm rot="-5400000" flipH="1">
            <a:off x="10427216" y="6158380"/>
            <a:ext cx="508500" cy="508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687" name="Google Shape;687;p7"/>
          <p:cNvGrpSpPr/>
          <p:nvPr/>
        </p:nvGrpSpPr>
        <p:grpSpPr>
          <a:xfrm rot="-5400000" flipH="1">
            <a:off x="10550281" y="5646193"/>
            <a:ext cx="262501" cy="508510"/>
            <a:chOff x="10628069" y="2437255"/>
            <a:chExt cx="369772" cy="748800"/>
          </a:xfrm>
        </p:grpSpPr>
        <p:cxnSp>
          <p:nvCxnSpPr>
            <p:cNvPr id="688" name="Google Shape;688;p7"/>
            <p:cNvCxnSpPr/>
            <p:nvPr/>
          </p:nvCxnSpPr>
          <p:spPr>
            <a:xfrm>
              <a:off x="10997841"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689" name="Google Shape;689;p7"/>
            <p:cNvCxnSpPr/>
            <p:nvPr/>
          </p:nvCxnSpPr>
          <p:spPr>
            <a:xfrm>
              <a:off x="10812955"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690" name="Google Shape;690;p7"/>
            <p:cNvCxnSpPr/>
            <p:nvPr/>
          </p:nvCxnSpPr>
          <p:spPr>
            <a:xfrm>
              <a:off x="10628069" y="2437255"/>
              <a:ext cx="0" cy="748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691" name="Google Shape;691;p7"/>
          <p:cNvGrpSpPr/>
          <p:nvPr/>
        </p:nvGrpSpPr>
        <p:grpSpPr>
          <a:xfrm rot="-5400000" flipH="1">
            <a:off x="10557064" y="6154407"/>
            <a:ext cx="251112" cy="508510"/>
            <a:chOff x="10628069" y="2437255"/>
            <a:chExt cx="369772" cy="748800"/>
          </a:xfrm>
        </p:grpSpPr>
        <p:cxnSp>
          <p:nvCxnSpPr>
            <p:cNvPr id="692" name="Google Shape;692;p7"/>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693" name="Google Shape;693;p7"/>
            <p:cNvCxnSpPr/>
            <p:nvPr/>
          </p:nvCxnSpPr>
          <p:spPr>
            <a:xfrm>
              <a:off x="10812955" y="2437255"/>
              <a:ext cx="0" cy="748800"/>
            </a:xfrm>
            <a:prstGeom prst="straightConnector1">
              <a:avLst/>
            </a:prstGeom>
            <a:noFill/>
            <a:ln w="9525" cap="flat" cmpd="sng">
              <a:solidFill>
                <a:schemeClr val="accent2"/>
              </a:solidFill>
              <a:prstDash val="solid"/>
              <a:miter lim="800000"/>
              <a:headEnd type="none" w="sm" len="sm"/>
              <a:tailEnd type="none" w="sm" len="sm"/>
            </a:ln>
          </p:spPr>
        </p:cxnSp>
        <p:cxnSp>
          <p:nvCxnSpPr>
            <p:cNvPr id="694" name="Google Shape;694;p7"/>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695" name="Google Shape;695;p7"/>
          <p:cNvSpPr/>
          <p:nvPr/>
        </p:nvSpPr>
        <p:spPr>
          <a:xfrm rot="10800000">
            <a:off x="9925020" y="5653342"/>
            <a:ext cx="1013400" cy="1013400"/>
          </a:xfrm>
          <a:prstGeom prst="arc">
            <a:avLst>
              <a:gd name="adj1" fmla="val 16200000"/>
              <a:gd name="adj2" fmla="val 5378577"/>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696" name="Google Shape;696;p7"/>
          <p:cNvGrpSpPr/>
          <p:nvPr/>
        </p:nvGrpSpPr>
        <p:grpSpPr>
          <a:xfrm rot="5400000">
            <a:off x="10046451" y="5775647"/>
            <a:ext cx="762765" cy="762765"/>
            <a:chOff x="6214949" y="2511699"/>
            <a:chExt cx="1123200" cy="1123200"/>
          </a:xfrm>
        </p:grpSpPr>
        <p:sp>
          <p:nvSpPr>
            <p:cNvPr id="697" name="Google Shape;697;p7"/>
            <p:cNvSpPr/>
            <p:nvPr/>
          </p:nvSpPr>
          <p:spPr>
            <a:xfrm rot="-5400000" flipH="1">
              <a:off x="6402149" y="2698899"/>
              <a:ext cx="748800" cy="7488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698" name="Google Shape;698;p7"/>
            <p:cNvSpPr/>
            <p:nvPr/>
          </p:nvSpPr>
          <p:spPr>
            <a:xfrm rot="-5400000" flipH="1">
              <a:off x="6589349" y="2886099"/>
              <a:ext cx="374400" cy="3744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699" name="Google Shape;699;p7"/>
            <p:cNvSpPr/>
            <p:nvPr/>
          </p:nvSpPr>
          <p:spPr>
            <a:xfrm rot="-5400000" flipH="1">
              <a:off x="6214949" y="2511699"/>
              <a:ext cx="1123200" cy="1123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latin typeface="Calibri"/>
                  <a:ea typeface="Calibri"/>
                  <a:cs typeface="Calibri"/>
                  <a:sym typeface="Calibri"/>
                </a:rPr>
                <a:t>		</a:t>
              </a:r>
              <a:endParaRPr sz="1800" b="0" i="0" u="none" strike="noStrike" cap="none">
                <a:solidFill>
                  <a:srgbClr val="000000"/>
                </a:solidFill>
                <a:latin typeface="Calibri"/>
                <a:ea typeface="Calibri"/>
                <a:cs typeface="Calibri"/>
                <a:sym typeface="Calibri"/>
              </a:endParaRPr>
            </a:p>
          </p:txBody>
        </p:sp>
      </p:grpSp>
      <p:sp>
        <p:nvSpPr>
          <p:cNvPr id="700" name="Google Shape;700;p7"/>
          <p:cNvSpPr/>
          <p:nvPr/>
        </p:nvSpPr>
        <p:spPr>
          <a:xfrm>
            <a:off x="161600" y="715829"/>
            <a:ext cx="1049400" cy="499200"/>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01" name="Google Shape;701;p7"/>
          <p:cNvSpPr/>
          <p:nvPr/>
        </p:nvSpPr>
        <p:spPr>
          <a:xfrm rot="-5400000" flipH="1">
            <a:off x="164361" y="167215"/>
            <a:ext cx="1049400" cy="10494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02" name="Google Shape;702;p7"/>
          <p:cNvSpPr/>
          <p:nvPr/>
        </p:nvSpPr>
        <p:spPr>
          <a:xfrm rot="-5400000" flipH="1">
            <a:off x="426735" y="429589"/>
            <a:ext cx="525000" cy="5250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03" name="Google Shape;703;p7"/>
          <p:cNvSpPr/>
          <p:nvPr/>
        </p:nvSpPr>
        <p:spPr>
          <a:xfrm rot="-5400000" flipH="1">
            <a:off x="557921" y="560776"/>
            <a:ext cx="262200" cy="262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04" name="Google Shape;704;p7"/>
          <p:cNvSpPr/>
          <p:nvPr/>
        </p:nvSpPr>
        <p:spPr>
          <a:xfrm rot="-5400000" flipH="1">
            <a:off x="295548" y="298402"/>
            <a:ext cx="787200" cy="787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05" name="Google Shape;705;p7"/>
          <p:cNvSpPr/>
          <p:nvPr/>
        </p:nvSpPr>
        <p:spPr>
          <a:xfrm>
            <a:off x="160477" y="195322"/>
            <a:ext cx="525000" cy="5250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06" name="Google Shape;706;p7"/>
          <p:cNvSpPr/>
          <p:nvPr/>
        </p:nvSpPr>
        <p:spPr>
          <a:xfrm rot="-5400000">
            <a:off x="695599" y="182959"/>
            <a:ext cx="525000" cy="5250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707" name="Google Shape;707;p7"/>
          <p:cNvGrpSpPr/>
          <p:nvPr/>
        </p:nvGrpSpPr>
        <p:grpSpPr>
          <a:xfrm>
            <a:off x="293401" y="186714"/>
            <a:ext cx="791215" cy="524759"/>
            <a:chOff x="10624861" y="3933984"/>
            <a:chExt cx="1115330" cy="748800"/>
          </a:xfrm>
        </p:grpSpPr>
        <p:cxnSp>
          <p:nvCxnSpPr>
            <p:cNvPr id="708" name="Google Shape;708;p7"/>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709" name="Google Shape;709;p7"/>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710" name="Google Shape;710;p7"/>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711" name="Google Shape;711;p7"/>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712" name="Google Shape;712;p7"/>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713" name="Google Shape;713;p7"/>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714" name="Google Shape;714;p7"/>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05 One column">
  <p:cSld name="CUSTOM_5">
    <p:spTree>
      <p:nvGrpSpPr>
        <p:cNvPr id="1" name="Shape 715"/>
        <p:cNvGrpSpPr/>
        <p:nvPr/>
      </p:nvGrpSpPr>
      <p:grpSpPr>
        <a:xfrm>
          <a:off x="0" y="0"/>
          <a:ext cx="0" cy="0"/>
          <a:chOff x="0" y="0"/>
          <a:chExt cx="0" cy="0"/>
        </a:xfrm>
      </p:grpSpPr>
      <p:sp>
        <p:nvSpPr>
          <p:cNvPr id="716" name="Google Shape;716;p8"/>
          <p:cNvSpPr txBox="1">
            <a:spLocks noGrp="1"/>
          </p:cNvSpPr>
          <p:nvPr>
            <p:ph type="title"/>
          </p:nvPr>
        </p:nvSpPr>
        <p:spPr>
          <a:xfrm>
            <a:off x="2703300" y="1020125"/>
            <a:ext cx="67854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717" name="Google Shape;717;p8"/>
          <p:cNvSpPr txBox="1">
            <a:spLocks noGrp="1"/>
          </p:cNvSpPr>
          <p:nvPr>
            <p:ph type="body" idx="1"/>
          </p:nvPr>
        </p:nvSpPr>
        <p:spPr>
          <a:xfrm>
            <a:off x="2703302" y="2035175"/>
            <a:ext cx="6785400" cy="3436500"/>
          </a:xfrm>
          <a:prstGeom prst="rect">
            <a:avLst/>
          </a:prstGeom>
        </p:spPr>
        <p:txBody>
          <a:bodyPr spcFirstLastPara="1" wrap="square" lIns="121900" tIns="121900" rIns="121900" bIns="121900" anchor="t" anchorCtr="0">
            <a:noAutofit/>
          </a:bodyPr>
          <a:lstStyle>
            <a:lvl1pPr marL="457200" lvl="0" indent="-349250" algn="ctr">
              <a:spcBef>
                <a:spcPts val="0"/>
              </a:spcBef>
              <a:spcAft>
                <a:spcPts val="0"/>
              </a:spcAft>
              <a:buSzPts val="1900"/>
              <a:buChar char="●"/>
              <a:defRPr/>
            </a:lvl1pPr>
            <a:lvl2pPr marL="914400" lvl="1" indent="-349250" algn="ctr">
              <a:spcBef>
                <a:spcPts val="2100"/>
              </a:spcBef>
              <a:spcAft>
                <a:spcPts val="0"/>
              </a:spcAft>
              <a:buSzPts val="1900"/>
              <a:buChar char="○"/>
              <a:defRPr/>
            </a:lvl2pPr>
            <a:lvl3pPr marL="1371600" lvl="2" indent="-349250" algn="ctr">
              <a:spcBef>
                <a:spcPts val="2100"/>
              </a:spcBef>
              <a:spcAft>
                <a:spcPts val="0"/>
              </a:spcAft>
              <a:buSzPts val="1900"/>
              <a:buChar char="■"/>
              <a:defRPr/>
            </a:lvl3pPr>
            <a:lvl4pPr marL="1828800" lvl="3" indent="-349250" algn="ctr">
              <a:spcBef>
                <a:spcPts val="2100"/>
              </a:spcBef>
              <a:spcAft>
                <a:spcPts val="0"/>
              </a:spcAft>
              <a:buSzPts val="1900"/>
              <a:buChar char="●"/>
              <a:defRPr/>
            </a:lvl4pPr>
            <a:lvl5pPr marL="2286000" lvl="4" indent="-349250" algn="ctr">
              <a:spcBef>
                <a:spcPts val="2100"/>
              </a:spcBef>
              <a:spcAft>
                <a:spcPts val="0"/>
              </a:spcAft>
              <a:buSzPts val="1900"/>
              <a:buChar char="○"/>
              <a:defRPr/>
            </a:lvl5pPr>
            <a:lvl6pPr marL="2743200" lvl="5" indent="-349250" algn="ctr">
              <a:spcBef>
                <a:spcPts val="2100"/>
              </a:spcBef>
              <a:spcAft>
                <a:spcPts val="0"/>
              </a:spcAft>
              <a:buSzPts val="1900"/>
              <a:buChar char="■"/>
              <a:defRPr/>
            </a:lvl6pPr>
            <a:lvl7pPr marL="3200400" lvl="6" indent="-349250" algn="ctr">
              <a:spcBef>
                <a:spcPts val="2100"/>
              </a:spcBef>
              <a:spcAft>
                <a:spcPts val="0"/>
              </a:spcAft>
              <a:buSzPts val="1900"/>
              <a:buChar char="●"/>
              <a:defRPr/>
            </a:lvl7pPr>
            <a:lvl8pPr marL="3657600" lvl="7" indent="-349250" algn="ctr">
              <a:spcBef>
                <a:spcPts val="2100"/>
              </a:spcBef>
              <a:spcAft>
                <a:spcPts val="0"/>
              </a:spcAft>
              <a:buSzPts val="1900"/>
              <a:buChar char="○"/>
              <a:defRPr/>
            </a:lvl8pPr>
            <a:lvl9pPr marL="4114800" lvl="8" indent="-349250" algn="ctr">
              <a:spcBef>
                <a:spcPts val="2100"/>
              </a:spcBef>
              <a:spcAft>
                <a:spcPts val="2100"/>
              </a:spcAft>
              <a:buSzPts val="1900"/>
              <a:buChar char="■"/>
              <a:defRPr/>
            </a:lvl9pPr>
          </a:lstStyle>
          <a:p>
            <a:endParaRPr/>
          </a:p>
        </p:txBody>
      </p:sp>
      <p:sp>
        <p:nvSpPr>
          <p:cNvPr id="718" name="Google Shape;718;p8"/>
          <p:cNvSpPr/>
          <p:nvPr/>
        </p:nvSpPr>
        <p:spPr>
          <a:xfrm>
            <a:off x="138303" y="196451"/>
            <a:ext cx="534300" cy="53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19" name="Google Shape;719;p8"/>
          <p:cNvSpPr/>
          <p:nvPr/>
        </p:nvSpPr>
        <p:spPr>
          <a:xfrm>
            <a:off x="147129" y="196942"/>
            <a:ext cx="1050000" cy="10500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720" name="Google Shape;720;p8"/>
          <p:cNvGrpSpPr/>
          <p:nvPr/>
        </p:nvGrpSpPr>
        <p:grpSpPr>
          <a:xfrm>
            <a:off x="138491" y="723273"/>
            <a:ext cx="527441" cy="534044"/>
            <a:chOff x="8943245" y="2438859"/>
            <a:chExt cx="739541" cy="748800"/>
          </a:xfrm>
        </p:grpSpPr>
        <p:cxnSp>
          <p:nvCxnSpPr>
            <p:cNvPr id="721" name="Google Shape;721;p8"/>
            <p:cNvCxnSpPr/>
            <p:nvPr/>
          </p:nvCxnSpPr>
          <p:spPr>
            <a:xfrm>
              <a:off x="8943245"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722" name="Google Shape;722;p8"/>
            <p:cNvCxnSpPr/>
            <p:nvPr/>
          </p:nvCxnSpPr>
          <p:spPr>
            <a:xfrm>
              <a:off x="968278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723" name="Google Shape;723;p8"/>
            <p:cNvCxnSpPr/>
            <p:nvPr/>
          </p:nvCxnSpPr>
          <p:spPr>
            <a:xfrm>
              <a:off x="9497903"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724" name="Google Shape;724;p8"/>
            <p:cNvCxnSpPr/>
            <p:nvPr/>
          </p:nvCxnSpPr>
          <p:spPr>
            <a:xfrm>
              <a:off x="931301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725" name="Google Shape;725;p8"/>
            <p:cNvCxnSpPr/>
            <p:nvPr/>
          </p:nvCxnSpPr>
          <p:spPr>
            <a:xfrm>
              <a:off x="9128131" y="2438859"/>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726" name="Google Shape;726;p8"/>
          <p:cNvSpPr/>
          <p:nvPr/>
        </p:nvSpPr>
        <p:spPr>
          <a:xfrm>
            <a:off x="247156" y="329329"/>
            <a:ext cx="782700" cy="782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27" name="Google Shape;727;p8"/>
          <p:cNvSpPr/>
          <p:nvPr/>
        </p:nvSpPr>
        <p:spPr>
          <a:xfrm>
            <a:off x="387307" y="469480"/>
            <a:ext cx="502200" cy="5022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28" name="Google Shape;728;p8"/>
          <p:cNvSpPr/>
          <p:nvPr/>
        </p:nvSpPr>
        <p:spPr>
          <a:xfrm>
            <a:off x="514872" y="597045"/>
            <a:ext cx="246900" cy="246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29" name="Google Shape;729;p8"/>
          <p:cNvSpPr/>
          <p:nvPr/>
        </p:nvSpPr>
        <p:spPr>
          <a:xfrm>
            <a:off x="1201162" y="196451"/>
            <a:ext cx="534300" cy="53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30" name="Google Shape;730;p8"/>
          <p:cNvSpPr/>
          <p:nvPr/>
        </p:nvSpPr>
        <p:spPr>
          <a:xfrm>
            <a:off x="1200019" y="730741"/>
            <a:ext cx="534300" cy="53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731" name="Google Shape;731;p8"/>
          <p:cNvGrpSpPr/>
          <p:nvPr/>
        </p:nvGrpSpPr>
        <p:grpSpPr>
          <a:xfrm>
            <a:off x="1340107" y="722129"/>
            <a:ext cx="263721" cy="534044"/>
            <a:chOff x="10628069" y="2437255"/>
            <a:chExt cx="369772" cy="748800"/>
          </a:xfrm>
        </p:grpSpPr>
        <p:cxnSp>
          <p:nvCxnSpPr>
            <p:cNvPr id="732" name="Google Shape;732;p8"/>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733" name="Google Shape;733;p8"/>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734" name="Google Shape;734;p8"/>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735" name="Google Shape;735;p8"/>
          <p:cNvSpPr/>
          <p:nvPr/>
        </p:nvSpPr>
        <p:spPr>
          <a:xfrm>
            <a:off x="1330607" y="328183"/>
            <a:ext cx="282900" cy="2829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36" name="Google Shape;736;p8"/>
          <p:cNvSpPr/>
          <p:nvPr/>
        </p:nvSpPr>
        <p:spPr>
          <a:xfrm>
            <a:off x="1398680" y="396256"/>
            <a:ext cx="146400" cy="146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37" name="Google Shape;737;p8"/>
          <p:cNvSpPr/>
          <p:nvPr/>
        </p:nvSpPr>
        <p:spPr>
          <a:xfrm rot="5400000">
            <a:off x="1736669" y="732133"/>
            <a:ext cx="534300" cy="53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42" name="Google Shape;742;p8"/>
          <p:cNvSpPr/>
          <p:nvPr/>
        </p:nvSpPr>
        <p:spPr>
          <a:xfrm>
            <a:off x="1752206" y="214348"/>
            <a:ext cx="502200" cy="502200"/>
          </a:xfrm>
          <a:prstGeom prst="ellipse">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43" name="Google Shape;743;p8"/>
          <p:cNvSpPr/>
          <p:nvPr/>
        </p:nvSpPr>
        <p:spPr>
          <a:xfrm>
            <a:off x="1858032" y="320175"/>
            <a:ext cx="282900" cy="2829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44" name="Google Shape;744;p8"/>
          <p:cNvSpPr/>
          <p:nvPr/>
        </p:nvSpPr>
        <p:spPr>
          <a:xfrm>
            <a:off x="1926105" y="388248"/>
            <a:ext cx="146400" cy="1464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45" name="Google Shape;745;p8"/>
          <p:cNvSpPr/>
          <p:nvPr/>
        </p:nvSpPr>
        <p:spPr>
          <a:xfrm rot="-5400000">
            <a:off x="145984" y="1259425"/>
            <a:ext cx="1050000" cy="10500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46" name="Google Shape;746;p8"/>
          <p:cNvSpPr/>
          <p:nvPr/>
        </p:nvSpPr>
        <p:spPr>
          <a:xfrm rot="-5400000">
            <a:off x="275102" y="1388907"/>
            <a:ext cx="791400" cy="791400"/>
          </a:xfrm>
          <a:prstGeom prst="arc">
            <a:avLst>
              <a:gd name="adj1" fmla="val 16200000"/>
              <a:gd name="adj2" fmla="val 5467200"/>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47" name="Google Shape;747;p8"/>
          <p:cNvSpPr/>
          <p:nvPr/>
        </p:nvSpPr>
        <p:spPr>
          <a:xfrm rot="-5400000">
            <a:off x="395804" y="1509405"/>
            <a:ext cx="550200" cy="5502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48" name="Google Shape;748;p8"/>
          <p:cNvSpPr/>
          <p:nvPr/>
        </p:nvSpPr>
        <p:spPr>
          <a:xfrm rot="-5400000">
            <a:off x="538815" y="1647234"/>
            <a:ext cx="280800" cy="280800"/>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49" name="Google Shape;749;p8"/>
          <p:cNvSpPr/>
          <p:nvPr/>
        </p:nvSpPr>
        <p:spPr>
          <a:xfrm rot="-5400000" flipH="1">
            <a:off x="144840" y="1251795"/>
            <a:ext cx="1050000" cy="1050000"/>
          </a:xfrm>
          <a:prstGeom prst="arc">
            <a:avLst>
              <a:gd name="adj1" fmla="val 16200000"/>
              <a:gd name="adj2" fmla="val 3799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50" name="Google Shape;750;p8"/>
          <p:cNvSpPr/>
          <p:nvPr/>
        </p:nvSpPr>
        <p:spPr>
          <a:xfrm rot="5400000">
            <a:off x="150181" y="1251795"/>
            <a:ext cx="1050000" cy="1050000"/>
          </a:xfrm>
          <a:prstGeom prst="arc">
            <a:avLst>
              <a:gd name="adj1" fmla="val 16200000"/>
              <a:gd name="adj2" fmla="val 3799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51" name="Google Shape;751;p8"/>
          <p:cNvSpPr/>
          <p:nvPr/>
        </p:nvSpPr>
        <p:spPr>
          <a:xfrm rot="-5400000" flipH="1">
            <a:off x="401525" y="1494750"/>
            <a:ext cx="550200" cy="5502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52" name="Google Shape;752;p8"/>
          <p:cNvSpPr/>
          <p:nvPr/>
        </p:nvSpPr>
        <p:spPr>
          <a:xfrm rot="-5400000" flipH="1">
            <a:off x="537671" y="1625583"/>
            <a:ext cx="280800" cy="280800"/>
          </a:xfrm>
          <a:prstGeom prst="arc">
            <a:avLst>
              <a:gd name="adj1" fmla="val 16200000"/>
              <a:gd name="adj2" fmla="val 54672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753" name="Google Shape;753;p8"/>
          <p:cNvGrpSpPr/>
          <p:nvPr/>
        </p:nvGrpSpPr>
        <p:grpSpPr>
          <a:xfrm rot="5400000">
            <a:off x="9953899" y="145391"/>
            <a:ext cx="1024041" cy="1024041"/>
            <a:chOff x="4761550" y="1708047"/>
            <a:chExt cx="1516200" cy="1516200"/>
          </a:xfrm>
        </p:grpSpPr>
        <p:sp>
          <p:nvSpPr>
            <p:cNvPr id="754" name="Google Shape;754;p8"/>
            <p:cNvSpPr/>
            <p:nvPr/>
          </p:nvSpPr>
          <p:spPr>
            <a:xfrm rot="2700000">
              <a:off x="4983592" y="1930089"/>
              <a:ext cx="1072115" cy="107211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55" name="Google Shape;755;p8"/>
            <p:cNvSpPr/>
            <p:nvPr/>
          </p:nvSpPr>
          <p:spPr>
            <a:xfrm rot="2700000">
              <a:off x="5109598" y="2055962"/>
              <a:ext cx="820102" cy="820102"/>
            </a:xfrm>
            <a:prstGeom prst="rect">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756" name="Google Shape;756;p8"/>
          <p:cNvGrpSpPr/>
          <p:nvPr/>
        </p:nvGrpSpPr>
        <p:grpSpPr>
          <a:xfrm rot="5400000">
            <a:off x="9412491" y="-381011"/>
            <a:ext cx="2079963" cy="2079963"/>
            <a:chOff x="6547473" y="2211197"/>
            <a:chExt cx="2916381" cy="2916381"/>
          </a:xfrm>
        </p:grpSpPr>
        <p:grpSp>
          <p:nvGrpSpPr>
            <p:cNvPr id="757" name="Google Shape;757;p8"/>
            <p:cNvGrpSpPr/>
            <p:nvPr/>
          </p:nvGrpSpPr>
          <p:grpSpPr>
            <a:xfrm rot="899960">
              <a:off x="7271820" y="2930231"/>
              <a:ext cx="1491855" cy="1453757"/>
              <a:chOff x="6081577" y="2538982"/>
              <a:chExt cx="1491900" cy="1453800"/>
            </a:xfrm>
          </p:grpSpPr>
          <p:cxnSp>
            <p:nvCxnSpPr>
              <p:cNvPr id="758" name="Google Shape;758;p8"/>
              <p:cNvCxnSpPr/>
              <p:nvPr/>
            </p:nvCxnSpPr>
            <p:spPr>
              <a:xfrm rot="10800000">
                <a:off x="6081577" y="3265931"/>
                <a:ext cx="1491900" cy="0"/>
              </a:xfrm>
              <a:prstGeom prst="straightConnector1">
                <a:avLst/>
              </a:prstGeom>
              <a:noFill/>
              <a:ln w="9525" cap="flat" cmpd="sng">
                <a:solidFill>
                  <a:schemeClr val="accent3"/>
                </a:solidFill>
                <a:prstDash val="solid"/>
                <a:miter lim="800000"/>
                <a:headEnd type="none" w="sm" len="sm"/>
                <a:tailEnd type="none" w="sm" len="sm"/>
              </a:ln>
            </p:spPr>
          </p:cxnSp>
          <p:cxnSp>
            <p:nvCxnSpPr>
              <p:cNvPr id="759" name="Google Shape;759;p8"/>
              <p:cNvCxnSpPr/>
              <p:nvPr/>
            </p:nvCxnSpPr>
            <p:spPr>
              <a:xfrm>
                <a:off x="6827464" y="2538982"/>
                <a:ext cx="0" cy="1453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760" name="Google Shape;760;p8"/>
            <p:cNvGrpSpPr/>
            <p:nvPr/>
          </p:nvGrpSpPr>
          <p:grpSpPr>
            <a:xfrm>
              <a:off x="7271901" y="2930406"/>
              <a:ext cx="1491900" cy="1453800"/>
              <a:chOff x="6081577" y="2538982"/>
              <a:chExt cx="1491900" cy="1453800"/>
            </a:xfrm>
          </p:grpSpPr>
          <p:cxnSp>
            <p:nvCxnSpPr>
              <p:cNvPr id="761" name="Google Shape;761;p8"/>
              <p:cNvCxnSpPr/>
              <p:nvPr/>
            </p:nvCxnSpPr>
            <p:spPr>
              <a:xfrm rot="10800000">
                <a:off x="6081577" y="3265931"/>
                <a:ext cx="1491900" cy="0"/>
              </a:xfrm>
              <a:prstGeom prst="straightConnector1">
                <a:avLst/>
              </a:prstGeom>
              <a:noFill/>
              <a:ln w="9525" cap="flat" cmpd="sng">
                <a:solidFill>
                  <a:schemeClr val="accent3"/>
                </a:solidFill>
                <a:prstDash val="solid"/>
                <a:miter lim="800000"/>
                <a:headEnd type="none" w="sm" len="sm"/>
                <a:tailEnd type="none" w="sm" len="sm"/>
              </a:ln>
            </p:spPr>
          </p:cxnSp>
          <p:cxnSp>
            <p:nvCxnSpPr>
              <p:cNvPr id="762" name="Google Shape;762;p8"/>
              <p:cNvCxnSpPr/>
              <p:nvPr/>
            </p:nvCxnSpPr>
            <p:spPr>
              <a:xfrm>
                <a:off x="6827464" y="2538982"/>
                <a:ext cx="0" cy="1453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763" name="Google Shape;763;p8"/>
            <p:cNvGrpSpPr/>
            <p:nvPr/>
          </p:nvGrpSpPr>
          <p:grpSpPr>
            <a:xfrm rot="1800044">
              <a:off x="7166144" y="2821397"/>
              <a:ext cx="1648764" cy="1669163"/>
              <a:chOff x="5978957" y="2443756"/>
              <a:chExt cx="1648800" cy="1669200"/>
            </a:xfrm>
          </p:grpSpPr>
          <p:cxnSp>
            <p:nvCxnSpPr>
              <p:cNvPr id="764" name="Google Shape;764;p8"/>
              <p:cNvCxnSpPr/>
              <p:nvPr/>
            </p:nvCxnSpPr>
            <p:spPr>
              <a:xfrm rot="8999899">
                <a:off x="6089394" y="2853709"/>
                <a:ext cx="1427927" cy="824442"/>
              </a:xfrm>
              <a:prstGeom prst="straightConnector1">
                <a:avLst/>
              </a:prstGeom>
              <a:noFill/>
              <a:ln w="9525" cap="flat" cmpd="sng">
                <a:solidFill>
                  <a:schemeClr val="accent3"/>
                </a:solidFill>
                <a:prstDash val="solid"/>
                <a:miter lim="800000"/>
                <a:headEnd type="none" w="sm" len="sm"/>
                <a:tailEnd type="none" w="sm" len="sm"/>
              </a:ln>
            </p:spPr>
          </p:cxnSp>
          <p:cxnSp>
            <p:nvCxnSpPr>
              <p:cNvPr id="765" name="Google Shape;765;p8"/>
              <p:cNvCxnSpPr/>
              <p:nvPr/>
            </p:nvCxnSpPr>
            <p:spPr>
              <a:xfrm rot="-1800175" flipH="1">
                <a:off x="6410202" y="2555593"/>
                <a:ext cx="834527" cy="1445527"/>
              </a:xfrm>
              <a:prstGeom prst="straightConnector1">
                <a:avLst/>
              </a:prstGeom>
              <a:noFill/>
              <a:ln w="9525" cap="flat" cmpd="sng">
                <a:solidFill>
                  <a:schemeClr val="accent3"/>
                </a:solidFill>
                <a:prstDash val="solid"/>
                <a:miter lim="800000"/>
                <a:headEnd type="none" w="sm" len="sm"/>
                <a:tailEnd type="none" w="sm" len="sm"/>
              </a:ln>
            </p:spPr>
          </p:cxnSp>
        </p:grpSp>
        <p:grpSp>
          <p:nvGrpSpPr>
            <p:cNvPr id="766" name="Google Shape;766;p8"/>
            <p:cNvGrpSpPr/>
            <p:nvPr/>
          </p:nvGrpSpPr>
          <p:grpSpPr>
            <a:xfrm rot="2700000">
              <a:off x="6974573" y="2638285"/>
              <a:ext cx="2062180" cy="2062205"/>
              <a:chOff x="5796364" y="2251931"/>
              <a:chExt cx="2062200" cy="2062225"/>
            </a:xfrm>
          </p:grpSpPr>
          <p:cxnSp>
            <p:nvCxnSpPr>
              <p:cNvPr id="767" name="Google Shape;767;p8"/>
              <p:cNvCxnSpPr/>
              <p:nvPr/>
            </p:nvCxnSpPr>
            <p:spPr>
              <a:xfrm rot="8100000">
                <a:off x="6103839" y="2548925"/>
                <a:ext cx="1434013" cy="1434013"/>
              </a:xfrm>
              <a:prstGeom prst="straightConnector1">
                <a:avLst/>
              </a:prstGeom>
              <a:noFill/>
              <a:ln w="9525" cap="flat" cmpd="sng">
                <a:solidFill>
                  <a:schemeClr val="accent3"/>
                </a:solidFill>
                <a:prstDash val="solid"/>
                <a:miter lim="800000"/>
                <a:headEnd type="none" w="sm" len="sm"/>
                <a:tailEnd type="none" w="sm" len="sm"/>
              </a:ln>
            </p:spPr>
          </p:cxnSp>
          <p:cxnSp>
            <p:nvCxnSpPr>
              <p:cNvPr id="768" name="Google Shape;768;p8"/>
              <p:cNvCxnSpPr/>
              <p:nvPr/>
            </p:nvCxnSpPr>
            <p:spPr>
              <a:xfrm rot="-2700000" flipH="1">
                <a:off x="6098366" y="2553958"/>
                <a:ext cx="1458196" cy="1458196"/>
              </a:xfrm>
              <a:prstGeom prst="straightConnector1">
                <a:avLst/>
              </a:prstGeom>
              <a:noFill/>
              <a:ln w="9525" cap="flat" cmpd="sng">
                <a:solidFill>
                  <a:schemeClr val="accent3"/>
                </a:solidFill>
                <a:prstDash val="solid"/>
                <a:miter lim="800000"/>
                <a:headEnd type="none" w="sm" len="sm"/>
                <a:tailEnd type="none" w="sm" len="sm"/>
              </a:ln>
            </p:spPr>
          </p:cxnSp>
        </p:grpSp>
        <p:grpSp>
          <p:nvGrpSpPr>
            <p:cNvPr id="769" name="Google Shape;769;p8"/>
            <p:cNvGrpSpPr/>
            <p:nvPr/>
          </p:nvGrpSpPr>
          <p:grpSpPr>
            <a:xfrm rot="3599956">
              <a:off x="7187348" y="2846628"/>
              <a:ext cx="1681463" cy="1619064"/>
              <a:chOff x="5990934" y="2447030"/>
              <a:chExt cx="1681500" cy="1619100"/>
            </a:xfrm>
          </p:grpSpPr>
          <p:cxnSp>
            <p:nvCxnSpPr>
              <p:cNvPr id="770" name="Google Shape;770;p8"/>
              <p:cNvCxnSpPr/>
              <p:nvPr/>
            </p:nvCxnSpPr>
            <p:spPr>
              <a:xfrm rot="7199757">
                <a:off x="6411332" y="2537791"/>
                <a:ext cx="840703" cy="1456281"/>
              </a:xfrm>
              <a:prstGeom prst="straightConnector1">
                <a:avLst/>
              </a:prstGeom>
              <a:noFill/>
              <a:ln w="9525" cap="flat" cmpd="sng">
                <a:solidFill>
                  <a:schemeClr val="accent3"/>
                </a:solidFill>
                <a:prstDash val="solid"/>
                <a:miter lim="800000"/>
                <a:headEnd type="none" w="sm" len="sm"/>
                <a:tailEnd type="none" w="sm" len="sm"/>
              </a:ln>
            </p:spPr>
          </p:cxnSp>
          <p:cxnSp>
            <p:nvCxnSpPr>
              <p:cNvPr id="771" name="Google Shape;771;p8"/>
              <p:cNvCxnSpPr/>
              <p:nvPr/>
            </p:nvCxnSpPr>
            <p:spPr>
              <a:xfrm rot="-3600073" flipH="1">
                <a:off x="6126340" y="2851820"/>
                <a:ext cx="1402251" cy="809520"/>
              </a:xfrm>
              <a:prstGeom prst="straightConnector1">
                <a:avLst/>
              </a:prstGeom>
              <a:noFill/>
              <a:ln w="9525" cap="flat" cmpd="sng">
                <a:solidFill>
                  <a:schemeClr val="accent3"/>
                </a:solidFill>
                <a:prstDash val="solid"/>
                <a:miter lim="800000"/>
                <a:headEnd type="none" w="sm" len="sm"/>
                <a:tailEnd type="none" w="sm" len="sm"/>
              </a:ln>
            </p:spPr>
          </p:cxnSp>
        </p:grpSp>
        <p:grpSp>
          <p:nvGrpSpPr>
            <p:cNvPr id="772" name="Google Shape;772;p8"/>
            <p:cNvGrpSpPr/>
            <p:nvPr/>
          </p:nvGrpSpPr>
          <p:grpSpPr>
            <a:xfrm rot="4500040">
              <a:off x="7271878" y="2930287"/>
              <a:ext cx="1491855" cy="1453757"/>
              <a:chOff x="6081577" y="2538982"/>
              <a:chExt cx="1491900" cy="1453800"/>
            </a:xfrm>
          </p:grpSpPr>
          <p:cxnSp>
            <p:nvCxnSpPr>
              <p:cNvPr id="773" name="Google Shape;773;p8"/>
              <p:cNvCxnSpPr/>
              <p:nvPr/>
            </p:nvCxnSpPr>
            <p:spPr>
              <a:xfrm rot="10800000">
                <a:off x="6081577" y="3265931"/>
                <a:ext cx="1491900" cy="0"/>
              </a:xfrm>
              <a:prstGeom prst="straightConnector1">
                <a:avLst/>
              </a:prstGeom>
              <a:noFill/>
              <a:ln w="9525" cap="flat" cmpd="sng">
                <a:solidFill>
                  <a:schemeClr val="accent3"/>
                </a:solidFill>
                <a:prstDash val="solid"/>
                <a:miter lim="800000"/>
                <a:headEnd type="none" w="sm" len="sm"/>
                <a:tailEnd type="none" w="sm" len="sm"/>
              </a:ln>
            </p:spPr>
          </p:cxnSp>
          <p:cxnSp>
            <p:nvCxnSpPr>
              <p:cNvPr id="774" name="Google Shape;774;p8"/>
              <p:cNvCxnSpPr/>
              <p:nvPr/>
            </p:nvCxnSpPr>
            <p:spPr>
              <a:xfrm>
                <a:off x="6827464" y="2538982"/>
                <a:ext cx="0" cy="1453800"/>
              </a:xfrm>
              <a:prstGeom prst="straightConnector1">
                <a:avLst/>
              </a:prstGeom>
              <a:noFill/>
              <a:ln w="9525" cap="flat" cmpd="sng">
                <a:solidFill>
                  <a:schemeClr val="accent3"/>
                </a:solidFill>
                <a:prstDash val="solid"/>
                <a:miter lim="800000"/>
                <a:headEnd type="none" w="sm" len="sm"/>
                <a:tailEnd type="none" w="sm" len="sm"/>
              </a:ln>
            </p:spPr>
          </p:cxnSp>
        </p:grpSp>
      </p:grpSp>
      <p:sp>
        <p:nvSpPr>
          <p:cNvPr id="775" name="Google Shape;775;p8"/>
          <p:cNvSpPr/>
          <p:nvPr/>
        </p:nvSpPr>
        <p:spPr>
          <a:xfrm rot="10800000">
            <a:off x="11105670" y="1326128"/>
            <a:ext cx="801300" cy="8013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76" name="Google Shape;776;p8"/>
          <p:cNvSpPr/>
          <p:nvPr/>
        </p:nvSpPr>
        <p:spPr>
          <a:xfrm rot="10800000">
            <a:off x="11239163" y="1459621"/>
            <a:ext cx="534300" cy="5343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77" name="Google Shape;777;p8"/>
          <p:cNvSpPr/>
          <p:nvPr/>
        </p:nvSpPr>
        <p:spPr>
          <a:xfrm rot="10800000" flipH="1">
            <a:off x="11104783" y="1326128"/>
            <a:ext cx="801300" cy="8013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78" name="Google Shape;778;p8"/>
          <p:cNvSpPr/>
          <p:nvPr/>
        </p:nvSpPr>
        <p:spPr>
          <a:xfrm rot="5400000">
            <a:off x="11502229" y="134304"/>
            <a:ext cx="534300" cy="53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79" name="Google Shape;779;p8"/>
          <p:cNvSpPr/>
          <p:nvPr/>
        </p:nvSpPr>
        <p:spPr>
          <a:xfrm rot="10800000">
            <a:off x="10973411" y="134130"/>
            <a:ext cx="534300" cy="53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780" name="Google Shape;780;p8"/>
          <p:cNvGrpSpPr/>
          <p:nvPr/>
        </p:nvGrpSpPr>
        <p:grpSpPr>
          <a:xfrm rot="10800000">
            <a:off x="11640055" y="134297"/>
            <a:ext cx="275702" cy="534044"/>
            <a:chOff x="10628069" y="2437255"/>
            <a:chExt cx="369772" cy="748800"/>
          </a:xfrm>
        </p:grpSpPr>
        <p:cxnSp>
          <p:nvCxnSpPr>
            <p:cNvPr id="781" name="Google Shape;781;p8"/>
            <p:cNvCxnSpPr/>
            <p:nvPr/>
          </p:nvCxnSpPr>
          <p:spPr>
            <a:xfrm>
              <a:off x="10997841"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782" name="Google Shape;782;p8"/>
            <p:cNvCxnSpPr/>
            <p:nvPr/>
          </p:nvCxnSpPr>
          <p:spPr>
            <a:xfrm>
              <a:off x="10812955"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783" name="Google Shape;783;p8"/>
            <p:cNvCxnSpPr/>
            <p:nvPr/>
          </p:nvCxnSpPr>
          <p:spPr>
            <a:xfrm>
              <a:off x="10628069" y="2437255"/>
              <a:ext cx="0" cy="748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784" name="Google Shape;784;p8"/>
          <p:cNvGrpSpPr/>
          <p:nvPr/>
        </p:nvGrpSpPr>
        <p:grpSpPr>
          <a:xfrm rot="10800000">
            <a:off x="11112902" y="133154"/>
            <a:ext cx="263721" cy="534044"/>
            <a:chOff x="10628069" y="2437255"/>
            <a:chExt cx="369772" cy="748800"/>
          </a:xfrm>
        </p:grpSpPr>
        <p:cxnSp>
          <p:nvCxnSpPr>
            <p:cNvPr id="785" name="Google Shape;785;p8"/>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786" name="Google Shape;786;p8"/>
            <p:cNvCxnSpPr/>
            <p:nvPr/>
          </p:nvCxnSpPr>
          <p:spPr>
            <a:xfrm>
              <a:off x="10812955" y="2437255"/>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787" name="Google Shape;787;p8"/>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788" name="Google Shape;788;p8"/>
          <p:cNvSpPr/>
          <p:nvPr/>
        </p:nvSpPr>
        <p:spPr>
          <a:xfrm rot="-5400000" flipH="1">
            <a:off x="10973830" y="131565"/>
            <a:ext cx="1064400" cy="1064400"/>
          </a:xfrm>
          <a:prstGeom prst="arc">
            <a:avLst>
              <a:gd name="adj1" fmla="val 16200000"/>
              <a:gd name="adj2" fmla="val 5378577"/>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89" name="Google Shape;789;p8"/>
          <p:cNvSpPr/>
          <p:nvPr/>
        </p:nvSpPr>
        <p:spPr>
          <a:xfrm rot="10800000">
            <a:off x="10984425" y="1214942"/>
            <a:ext cx="1050000" cy="1050000"/>
          </a:xfrm>
          <a:prstGeom prst="arc">
            <a:avLst>
              <a:gd name="adj1" fmla="val 16200000"/>
              <a:gd name="adj2" fmla="val 125862"/>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790" name="Google Shape;790;p8"/>
          <p:cNvGrpSpPr/>
          <p:nvPr/>
        </p:nvGrpSpPr>
        <p:grpSpPr>
          <a:xfrm flipH="1">
            <a:off x="11108532" y="267280"/>
            <a:ext cx="801066" cy="801066"/>
            <a:chOff x="6214949" y="2511699"/>
            <a:chExt cx="1123200" cy="1123200"/>
          </a:xfrm>
        </p:grpSpPr>
        <p:sp>
          <p:nvSpPr>
            <p:cNvPr id="791" name="Google Shape;791;p8"/>
            <p:cNvSpPr/>
            <p:nvPr/>
          </p:nvSpPr>
          <p:spPr>
            <a:xfrm rot="-5400000" flipH="1">
              <a:off x="6402149" y="2698899"/>
              <a:ext cx="748800" cy="7488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92" name="Google Shape;792;p8"/>
            <p:cNvSpPr/>
            <p:nvPr/>
          </p:nvSpPr>
          <p:spPr>
            <a:xfrm rot="-5400000" flipH="1">
              <a:off x="6589349" y="2886099"/>
              <a:ext cx="374400" cy="3744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93" name="Google Shape;793;p8"/>
            <p:cNvSpPr/>
            <p:nvPr/>
          </p:nvSpPr>
          <p:spPr>
            <a:xfrm rot="-5400000" flipH="1">
              <a:off x="6214949" y="2511699"/>
              <a:ext cx="1123200" cy="1123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latin typeface="Calibri"/>
                  <a:ea typeface="Calibri"/>
                  <a:cs typeface="Calibri"/>
                  <a:sym typeface="Calibri"/>
                </a:rPr>
                <a:t>		</a:t>
              </a:r>
              <a:endParaRPr sz="1800" b="0" i="0" u="none" strike="noStrike" cap="none">
                <a:solidFill>
                  <a:srgbClr val="000000"/>
                </a:solidFill>
                <a:latin typeface="Calibri"/>
                <a:ea typeface="Calibri"/>
                <a:cs typeface="Calibri"/>
                <a:sym typeface="Calibri"/>
              </a:endParaRPr>
            </a:p>
          </p:txBody>
        </p:sp>
      </p:grpSp>
      <p:sp>
        <p:nvSpPr>
          <p:cNvPr id="794" name="Google Shape;794;p8"/>
          <p:cNvSpPr/>
          <p:nvPr/>
        </p:nvSpPr>
        <p:spPr>
          <a:xfrm rot="10800000" flipH="1">
            <a:off x="10971275" y="1196940"/>
            <a:ext cx="1068000" cy="10680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95" name="Google Shape;795;p8"/>
          <p:cNvSpPr/>
          <p:nvPr/>
        </p:nvSpPr>
        <p:spPr>
          <a:xfrm rot="10800000" flipH="1">
            <a:off x="11238290" y="1459621"/>
            <a:ext cx="534300" cy="5343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96" name="Google Shape;796;p8"/>
          <p:cNvSpPr/>
          <p:nvPr/>
        </p:nvSpPr>
        <p:spPr>
          <a:xfrm rot="10800000" flipH="1">
            <a:off x="11371797" y="1593414"/>
            <a:ext cx="267000" cy="267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97" name="Google Shape;797;p8"/>
          <p:cNvSpPr/>
          <p:nvPr/>
        </p:nvSpPr>
        <p:spPr>
          <a:xfrm rot="5400000">
            <a:off x="10342684" y="533640"/>
            <a:ext cx="246900" cy="246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98" name="Google Shape;798;p8"/>
          <p:cNvSpPr/>
          <p:nvPr/>
        </p:nvSpPr>
        <p:spPr>
          <a:xfrm rot="5400000" flipH="1">
            <a:off x="9637817" y="5901438"/>
            <a:ext cx="1068000" cy="508200"/>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99" name="Google Shape;799;p8"/>
          <p:cNvSpPr/>
          <p:nvPr/>
        </p:nvSpPr>
        <p:spPr>
          <a:xfrm rot="10800000">
            <a:off x="9916235" y="5618728"/>
            <a:ext cx="1068000" cy="10680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00" name="Google Shape;800;p8"/>
          <p:cNvSpPr/>
          <p:nvPr/>
        </p:nvSpPr>
        <p:spPr>
          <a:xfrm rot="10800000">
            <a:off x="10182920" y="5885414"/>
            <a:ext cx="534300" cy="5343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01" name="Google Shape;801;p8"/>
          <p:cNvSpPr/>
          <p:nvPr/>
        </p:nvSpPr>
        <p:spPr>
          <a:xfrm rot="10800000">
            <a:off x="10316713" y="6019207"/>
            <a:ext cx="267000" cy="2670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02" name="Google Shape;802;p8"/>
          <p:cNvSpPr/>
          <p:nvPr/>
        </p:nvSpPr>
        <p:spPr>
          <a:xfrm rot="10800000">
            <a:off x="10049427" y="5751921"/>
            <a:ext cx="801300" cy="8013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03" name="Google Shape;803;p8"/>
          <p:cNvSpPr/>
          <p:nvPr/>
        </p:nvSpPr>
        <p:spPr>
          <a:xfrm rot="10800000">
            <a:off x="10989611" y="4554400"/>
            <a:ext cx="1043400" cy="1071000"/>
          </a:xfrm>
          <a:prstGeom prst="teardrop">
            <a:avLst>
              <a:gd name="adj" fmla="val 100000"/>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04" name="Google Shape;804;p8"/>
          <p:cNvSpPr/>
          <p:nvPr/>
        </p:nvSpPr>
        <p:spPr>
          <a:xfrm rot="-5400000" flipH="1">
            <a:off x="10980770" y="5645993"/>
            <a:ext cx="1050000" cy="1050000"/>
          </a:xfrm>
          <a:prstGeom prst="arc">
            <a:avLst>
              <a:gd name="adj1" fmla="val 16200000"/>
              <a:gd name="adj2" fmla="val 125862"/>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05" name="Google Shape;805;p8"/>
          <p:cNvSpPr/>
          <p:nvPr/>
        </p:nvSpPr>
        <p:spPr>
          <a:xfrm rot="5400000" flipH="1">
            <a:off x="10980601" y="5619833"/>
            <a:ext cx="534300" cy="53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806" name="Google Shape;806;p8"/>
          <p:cNvGrpSpPr/>
          <p:nvPr/>
        </p:nvGrpSpPr>
        <p:grpSpPr>
          <a:xfrm rot="-5400000" flipH="1">
            <a:off x="11231067" y="5887547"/>
            <a:ext cx="1079966" cy="542389"/>
            <a:chOff x="10576560" y="3328633"/>
            <a:chExt cx="1514255" cy="760500"/>
          </a:xfrm>
        </p:grpSpPr>
        <p:sp>
          <p:nvSpPr>
            <p:cNvPr id="807" name="Google Shape;807;p8"/>
            <p:cNvSpPr/>
            <p:nvPr/>
          </p:nvSpPr>
          <p:spPr>
            <a:xfrm>
              <a:off x="10576560" y="335761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08" name="Google Shape;808;p8"/>
            <p:cNvSpPr/>
            <p:nvPr/>
          </p:nvSpPr>
          <p:spPr>
            <a:xfrm rot="-5400000">
              <a:off x="11344865" y="334318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809" name="Google Shape;809;p8"/>
          <p:cNvSpPr/>
          <p:nvPr/>
        </p:nvSpPr>
        <p:spPr>
          <a:xfrm rot="10800000">
            <a:off x="11252111" y="5876145"/>
            <a:ext cx="550200" cy="550200"/>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10" name="Google Shape;810;p8"/>
          <p:cNvSpPr/>
          <p:nvPr/>
        </p:nvSpPr>
        <p:spPr>
          <a:xfrm rot="10800000" flipH="1">
            <a:off x="11253473" y="5877289"/>
            <a:ext cx="550200" cy="5502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811" name="Google Shape;811;p8"/>
          <p:cNvGrpSpPr/>
          <p:nvPr/>
        </p:nvGrpSpPr>
        <p:grpSpPr>
          <a:xfrm rot="5400000" flipH="1">
            <a:off x="11325953" y="5947927"/>
            <a:ext cx="419790" cy="419790"/>
            <a:chOff x="9392653" y="5061283"/>
            <a:chExt cx="588600" cy="588600"/>
          </a:xfrm>
        </p:grpSpPr>
        <p:sp>
          <p:nvSpPr>
            <p:cNvPr id="812" name="Google Shape;812;p8"/>
            <p:cNvSpPr/>
            <p:nvPr/>
          </p:nvSpPr>
          <p:spPr>
            <a:xfrm>
              <a:off x="9392653" y="5061283"/>
              <a:ext cx="588600" cy="588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13" name="Google Shape;813;p8"/>
            <p:cNvSpPr/>
            <p:nvPr/>
          </p:nvSpPr>
          <p:spPr>
            <a:xfrm>
              <a:off x="9508479" y="5177109"/>
              <a:ext cx="357000" cy="357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14" name="Google Shape;814;p8"/>
            <p:cNvSpPr/>
            <p:nvPr/>
          </p:nvSpPr>
          <p:spPr>
            <a:xfrm>
              <a:off x="9608742" y="5277372"/>
              <a:ext cx="156600" cy="156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815" name="Google Shape;815;p8"/>
          <p:cNvSpPr/>
          <p:nvPr/>
        </p:nvSpPr>
        <p:spPr>
          <a:xfrm rot="10800000" flipH="1">
            <a:off x="11101883" y="4694259"/>
            <a:ext cx="791400" cy="791400"/>
          </a:xfrm>
          <a:prstGeom prst="arc">
            <a:avLst>
              <a:gd name="adj1" fmla="val 16200000"/>
              <a:gd name="adj2" fmla="val 10690623"/>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16" name="Google Shape;816;p8"/>
          <p:cNvSpPr/>
          <p:nvPr/>
        </p:nvSpPr>
        <p:spPr>
          <a:xfrm rot="10800000" flipH="1">
            <a:off x="11222586" y="4814757"/>
            <a:ext cx="550200" cy="550200"/>
          </a:xfrm>
          <a:prstGeom prst="arc">
            <a:avLst>
              <a:gd name="adj1" fmla="val 16200000"/>
              <a:gd name="adj2" fmla="val 10869229"/>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17" name="Google Shape;817;p8"/>
          <p:cNvSpPr/>
          <p:nvPr/>
        </p:nvSpPr>
        <p:spPr>
          <a:xfrm rot="5400000" flipH="1">
            <a:off x="11488577" y="4548964"/>
            <a:ext cx="534300" cy="53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18" name="Google Shape;818;p8"/>
          <p:cNvSpPr/>
          <p:nvPr/>
        </p:nvSpPr>
        <p:spPr>
          <a:xfrm rot="5400000" flipH="1">
            <a:off x="11397840" y="4979931"/>
            <a:ext cx="203700" cy="20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819" name="Google Shape;819;p8"/>
          <p:cNvGrpSpPr/>
          <p:nvPr/>
        </p:nvGrpSpPr>
        <p:grpSpPr>
          <a:xfrm rot="5400000" flipH="1">
            <a:off x="11187905" y="5348691"/>
            <a:ext cx="297084" cy="38513"/>
            <a:chOff x="10578164" y="275923"/>
            <a:chExt cx="416551" cy="54000"/>
          </a:xfrm>
        </p:grpSpPr>
        <p:sp>
          <p:nvSpPr>
            <p:cNvPr id="820" name="Google Shape;820;p8"/>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21" name="Google Shape;821;p8"/>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22" name="Google Shape;822;p8"/>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823" name="Google Shape;823;p8"/>
          <p:cNvGrpSpPr/>
          <p:nvPr/>
        </p:nvGrpSpPr>
        <p:grpSpPr>
          <a:xfrm rot="5400000" flipH="1">
            <a:off x="11078645" y="5348691"/>
            <a:ext cx="297084" cy="38513"/>
            <a:chOff x="10578164" y="275923"/>
            <a:chExt cx="416551" cy="54000"/>
          </a:xfrm>
        </p:grpSpPr>
        <p:sp>
          <p:nvSpPr>
            <p:cNvPr id="824" name="Google Shape;824;p8"/>
            <p:cNvSpPr/>
            <p:nvPr/>
          </p:nvSpPr>
          <p:spPr>
            <a:xfrm>
              <a:off x="10578164"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25" name="Google Shape;825;p8"/>
            <p:cNvSpPr/>
            <p:nvPr/>
          </p:nvSpPr>
          <p:spPr>
            <a:xfrm>
              <a:off x="10759440"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26" name="Google Shape;826;p8"/>
            <p:cNvSpPr/>
            <p:nvPr/>
          </p:nvSpPr>
          <p:spPr>
            <a:xfrm>
              <a:off x="10940715"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827" name="Google Shape;827;p8"/>
          <p:cNvGrpSpPr/>
          <p:nvPr/>
        </p:nvGrpSpPr>
        <p:grpSpPr>
          <a:xfrm rot="5400000" flipH="1">
            <a:off x="10969384" y="5348691"/>
            <a:ext cx="297084" cy="38513"/>
            <a:chOff x="10578164" y="275923"/>
            <a:chExt cx="416551" cy="54000"/>
          </a:xfrm>
        </p:grpSpPr>
        <p:sp>
          <p:nvSpPr>
            <p:cNvPr id="828" name="Google Shape;828;p8"/>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29" name="Google Shape;829;p8"/>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30" name="Google Shape;830;p8"/>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831" name="Google Shape;831;p8"/>
          <p:cNvGrpSpPr/>
          <p:nvPr/>
        </p:nvGrpSpPr>
        <p:grpSpPr>
          <a:xfrm rot="5400000" flipH="1">
            <a:off x="11710755" y="4800672"/>
            <a:ext cx="297084" cy="38513"/>
            <a:chOff x="10578164" y="275923"/>
            <a:chExt cx="416551" cy="54000"/>
          </a:xfrm>
        </p:grpSpPr>
        <p:sp>
          <p:nvSpPr>
            <p:cNvPr id="832" name="Google Shape;832;p8"/>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33" name="Google Shape;833;p8"/>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34" name="Google Shape;834;p8"/>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835" name="Google Shape;835;p8"/>
          <p:cNvGrpSpPr/>
          <p:nvPr/>
        </p:nvGrpSpPr>
        <p:grpSpPr>
          <a:xfrm rot="5400000" flipH="1">
            <a:off x="11601494" y="4800672"/>
            <a:ext cx="297084" cy="38513"/>
            <a:chOff x="10578164" y="275923"/>
            <a:chExt cx="416551" cy="54000"/>
          </a:xfrm>
        </p:grpSpPr>
        <p:sp>
          <p:nvSpPr>
            <p:cNvPr id="836" name="Google Shape;836;p8"/>
            <p:cNvSpPr/>
            <p:nvPr/>
          </p:nvSpPr>
          <p:spPr>
            <a:xfrm>
              <a:off x="10578164"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37" name="Google Shape;837;p8"/>
            <p:cNvSpPr/>
            <p:nvPr/>
          </p:nvSpPr>
          <p:spPr>
            <a:xfrm>
              <a:off x="10759440"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38" name="Google Shape;838;p8"/>
            <p:cNvSpPr/>
            <p:nvPr/>
          </p:nvSpPr>
          <p:spPr>
            <a:xfrm>
              <a:off x="10940715"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839" name="Google Shape;839;p8"/>
          <p:cNvGrpSpPr/>
          <p:nvPr/>
        </p:nvGrpSpPr>
        <p:grpSpPr>
          <a:xfrm rot="5400000" flipH="1">
            <a:off x="11492233" y="4800672"/>
            <a:ext cx="297084" cy="38513"/>
            <a:chOff x="10578164" y="275923"/>
            <a:chExt cx="416551" cy="54000"/>
          </a:xfrm>
        </p:grpSpPr>
        <p:sp>
          <p:nvSpPr>
            <p:cNvPr id="840" name="Google Shape;840;p8"/>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41" name="Google Shape;841;p8"/>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42" name="Google Shape;842;p8"/>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843" name="Google Shape;843;p8"/>
          <p:cNvSpPr/>
          <p:nvPr/>
        </p:nvSpPr>
        <p:spPr>
          <a:xfrm rot="5400000" flipH="1">
            <a:off x="10421331" y="6156381"/>
            <a:ext cx="534300" cy="5343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44" name="Google Shape;844;p8"/>
          <p:cNvSpPr/>
          <p:nvPr/>
        </p:nvSpPr>
        <p:spPr>
          <a:xfrm rot="10800000" flipH="1">
            <a:off x="10433926" y="5611794"/>
            <a:ext cx="534300" cy="5343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845" name="Google Shape;845;p8"/>
          <p:cNvGrpSpPr/>
          <p:nvPr/>
        </p:nvGrpSpPr>
        <p:grpSpPr>
          <a:xfrm rot="5400000" flipH="1">
            <a:off x="10294721" y="5885189"/>
            <a:ext cx="805268" cy="534044"/>
            <a:chOff x="10624861" y="3933984"/>
            <a:chExt cx="1115330" cy="748800"/>
          </a:xfrm>
        </p:grpSpPr>
        <p:cxnSp>
          <p:nvCxnSpPr>
            <p:cNvPr id="846" name="Google Shape;846;p8"/>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847" name="Google Shape;847;p8"/>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848" name="Google Shape;848;p8"/>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849" name="Google Shape;849;p8"/>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850" name="Google Shape;850;p8"/>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851" name="Google Shape;851;p8"/>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852" name="Google Shape;852;p8"/>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853" name="Google Shape;853;p8"/>
          <p:cNvSpPr/>
          <p:nvPr/>
        </p:nvSpPr>
        <p:spPr>
          <a:xfrm rot="5400000">
            <a:off x="1540047" y="5621646"/>
            <a:ext cx="922200" cy="922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54" name="Google Shape;854;p8"/>
          <p:cNvSpPr/>
          <p:nvPr/>
        </p:nvSpPr>
        <p:spPr>
          <a:xfrm rot="5400000">
            <a:off x="1693566" y="5775327"/>
            <a:ext cx="615000" cy="6150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55" name="Google Shape;855;p8"/>
          <p:cNvSpPr/>
          <p:nvPr/>
        </p:nvSpPr>
        <p:spPr>
          <a:xfrm rot="5400000" flipH="1">
            <a:off x="1540047" y="5622851"/>
            <a:ext cx="922200" cy="9222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56" name="Google Shape;856;p8"/>
          <p:cNvSpPr/>
          <p:nvPr/>
        </p:nvSpPr>
        <p:spPr>
          <a:xfrm>
            <a:off x="156488" y="6105380"/>
            <a:ext cx="1229400" cy="584700"/>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57" name="Google Shape;857;p8"/>
          <p:cNvSpPr/>
          <p:nvPr/>
        </p:nvSpPr>
        <p:spPr>
          <a:xfrm rot="-5400000" flipH="1">
            <a:off x="159723" y="5462695"/>
            <a:ext cx="1229400" cy="12294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58" name="Google Shape;858;p8"/>
          <p:cNvSpPr/>
          <p:nvPr/>
        </p:nvSpPr>
        <p:spPr>
          <a:xfrm rot="-5400000" flipH="1">
            <a:off x="467085" y="5770058"/>
            <a:ext cx="615000" cy="6150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59" name="Google Shape;859;p8"/>
          <p:cNvSpPr/>
          <p:nvPr/>
        </p:nvSpPr>
        <p:spPr>
          <a:xfrm rot="-5400000" flipH="1">
            <a:off x="620766" y="5923740"/>
            <a:ext cx="307200" cy="307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60" name="Google Shape;860;p8"/>
          <p:cNvSpPr/>
          <p:nvPr/>
        </p:nvSpPr>
        <p:spPr>
          <a:xfrm rot="-5400000" flipH="1">
            <a:off x="313404" y="5616377"/>
            <a:ext cx="922200" cy="922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61" name="Google Shape;861;p8"/>
          <p:cNvSpPr/>
          <p:nvPr/>
        </p:nvSpPr>
        <p:spPr>
          <a:xfrm>
            <a:off x="288186" y="4434139"/>
            <a:ext cx="44400" cy="444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62" name="Google Shape;862;p8"/>
          <p:cNvSpPr/>
          <p:nvPr/>
        </p:nvSpPr>
        <p:spPr>
          <a:xfrm>
            <a:off x="447100" y="4434139"/>
            <a:ext cx="44400" cy="444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63" name="Google Shape;863;p8"/>
          <p:cNvSpPr/>
          <p:nvPr/>
        </p:nvSpPr>
        <p:spPr>
          <a:xfrm>
            <a:off x="606015" y="4434139"/>
            <a:ext cx="44400" cy="444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64" name="Google Shape;864;p8"/>
          <p:cNvSpPr/>
          <p:nvPr/>
        </p:nvSpPr>
        <p:spPr>
          <a:xfrm>
            <a:off x="288186" y="4559910"/>
            <a:ext cx="44400" cy="44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65" name="Google Shape;865;p8"/>
          <p:cNvSpPr/>
          <p:nvPr/>
        </p:nvSpPr>
        <p:spPr>
          <a:xfrm>
            <a:off x="447100" y="4559910"/>
            <a:ext cx="44400" cy="44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66" name="Google Shape;866;p8"/>
          <p:cNvSpPr/>
          <p:nvPr/>
        </p:nvSpPr>
        <p:spPr>
          <a:xfrm>
            <a:off x="606015" y="4559910"/>
            <a:ext cx="44400" cy="44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67" name="Google Shape;867;p8"/>
          <p:cNvSpPr/>
          <p:nvPr/>
        </p:nvSpPr>
        <p:spPr>
          <a:xfrm>
            <a:off x="288186" y="4685681"/>
            <a:ext cx="44400" cy="444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68" name="Google Shape;868;p8"/>
          <p:cNvSpPr/>
          <p:nvPr/>
        </p:nvSpPr>
        <p:spPr>
          <a:xfrm>
            <a:off x="447100" y="4685681"/>
            <a:ext cx="44400" cy="444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69" name="Google Shape;869;p8"/>
          <p:cNvSpPr/>
          <p:nvPr/>
        </p:nvSpPr>
        <p:spPr>
          <a:xfrm>
            <a:off x="606015" y="4685681"/>
            <a:ext cx="44400" cy="444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0" name="Google Shape;870;p8"/>
          <p:cNvSpPr/>
          <p:nvPr/>
        </p:nvSpPr>
        <p:spPr>
          <a:xfrm>
            <a:off x="923844" y="4434139"/>
            <a:ext cx="44400" cy="444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1" name="Google Shape;871;p8"/>
          <p:cNvSpPr/>
          <p:nvPr/>
        </p:nvSpPr>
        <p:spPr>
          <a:xfrm>
            <a:off x="1082759" y="4434139"/>
            <a:ext cx="44400" cy="444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2" name="Google Shape;872;p8"/>
          <p:cNvSpPr/>
          <p:nvPr/>
        </p:nvSpPr>
        <p:spPr>
          <a:xfrm>
            <a:off x="1241672" y="4434139"/>
            <a:ext cx="44400" cy="444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3" name="Google Shape;873;p8"/>
          <p:cNvSpPr/>
          <p:nvPr/>
        </p:nvSpPr>
        <p:spPr>
          <a:xfrm>
            <a:off x="923844" y="4559910"/>
            <a:ext cx="44400" cy="444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4" name="Google Shape;874;p8"/>
          <p:cNvSpPr/>
          <p:nvPr/>
        </p:nvSpPr>
        <p:spPr>
          <a:xfrm>
            <a:off x="1082759" y="4559910"/>
            <a:ext cx="44400" cy="444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5" name="Google Shape;875;p8"/>
          <p:cNvSpPr/>
          <p:nvPr/>
        </p:nvSpPr>
        <p:spPr>
          <a:xfrm>
            <a:off x="1241672" y="4559910"/>
            <a:ext cx="44400" cy="444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6" name="Google Shape;876;p8"/>
          <p:cNvSpPr/>
          <p:nvPr/>
        </p:nvSpPr>
        <p:spPr>
          <a:xfrm>
            <a:off x="923844" y="4685681"/>
            <a:ext cx="44400" cy="444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7" name="Google Shape;877;p8"/>
          <p:cNvSpPr/>
          <p:nvPr/>
        </p:nvSpPr>
        <p:spPr>
          <a:xfrm>
            <a:off x="1082759" y="4685681"/>
            <a:ext cx="44400" cy="444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8" name="Google Shape;878;p8"/>
          <p:cNvSpPr/>
          <p:nvPr/>
        </p:nvSpPr>
        <p:spPr>
          <a:xfrm>
            <a:off x="1241672" y="4685681"/>
            <a:ext cx="44400" cy="444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9" name="Google Shape;879;p8"/>
          <p:cNvSpPr/>
          <p:nvPr/>
        </p:nvSpPr>
        <p:spPr>
          <a:xfrm>
            <a:off x="764930" y="4423603"/>
            <a:ext cx="44400" cy="444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80" name="Google Shape;880;p8"/>
          <p:cNvSpPr/>
          <p:nvPr/>
        </p:nvSpPr>
        <p:spPr>
          <a:xfrm>
            <a:off x="764930" y="4572421"/>
            <a:ext cx="44400" cy="444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81" name="Google Shape;881;p8"/>
          <p:cNvSpPr/>
          <p:nvPr/>
        </p:nvSpPr>
        <p:spPr>
          <a:xfrm>
            <a:off x="764930" y="4705435"/>
            <a:ext cx="44400" cy="444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882" name="Google Shape;882;p8"/>
          <p:cNvGrpSpPr/>
          <p:nvPr/>
        </p:nvGrpSpPr>
        <p:grpSpPr>
          <a:xfrm rot="5400000">
            <a:off x="199151" y="4837194"/>
            <a:ext cx="603911" cy="701850"/>
            <a:chOff x="10628069" y="2437255"/>
            <a:chExt cx="369772" cy="748800"/>
          </a:xfrm>
        </p:grpSpPr>
        <p:cxnSp>
          <p:nvCxnSpPr>
            <p:cNvPr id="883" name="Google Shape;883;p8"/>
            <p:cNvCxnSpPr/>
            <p:nvPr/>
          </p:nvCxnSpPr>
          <p:spPr>
            <a:xfrm>
              <a:off x="10997841"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884" name="Google Shape;884;p8"/>
            <p:cNvCxnSpPr/>
            <p:nvPr/>
          </p:nvCxnSpPr>
          <p:spPr>
            <a:xfrm>
              <a:off x="10812955"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885" name="Google Shape;885;p8"/>
            <p:cNvCxnSpPr/>
            <p:nvPr/>
          </p:nvCxnSpPr>
          <p:spPr>
            <a:xfrm>
              <a:off x="10628069" y="2437255"/>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886" name="Google Shape;886;p8"/>
          <p:cNvSpPr/>
          <p:nvPr/>
        </p:nvSpPr>
        <p:spPr>
          <a:xfrm rot="5400000">
            <a:off x="781841" y="4883325"/>
            <a:ext cx="615000" cy="615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87" name="Google Shape;887;p8"/>
          <p:cNvSpPr/>
          <p:nvPr/>
        </p:nvSpPr>
        <p:spPr>
          <a:xfrm>
            <a:off x="947190" y="5048510"/>
            <a:ext cx="284400" cy="2844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88" name="Google Shape;888;p8"/>
          <p:cNvSpPr/>
          <p:nvPr/>
        </p:nvSpPr>
        <p:spPr>
          <a:xfrm>
            <a:off x="155172" y="5495621"/>
            <a:ext cx="615000" cy="6150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89" name="Google Shape;889;p8"/>
          <p:cNvSpPr/>
          <p:nvPr/>
        </p:nvSpPr>
        <p:spPr>
          <a:xfrm rot="-5400000">
            <a:off x="782051" y="5481161"/>
            <a:ext cx="615000" cy="6150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890" name="Google Shape;890;p8"/>
          <p:cNvGrpSpPr/>
          <p:nvPr/>
        </p:nvGrpSpPr>
        <p:grpSpPr>
          <a:xfrm>
            <a:off x="311537" y="5485276"/>
            <a:ext cx="926951" cy="614690"/>
            <a:chOff x="10624861" y="3933984"/>
            <a:chExt cx="1115330" cy="748800"/>
          </a:xfrm>
        </p:grpSpPr>
        <p:cxnSp>
          <p:nvCxnSpPr>
            <p:cNvPr id="891" name="Google Shape;891;p8"/>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892" name="Google Shape;892;p8"/>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893" name="Google Shape;893;p8"/>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894" name="Google Shape;894;p8"/>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895" name="Google Shape;895;p8"/>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896" name="Google Shape;896;p8"/>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897" name="Google Shape;897;p8"/>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898" name="Google Shape;898;p8"/>
          <p:cNvSpPr/>
          <p:nvPr/>
        </p:nvSpPr>
        <p:spPr>
          <a:xfrm rot="5400000">
            <a:off x="1412141" y="5474931"/>
            <a:ext cx="1208400" cy="1208400"/>
          </a:xfrm>
          <a:prstGeom prst="arc">
            <a:avLst>
              <a:gd name="adj1" fmla="val 16200000"/>
              <a:gd name="adj2" fmla="val 125862"/>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99" name="Google Shape;899;p8"/>
          <p:cNvSpPr/>
          <p:nvPr/>
        </p:nvSpPr>
        <p:spPr>
          <a:xfrm rot="5400000" flipH="1">
            <a:off x="1391138" y="5469332"/>
            <a:ext cx="1229400" cy="12294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900" name="Google Shape;900;p8"/>
          <p:cNvSpPr/>
          <p:nvPr/>
        </p:nvSpPr>
        <p:spPr>
          <a:xfrm rot="5400000" flipH="1">
            <a:off x="1693566" y="5776369"/>
            <a:ext cx="615000" cy="6150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901" name="Google Shape;901;p8"/>
          <p:cNvSpPr/>
          <p:nvPr/>
        </p:nvSpPr>
        <p:spPr>
          <a:xfrm rot="5400000" flipH="1">
            <a:off x="1847685" y="5930488"/>
            <a:ext cx="307200" cy="3072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188" name="Group 187">
            <a:extLst>
              <a:ext uri="{FF2B5EF4-FFF2-40B4-BE49-F238E27FC236}">
                <a16:creationId xmlns:a16="http://schemas.microsoft.com/office/drawing/2014/main" id="{162A070F-BAB3-4843-9767-6AF341DFB11C}"/>
              </a:ext>
            </a:extLst>
          </p:cNvPr>
          <p:cNvGrpSpPr/>
          <p:nvPr userDrawn="1"/>
        </p:nvGrpSpPr>
        <p:grpSpPr>
          <a:xfrm>
            <a:off x="1723316" y="862642"/>
            <a:ext cx="536806" cy="284121"/>
            <a:chOff x="11184673" y="2647468"/>
            <a:chExt cx="748937" cy="369772"/>
          </a:xfrm>
        </p:grpSpPr>
        <p:cxnSp>
          <p:nvCxnSpPr>
            <p:cNvPr id="189" name="Straight Connector 188">
              <a:extLst>
                <a:ext uri="{FF2B5EF4-FFF2-40B4-BE49-F238E27FC236}">
                  <a16:creationId xmlns:a16="http://schemas.microsoft.com/office/drawing/2014/main" id="{2644AF2E-5CE9-483B-A091-EC598D21C231}"/>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5A108FE5-241D-4CD6-A513-0D3253856E76}"/>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97F62959-DCC9-4545-91BE-B0FFA23EE88E}"/>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07 Quote">
  <p:cSld name="CUSTOM_6">
    <p:spTree>
      <p:nvGrpSpPr>
        <p:cNvPr id="1" name="Shape 902"/>
        <p:cNvGrpSpPr/>
        <p:nvPr/>
      </p:nvGrpSpPr>
      <p:grpSpPr>
        <a:xfrm>
          <a:off x="0" y="0"/>
          <a:ext cx="0" cy="0"/>
          <a:chOff x="0" y="0"/>
          <a:chExt cx="0" cy="0"/>
        </a:xfrm>
      </p:grpSpPr>
      <p:sp>
        <p:nvSpPr>
          <p:cNvPr id="1059" name="Google Shape;1059;p9"/>
          <p:cNvSpPr/>
          <p:nvPr/>
        </p:nvSpPr>
        <p:spPr>
          <a:xfrm flipH="1">
            <a:off x="10163400" y="224840"/>
            <a:ext cx="939900" cy="9042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33" name="Group 232">
            <a:extLst>
              <a:ext uri="{FF2B5EF4-FFF2-40B4-BE49-F238E27FC236}">
                <a16:creationId xmlns:a16="http://schemas.microsoft.com/office/drawing/2014/main" id="{8FEC522C-4555-47C2-B86C-56B30FD61E1B}"/>
              </a:ext>
            </a:extLst>
          </p:cNvPr>
          <p:cNvGrpSpPr/>
          <p:nvPr userDrawn="1"/>
        </p:nvGrpSpPr>
        <p:grpSpPr>
          <a:xfrm>
            <a:off x="10152332" y="224287"/>
            <a:ext cx="928345" cy="790756"/>
            <a:chOff x="3210946" y="234733"/>
            <a:chExt cx="1560780" cy="1298611"/>
          </a:xfrm>
        </p:grpSpPr>
        <p:cxnSp>
          <p:nvCxnSpPr>
            <p:cNvPr id="234" name="Straight Connector 233">
              <a:extLst>
                <a:ext uri="{FF2B5EF4-FFF2-40B4-BE49-F238E27FC236}">
                  <a16:creationId xmlns:a16="http://schemas.microsoft.com/office/drawing/2014/main" id="{22F9B0D4-6F5E-438B-A05C-8C955EDD924D}"/>
                </a:ext>
              </a:extLst>
            </p:cNvPr>
            <p:cNvCxnSpPr>
              <a:cxnSpLocks/>
            </p:cNvCxnSpPr>
            <p:nvPr/>
          </p:nvCxnSpPr>
          <p:spPr>
            <a:xfrm rot="5400000">
              <a:off x="3991336" y="752954"/>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1CCB65FA-B819-4614-A042-BD0925C20DC9}"/>
                </a:ext>
              </a:extLst>
            </p:cNvPr>
            <p:cNvCxnSpPr>
              <a:cxnSpLocks/>
            </p:cNvCxnSpPr>
            <p:nvPr/>
          </p:nvCxnSpPr>
          <p:spPr>
            <a:xfrm rot="5400000">
              <a:off x="3991336" y="567439"/>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0E8FA339-9A60-43C2-83E8-FBA341949D4E}"/>
                </a:ext>
              </a:extLst>
            </p:cNvPr>
            <p:cNvCxnSpPr>
              <a:cxnSpLocks/>
            </p:cNvCxnSpPr>
            <p:nvPr/>
          </p:nvCxnSpPr>
          <p:spPr>
            <a:xfrm rot="5400000">
              <a:off x="3991336" y="381923"/>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83C52189-7338-4F83-8A94-266F8A6ADF85}"/>
                </a:ext>
              </a:extLst>
            </p:cNvPr>
            <p:cNvCxnSpPr>
              <a:cxnSpLocks/>
            </p:cNvCxnSpPr>
            <p:nvPr/>
          </p:nvCxnSpPr>
          <p:spPr>
            <a:xfrm rot="5400000">
              <a:off x="3991336" y="19640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EE438C48-825A-4C09-B689-DBEAFBB51E92}"/>
                </a:ext>
              </a:extLst>
            </p:cNvPr>
            <p:cNvCxnSpPr>
              <a:cxnSpLocks/>
            </p:cNvCxnSpPr>
            <p:nvPr/>
          </p:nvCxnSpPr>
          <p:spPr>
            <a:xfrm rot="5400000">
              <a:off x="3991336" y="1089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D3404D06-3056-472B-8490-4A43FA22DFCB}"/>
                </a:ext>
              </a:extLst>
            </p:cNvPr>
            <p:cNvCxnSpPr>
              <a:cxnSpLocks/>
            </p:cNvCxnSpPr>
            <p:nvPr/>
          </p:nvCxnSpPr>
          <p:spPr>
            <a:xfrm rot="5400000">
              <a:off x="3991336" y="-174625"/>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8C7244A2-0ED0-435A-8AAE-CE65AD89D1B1}"/>
                </a:ext>
              </a:extLst>
            </p:cNvPr>
            <p:cNvCxnSpPr>
              <a:cxnSpLocks/>
            </p:cNvCxnSpPr>
            <p:nvPr/>
          </p:nvCxnSpPr>
          <p:spPr>
            <a:xfrm rot="5400000">
              <a:off x="3991336" y="-36014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C0A41FB9-3F8A-4FF7-A880-2B64C19F334F}"/>
                </a:ext>
              </a:extLst>
            </p:cNvPr>
            <p:cNvCxnSpPr>
              <a:cxnSpLocks/>
            </p:cNvCxnSpPr>
            <p:nvPr/>
          </p:nvCxnSpPr>
          <p:spPr>
            <a:xfrm rot="5400000">
              <a:off x="3991336" y="-54565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904" name="Google Shape;904;p9"/>
          <p:cNvSpPr txBox="1">
            <a:spLocks noGrp="1"/>
          </p:cNvSpPr>
          <p:nvPr>
            <p:ph type="subTitle" idx="1"/>
          </p:nvPr>
        </p:nvSpPr>
        <p:spPr>
          <a:xfrm>
            <a:off x="632875" y="5992363"/>
            <a:ext cx="11379900" cy="717900"/>
          </a:xfrm>
          <a:prstGeom prst="rect">
            <a:avLst/>
          </a:prstGeom>
        </p:spPr>
        <p:txBody>
          <a:bodyPr spcFirstLastPara="1" wrap="square" lIns="121900" tIns="121900" rIns="121900" bIns="121900" anchor="b" anchorCtr="0">
            <a:noAutofit/>
          </a:bodyPr>
          <a:lstStyle>
            <a:lvl1pPr lvl="0" algn="r" rtl="0">
              <a:lnSpc>
                <a:spcPct val="100000"/>
              </a:lnSpc>
              <a:spcBef>
                <a:spcPts val="0"/>
              </a:spcBef>
              <a:spcAft>
                <a:spcPts val="0"/>
              </a:spcAft>
              <a:buSzPts val="1900"/>
              <a:buNone/>
              <a:defRPr/>
            </a:lvl1pPr>
            <a:lvl2pPr lvl="1" algn="r" rtl="0">
              <a:lnSpc>
                <a:spcPct val="100000"/>
              </a:lnSpc>
              <a:spcBef>
                <a:spcPts val="0"/>
              </a:spcBef>
              <a:spcAft>
                <a:spcPts val="0"/>
              </a:spcAft>
              <a:buSzPts val="1900"/>
              <a:buNone/>
              <a:defRPr/>
            </a:lvl2pPr>
            <a:lvl3pPr lvl="2" algn="r" rtl="0">
              <a:lnSpc>
                <a:spcPct val="100000"/>
              </a:lnSpc>
              <a:spcBef>
                <a:spcPts val="0"/>
              </a:spcBef>
              <a:spcAft>
                <a:spcPts val="0"/>
              </a:spcAft>
              <a:buSzPts val="1900"/>
              <a:buNone/>
              <a:defRPr/>
            </a:lvl3pPr>
            <a:lvl4pPr lvl="3" algn="r" rtl="0">
              <a:lnSpc>
                <a:spcPct val="100000"/>
              </a:lnSpc>
              <a:spcBef>
                <a:spcPts val="0"/>
              </a:spcBef>
              <a:spcAft>
                <a:spcPts val="0"/>
              </a:spcAft>
              <a:buSzPts val="1900"/>
              <a:buNone/>
              <a:defRPr/>
            </a:lvl4pPr>
            <a:lvl5pPr lvl="4" algn="r" rtl="0">
              <a:lnSpc>
                <a:spcPct val="100000"/>
              </a:lnSpc>
              <a:spcBef>
                <a:spcPts val="0"/>
              </a:spcBef>
              <a:spcAft>
                <a:spcPts val="0"/>
              </a:spcAft>
              <a:buSzPts val="1900"/>
              <a:buNone/>
              <a:defRPr/>
            </a:lvl5pPr>
            <a:lvl6pPr lvl="5" algn="r" rtl="0">
              <a:lnSpc>
                <a:spcPct val="100000"/>
              </a:lnSpc>
              <a:spcBef>
                <a:spcPts val="0"/>
              </a:spcBef>
              <a:spcAft>
                <a:spcPts val="0"/>
              </a:spcAft>
              <a:buSzPts val="1900"/>
              <a:buNone/>
              <a:defRPr/>
            </a:lvl6pPr>
            <a:lvl7pPr lvl="6" algn="r" rtl="0">
              <a:lnSpc>
                <a:spcPct val="100000"/>
              </a:lnSpc>
              <a:spcBef>
                <a:spcPts val="0"/>
              </a:spcBef>
              <a:spcAft>
                <a:spcPts val="0"/>
              </a:spcAft>
              <a:buSzPts val="1900"/>
              <a:buNone/>
              <a:defRPr/>
            </a:lvl7pPr>
            <a:lvl8pPr lvl="7" algn="r" rtl="0">
              <a:lnSpc>
                <a:spcPct val="100000"/>
              </a:lnSpc>
              <a:spcBef>
                <a:spcPts val="0"/>
              </a:spcBef>
              <a:spcAft>
                <a:spcPts val="0"/>
              </a:spcAft>
              <a:buSzPts val="1900"/>
              <a:buNone/>
              <a:defRPr/>
            </a:lvl8pPr>
            <a:lvl9pPr lvl="8" algn="r" rtl="0">
              <a:lnSpc>
                <a:spcPct val="100000"/>
              </a:lnSpc>
              <a:spcBef>
                <a:spcPts val="0"/>
              </a:spcBef>
              <a:spcAft>
                <a:spcPts val="0"/>
              </a:spcAft>
              <a:buSzPts val="1900"/>
              <a:buNone/>
              <a:defRPr/>
            </a:lvl9pPr>
          </a:lstStyle>
          <a:p>
            <a:endParaRPr dirty="0"/>
          </a:p>
        </p:txBody>
      </p:sp>
      <p:sp>
        <p:nvSpPr>
          <p:cNvPr id="975" name="Google Shape;975;p9"/>
          <p:cNvSpPr/>
          <p:nvPr/>
        </p:nvSpPr>
        <p:spPr>
          <a:xfrm rot="10800000" flipH="1">
            <a:off x="1877599" y="5894831"/>
            <a:ext cx="904200" cy="8700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23" name="Group 222">
            <a:extLst>
              <a:ext uri="{FF2B5EF4-FFF2-40B4-BE49-F238E27FC236}">
                <a16:creationId xmlns:a16="http://schemas.microsoft.com/office/drawing/2014/main" id="{628CEEA9-11E4-4D9B-8B78-7E93EB78B4DD}"/>
              </a:ext>
            </a:extLst>
          </p:cNvPr>
          <p:cNvGrpSpPr/>
          <p:nvPr userDrawn="1"/>
        </p:nvGrpSpPr>
        <p:grpSpPr>
          <a:xfrm>
            <a:off x="1882475" y="6003984"/>
            <a:ext cx="928345" cy="759125"/>
            <a:chOff x="3210946" y="234733"/>
            <a:chExt cx="1560780" cy="1298611"/>
          </a:xfrm>
        </p:grpSpPr>
        <p:cxnSp>
          <p:nvCxnSpPr>
            <p:cNvPr id="224" name="Straight Connector 223">
              <a:extLst>
                <a:ext uri="{FF2B5EF4-FFF2-40B4-BE49-F238E27FC236}">
                  <a16:creationId xmlns:a16="http://schemas.microsoft.com/office/drawing/2014/main" id="{9234B458-2960-4BBF-BFD6-11FFF16748F3}"/>
                </a:ext>
              </a:extLst>
            </p:cNvPr>
            <p:cNvCxnSpPr>
              <a:cxnSpLocks/>
            </p:cNvCxnSpPr>
            <p:nvPr/>
          </p:nvCxnSpPr>
          <p:spPr>
            <a:xfrm rot="5400000">
              <a:off x="3991336" y="752954"/>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1F0F9BA6-00A3-450F-B4EC-7B5FF748ED23}"/>
                </a:ext>
              </a:extLst>
            </p:cNvPr>
            <p:cNvCxnSpPr>
              <a:cxnSpLocks/>
            </p:cNvCxnSpPr>
            <p:nvPr/>
          </p:nvCxnSpPr>
          <p:spPr>
            <a:xfrm rot="5400000">
              <a:off x="3991336" y="567439"/>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9DCE23AB-3620-46AD-AA0F-7C9E6E2FE7DD}"/>
                </a:ext>
              </a:extLst>
            </p:cNvPr>
            <p:cNvCxnSpPr>
              <a:cxnSpLocks/>
            </p:cNvCxnSpPr>
            <p:nvPr/>
          </p:nvCxnSpPr>
          <p:spPr>
            <a:xfrm rot="5400000">
              <a:off x="3991336" y="381923"/>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4677FA25-9A1D-4A88-B42D-229BA6E3BB93}"/>
                </a:ext>
              </a:extLst>
            </p:cNvPr>
            <p:cNvCxnSpPr>
              <a:cxnSpLocks/>
            </p:cNvCxnSpPr>
            <p:nvPr/>
          </p:nvCxnSpPr>
          <p:spPr>
            <a:xfrm rot="5400000">
              <a:off x="3991336" y="19640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2BFD5B65-4F70-4838-BAB6-ABCD2EAC5B80}"/>
                </a:ext>
              </a:extLst>
            </p:cNvPr>
            <p:cNvCxnSpPr>
              <a:cxnSpLocks/>
            </p:cNvCxnSpPr>
            <p:nvPr/>
          </p:nvCxnSpPr>
          <p:spPr>
            <a:xfrm rot="5400000">
              <a:off x="3991336" y="1089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A6EB3BBF-8B61-40F5-9E48-B8377276DF00}"/>
                </a:ext>
              </a:extLst>
            </p:cNvPr>
            <p:cNvCxnSpPr>
              <a:cxnSpLocks/>
            </p:cNvCxnSpPr>
            <p:nvPr/>
          </p:nvCxnSpPr>
          <p:spPr>
            <a:xfrm rot="5400000">
              <a:off x="3991336" y="-174625"/>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CCDDCD3C-FB31-48F4-946D-FFA9C327AF36}"/>
                </a:ext>
              </a:extLst>
            </p:cNvPr>
            <p:cNvCxnSpPr>
              <a:cxnSpLocks/>
            </p:cNvCxnSpPr>
            <p:nvPr/>
          </p:nvCxnSpPr>
          <p:spPr>
            <a:xfrm rot="5400000">
              <a:off x="3991336" y="-36014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38B9E9CB-3BD7-4B46-9E05-DA4834C530C0}"/>
                </a:ext>
              </a:extLst>
            </p:cNvPr>
            <p:cNvCxnSpPr>
              <a:cxnSpLocks/>
            </p:cNvCxnSpPr>
            <p:nvPr/>
          </p:nvCxnSpPr>
          <p:spPr>
            <a:xfrm rot="5400000">
              <a:off x="3991336" y="-54565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903" name="Google Shape;903;p9"/>
          <p:cNvSpPr txBox="1">
            <a:spLocks noGrp="1"/>
          </p:cNvSpPr>
          <p:nvPr>
            <p:ph type="title"/>
          </p:nvPr>
        </p:nvSpPr>
        <p:spPr>
          <a:xfrm>
            <a:off x="558100" y="1873525"/>
            <a:ext cx="11095500" cy="31608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5000"/>
              <a:buNone/>
              <a:defRPr sz="5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endParaRPr dirty="0"/>
          </a:p>
        </p:txBody>
      </p:sp>
      <p:grpSp>
        <p:nvGrpSpPr>
          <p:cNvPr id="905" name="Google Shape;905;p9"/>
          <p:cNvGrpSpPr/>
          <p:nvPr/>
        </p:nvGrpSpPr>
        <p:grpSpPr>
          <a:xfrm rot="10800000" flipH="1">
            <a:off x="1119915" y="5045361"/>
            <a:ext cx="649680" cy="436176"/>
            <a:chOff x="10624861" y="3933984"/>
            <a:chExt cx="1115330" cy="748800"/>
          </a:xfrm>
        </p:grpSpPr>
        <p:cxnSp>
          <p:nvCxnSpPr>
            <p:cNvPr id="906" name="Google Shape;906;p9"/>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907" name="Google Shape;907;p9"/>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908" name="Google Shape;908;p9"/>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909" name="Google Shape;909;p9"/>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910" name="Google Shape;910;p9"/>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911" name="Google Shape;911;p9"/>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912" name="Google Shape;912;p9"/>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913" name="Google Shape;913;p9"/>
          <p:cNvSpPr/>
          <p:nvPr/>
        </p:nvSpPr>
        <p:spPr>
          <a:xfrm rot="10800000" flipH="1">
            <a:off x="140218" y="6335306"/>
            <a:ext cx="436200" cy="4362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14" name="Google Shape;914;p9"/>
          <p:cNvSpPr/>
          <p:nvPr/>
        </p:nvSpPr>
        <p:spPr>
          <a:xfrm rot="10800000" flipH="1">
            <a:off x="147426" y="5913705"/>
            <a:ext cx="857400" cy="8574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915" name="Google Shape;915;p9"/>
          <p:cNvGrpSpPr/>
          <p:nvPr/>
        </p:nvGrpSpPr>
        <p:grpSpPr>
          <a:xfrm rot="10800000" flipH="1">
            <a:off x="140374" y="5905059"/>
            <a:ext cx="430783" cy="436176"/>
            <a:chOff x="8943245" y="2438859"/>
            <a:chExt cx="739541" cy="748800"/>
          </a:xfrm>
        </p:grpSpPr>
        <p:cxnSp>
          <p:nvCxnSpPr>
            <p:cNvPr id="916" name="Google Shape;916;p9"/>
            <p:cNvCxnSpPr/>
            <p:nvPr/>
          </p:nvCxnSpPr>
          <p:spPr>
            <a:xfrm>
              <a:off x="8943245"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917" name="Google Shape;917;p9"/>
            <p:cNvCxnSpPr/>
            <p:nvPr/>
          </p:nvCxnSpPr>
          <p:spPr>
            <a:xfrm>
              <a:off x="968278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918" name="Google Shape;918;p9"/>
            <p:cNvCxnSpPr/>
            <p:nvPr/>
          </p:nvCxnSpPr>
          <p:spPr>
            <a:xfrm>
              <a:off x="9497903"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919" name="Google Shape;919;p9"/>
            <p:cNvCxnSpPr/>
            <p:nvPr/>
          </p:nvCxnSpPr>
          <p:spPr>
            <a:xfrm>
              <a:off x="931301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920" name="Google Shape;920;p9"/>
            <p:cNvCxnSpPr/>
            <p:nvPr/>
          </p:nvCxnSpPr>
          <p:spPr>
            <a:xfrm>
              <a:off x="9128131" y="2438859"/>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921" name="Google Shape;921;p9"/>
          <p:cNvSpPr/>
          <p:nvPr/>
        </p:nvSpPr>
        <p:spPr>
          <a:xfrm rot="10800000" flipH="1">
            <a:off x="229122" y="6023678"/>
            <a:ext cx="639300" cy="6393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22" name="Google Shape;922;p9"/>
          <p:cNvSpPr/>
          <p:nvPr/>
        </p:nvSpPr>
        <p:spPr>
          <a:xfrm rot="10800000" flipH="1">
            <a:off x="343589" y="6138410"/>
            <a:ext cx="410100" cy="410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23" name="Google Shape;923;p9"/>
          <p:cNvSpPr/>
          <p:nvPr/>
        </p:nvSpPr>
        <p:spPr>
          <a:xfrm rot="10800000" flipH="1">
            <a:off x="447777" y="6242421"/>
            <a:ext cx="201900" cy="201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24" name="Google Shape;924;p9"/>
          <p:cNvSpPr/>
          <p:nvPr/>
        </p:nvSpPr>
        <p:spPr>
          <a:xfrm rot="10800000" flipH="1">
            <a:off x="1008299" y="6335306"/>
            <a:ext cx="436200" cy="4362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25" name="Google Shape;925;p9"/>
          <p:cNvSpPr/>
          <p:nvPr/>
        </p:nvSpPr>
        <p:spPr>
          <a:xfrm rot="10800000" flipH="1">
            <a:off x="1007364" y="5898926"/>
            <a:ext cx="436200" cy="4362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26" name="Google Shape;926;p9"/>
          <p:cNvGrpSpPr/>
          <p:nvPr/>
        </p:nvGrpSpPr>
        <p:grpSpPr>
          <a:xfrm rot="10800000" flipH="1">
            <a:off x="1121783" y="5905993"/>
            <a:ext cx="215392" cy="436176"/>
            <a:chOff x="10628069" y="2437255"/>
            <a:chExt cx="369772" cy="748800"/>
          </a:xfrm>
        </p:grpSpPr>
        <p:cxnSp>
          <p:nvCxnSpPr>
            <p:cNvPr id="927" name="Google Shape;927;p9"/>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928" name="Google Shape;928;p9"/>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929" name="Google Shape;929;p9"/>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930" name="Google Shape;930;p9"/>
          <p:cNvSpPr/>
          <p:nvPr/>
        </p:nvSpPr>
        <p:spPr>
          <a:xfrm rot="10800000" flipH="1">
            <a:off x="1114021" y="6432914"/>
            <a:ext cx="231000" cy="231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31" name="Google Shape;931;p9"/>
          <p:cNvSpPr/>
          <p:nvPr/>
        </p:nvSpPr>
        <p:spPr>
          <a:xfrm rot="10800000" flipH="1">
            <a:off x="1169619" y="6488615"/>
            <a:ext cx="119700" cy="119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32" name="Google Shape;932;p9"/>
          <p:cNvSpPr/>
          <p:nvPr/>
        </p:nvSpPr>
        <p:spPr>
          <a:xfrm rot="5400000" flipH="1">
            <a:off x="1440792" y="5894223"/>
            <a:ext cx="436200" cy="44333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37" name="Google Shape;937;p9"/>
          <p:cNvSpPr/>
          <p:nvPr/>
        </p:nvSpPr>
        <p:spPr>
          <a:xfrm rot="10800000" flipH="1">
            <a:off x="1458358" y="6346788"/>
            <a:ext cx="410100" cy="410100"/>
          </a:xfrm>
          <a:prstGeom prst="ellipse">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38" name="Google Shape;938;p9"/>
          <p:cNvSpPr/>
          <p:nvPr/>
        </p:nvSpPr>
        <p:spPr>
          <a:xfrm rot="10800000" flipH="1">
            <a:off x="1544791" y="6439455"/>
            <a:ext cx="231000" cy="231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39" name="Google Shape;939;p9"/>
          <p:cNvSpPr/>
          <p:nvPr/>
        </p:nvSpPr>
        <p:spPr>
          <a:xfrm rot="10800000" flipH="1">
            <a:off x="1600389" y="6495156"/>
            <a:ext cx="119700" cy="1197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40" name="Google Shape;940;p9"/>
          <p:cNvSpPr/>
          <p:nvPr/>
        </p:nvSpPr>
        <p:spPr>
          <a:xfrm rot="-5400000" flipH="1">
            <a:off x="146491" y="5045741"/>
            <a:ext cx="857400" cy="8574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941" name="Google Shape;941;p9"/>
          <p:cNvSpPr/>
          <p:nvPr/>
        </p:nvSpPr>
        <p:spPr>
          <a:xfrm rot="-5400000" flipH="1">
            <a:off x="251947" y="5151198"/>
            <a:ext cx="646500" cy="646500"/>
          </a:xfrm>
          <a:prstGeom prst="arc">
            <a:avLst>
              <a:gd name="adj1" fmla="val 16200000"/>
              <a:gd name="adj2" fmla="val 5467200"/>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942" name="Google Shape;942;p9"/>
          <p:cNvSpPr/>
          <p:nvPr/>
        </p:nvSpPr>
        <p:spPr>
          <a:xfrm rot="-5400000" flipH="1">
            <a:off x="350529" y="5249781"/>
            <a:ext cx="449100" cy="4491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943" name="Google Shape;943;p9"/>
          <p:cNvSpPr/>
          <p:nvPr/>
        </p:nvSpPr>
        <p:spPr>
          <a:xfrm rot="-5400000" flipH="1">
            <a:off x="467332" y="5357241"/>
            <a:ext cx="229200" cy="229200"/>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944" name="Google Shape;944;p9"/>
          <p:cNvSpPr/>
          <p:nvPr/>
        </p:nvSpPr>
        <p:spPr>
          <a:xfrm rot="-5400000">
            <a:off x="145557" y="5052157"/>
            <a:ext cx="857400" cy="857400"/>
          </a:xfrm>
          <a:prstGeom prst="arc">
            <a:avLst>
              <a:gd name="adj1" fmla="val 16200000"/>
              <a:gd name="adj2" fmla="val 3799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945" name="Google Shape;945;p9"/>
          <p:cNvSpPr/>
          <p:nvPr/>
        </p:nvSpPr>
        <p:spPr>
          <a:xfrm rot="5400000" flipH="1">
            <a:off x="150097" y="5052157"/>
            <a:ext cx="857400" cy="857400"/>
          </a:xfrm>
          <a:prstGeom prst="arc">
            <a:avLst>
              <a:gd name="adj1" fmla="val 16200000"/>
              <a:gd name="adj2" fmla="val 3799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946" name="Google Shape;946;p9"/>
          <p:cNvSpPr/>
          <p:nvPr/>
        </p:nvSpPr>
        <p:spPr>
          <a:xfrm rot="-5400000">
            <a:off x="355202" y="5262024"/>
            <a:ext cx="449100" cy="4491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947" name="Google Shape;947;p9"/>
          <p:cNvSpPr/>
          <p:nvPr/>
        </p:nvSpPr>
        <p:spPr>
          <a:xfrm rot="-5400000">
            <a:off x="466398" y="5375067"/>
            <a:ext cx="229200" cy="229200"/>
          </a:xfrm>
          <a:prstGeom prst="arc">
            <a:avLst>
              <a:gd name="adj1" fmla="val 16200000"/>
              <a:gd name="adj2" fmla="val 54672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948" name="Google Shape;948;p9"/>
          <p:cNvGrpSpPr/>
          <p:nvPr/>
        </p:nvGrpSpPr>
        <p:grpSpPr>
          <a:xfrm rot="10800000" flipH="1">
            <a:off x="1120849" y="5470538"/>
            <a:ext cx="649680" cy="436176"/>
            <a:chOff x="10626465" y="3184818"/>
            <a:chExt cx="1115330" cy="748800"/>
          </a:xfrm>
        </p:grpSpPr>
        <p:cxnSp>
          <p:nvCxnSpPr>
            <p:cNvPr id="949" name="Google Shape;949;p9"/>
            <p:cNvCxnSpPr/>
            <p:nvPr/>
          </p:nvCxnSpPr>
          <p:spPr>
            <a:xfrm>
              <a:off x="10998241"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950" name="Google Shape;950;p9"/>
            <p:cNvCxnSpPr/>
            <p:nvPr/>
          </p:nvCxnSpPr>
          <p:spPr>
            <a:xfrm>
              <a:off x="10812353"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951" name="Google Shape;951;p9"/>
            <p:cNvCxnSpPr/>
            <p:nvPr/>
          </p:nvCxnSpPr>
          <p:spPr>
            <a:xfrm>
              <a:off x="1062646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952" name="Google Shape;952;p9"/>
            <p:cNvCxnSpPr/>
            <p:nvPr/>
          </p:nvCxnSpPr>
          <p:spPr>
            <a:xfrm>
              <a:off x="1155590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953" name="Google Shape;953;p9"/>
            <p:cNvCxnSpPr/>
            <p:nvPr/>
          </p:nvCxnSpPr>
          <p:spPr>
            <a:xfrm>
              <a:off x="11370017"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954" name="Google Shape;954;p9"/>
            <p:cNvCxnSpPr/>
            <p:nvPr/>
          </p:nvCxnSpPr>
          <p:spPr>
            <a:xfrm>
              <a:off x="11184129"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955" name="Google Shape;955;p9"/>
            <p:cNvCxnSpPr/>
            <p:nvPr/>
          </p:nvCxnSpPr>
          <p:spPr>
            <a:xfrm>
              <a:off x="11741795" y="3184818"/>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956" name="Google Shape;956;p9"/>
          <p:cNvSpPr/>
          <p:nvPr/>
        </p:nvSpPr>
        <p:spPr>
          <a:xfrm rot="10800000" flipH="1">
            <a:off x="1002825" y="5468875"/>
            <a:ext cx="443100" cy="4260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57" name="Google Shape;957;p9"/>
          <p:cNvSpPr/>
          <p:nvPr/>
        </p:nvSpPr>
        <p:spPr>
          <a:xfrm rot="-5400000" flipH="1">
            <a:off x="1450274" y="5477324"/>
            <a:ext cx="443100" cy="4260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58" name="Google Shape;958;p9"/>
          <p:cNvGrpSpPr/>
          <p:nvPr/>
        </p:nvGrpSpPr>
        <p:grpSpPr>
          <a:xfrm flipH="1">
            <a:off x="1001750" y="5026769"/>
            <a:ext cx="882053" cy="442991"/>
            <a:chOff x="10576560" y="3328633"/>
            <a:chExt cx="1514255" cy="760500"/>
          </a:xfrm>
        </p:grpSpPr>
        <p:sp>
          <p:nvSpPr>
            <p:cNvPr id="959" name="Google Shape;959;p9"/>
            <p:cNvSpPr/>
            <p:nvPr/>
          </p:nvSpPr>
          <p:spPr>
            <a:xfrm>
              <a:off x="10576560" y="335761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60" name="Google Shape;960;p9"/>
            <p:cNvSpPr/>
            <p:nvPr/>
          </p:nvSpPr>
          <p:spPr>
            <a:xfrm rot="-5400000">
              <a:off x="11344865" y="334318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961" name="Google Shape;961;p9"/>
          <p:cNvSpPr/>
          <p:nvPr/>
        </p:nvSpPr>
        <p:spPr>
          <a:xfrm rot="8100000" flipH="1">
            <a:off x="1291611" y="5309041"/>
            <a:ext cx="315228" cy="31522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62" name="Google Shape;962;p9"/>
          <p:cNvSpPr/>
          <p:nvPr/>
        </p:nvSpPr>
        <p:spPr>
          <a:xfrm rot="10800000" flipH="1">
            <a:off x="1330808" y="5352711"/>
            <a:ext cx="231000" cy="231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63" name="Google Shape;963;p9"/>
          <p:cNvSpPr/>
          <p:nvPr/>
        </p:nvSpPr>
        <p:spPr>
          <a:xfrm rot="10800000" flipH="1">
            <a:off x="1386464" y="5408354"/>
            <a:ext cx="119700" cy="1197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64" name="Google Shape;964;p9"/>
          <p:cNvSpPr/>
          <p:nvPr/>
        </p:nvSpPr>
        <p:spPr>
          <a:xfrm flipH="1">
            <a:off x="142611" y="4182203"/>
            <a:ext cx="857400" cy="857400"/>
          </a:xfrm>
          <a:prstGeom prst="arc">
            <a:avLst>
              <a:gd name="adj1" fmla="val 16200000"/>
              <a:gd name="adj2" fmla="val 125862"/>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965" name="Google Shape;965;p9"/>
          <p:cNvSpPr/>
          <p:nvPr/>
        </p:nvSpPr>
        <p:spPr>
          <a:xfrm rot="10800000" flipH="1">
            <a:off x="584993" y="4182253"/>
            <a:ext cx="436200" cy="4362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66" name="Google Shape;966;p9"/>
          <p:cNvGrpSpPr/>
          <p:nvPr/>
        </p:nvGrpSpPr>
        <p:grpSpPr>
          <a:xfrm flipH="1">
            <a:off x="140200" y="4606153"/>
            <a:ext cx="882053" cy="442991"/>
            <a:chOff x="10576560" y="3328633"/>
            <a:chExt cx="1514255" cy="760500"/>
          </a:xfrm>
        </p:grpSpPr>
        <p:sp>
          <p:nvSpPr>
            <p:cNvPr id="967" name="Google Shape;967;p9"/>
            <p:cNvSpPr/>
            <p:nvPr/>
          </p:nvSpPr>
          <p:spPr>
            <a:xfrm>
              <a:off x="10576560" y="335761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68" name="Google Shape;968;p9"/>
            <p:cNvSpPr/>
            <p:nvPr/>
          </p:nvSpPr>
          <p:spPr>
            <a:xfrm rot="-5400000">
              <a:off x="11344865" y="334318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969" name="Google Shape;969;p9"/>
          <p:cNvSpPr/>
          <p:nvPr/>
        </p:nvSpPr>
        <p:spPr>
          <a:xfrm rot="-5400000">
            <a:off x="362666" y="4404094"/>
            <a:ext cx="449100" cy="449100"/>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970" name="Google Shape;970;p9"/>
          <p:cNvSpPr/>
          <p:nvPr/>
        </p:nvSpPr>
        <p:spPr>
          <a:xfrm rot="-5400000" flipH="1">
            <a:off x="361731" y="4404933"/>
            <a:ext cx="449100" cy="4491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971" name="Google Shape;971;p9"/>
          <p:cNvGrpSpPr/>
          <p:nvPr/>
        </p:nvGrpSpPr>
        <p:grpSpPr>
          <a:xfrm rot="10800000" flipH="1">
            <a:off x="410553" y="4464151"/>
            <a:ext cx="342860" cy="342860"/>
            <a:chOff x="9392653" y="5061283"/>
            <a:chExt cx="588600" cy="588600"/>
          </a:xfrm>
        </p:grpSpPr>
        <p:sp>
          <p:nvSpPr>
            <p:cNvPr id="972" name="Google Shape;972;p9"/>
            <p:cNvSpPr/>
            <p:nvPr/>
          </p:nvSpPr>
          <p:spPr>
            <a:xfrm>
              <a:off x="9392653" y="5061283"/>
              <a:ext cx="588600" cy="588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73" name="Google Shape;973;p9"/>
            <p:cNvSpPr/>
            <p:nvPr/>
          </p:nvSpPr>
          <p:spPr>
            <a:xfrm>
              <a:off x="9508479" y="5177109"/>
              <a:ext cx="357000" cy="357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74" name="Google Shape;974;p9"/>
            <p:cNvSpPr/>
            <p:nvPr/>
          </p:nvSpPr>
          <p:spPr>
            <a:xfrm>
              <a:off x="9608742" y="5277372"/>
              <a:ext cx="156600" cy="156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985" name="Google Shape;985;p9"/>
          <p:cNvGrpSpPr/>
          <p:nvPr/>
        </p:nvGrpSpPr>
        <p:grpSpPr>
          <a:xfrm rot="-10740388" flipH="1">
            <a:off x="1890894" y="5880429"/>
            <a:ext cx="893366" cy="893311"/>
            <a:chOff x="3247624" y="213651"/>
            <a:chExt cx="1533709" cy="1533614"/>
          </a:xfrm>
        </p:grpSpPr>
        <p:sp>
          <p:nvSpPr>
            <p:cNvPr id="986" name="Google Shape;986;p9"/>
            <p:cNvSpPr/>
            <p:nvPr/>
          </p:nvSpPr>
          <p:spPr>
            <a:xfrm rot="-2642172" flipH="1">
              <a:off x="3472138" y="438179"/>
              <a:ext cx="1084572" cy="1084572"/>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987" name="Google Shape;987;p9"/>
            <p:cNvSpPr/>
            <p:nvPr/>
          </p:nvSpPr>
          <p:spPr>
            <a:xfrm rot="8157828" flipH="1">
              <a:off x="3472247" y="438165"/>
              <a:ext cx="1084572" cy="1084572"/>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sp>
        <p:nvSpPr>
          <p:cNvPr id="988" name="Google Shape;988;p9"/>
          <p:cNvSpPr/>
          <p:nvPr/>
        </p:nvSpPr>
        <p:spPr>
          <a:xfrm rot="10800000" flipH="1">
            <a:off x="2132511" y="6122357"/>
            <a:ext cx="410100" cy="410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89" name="Google Shape;989;p9"/>
          <p:cNvSpPr/>
          <p:nvPr/>
        </p:nvSpPr>
        <p:spPr>
          <a:xfrm rot="10800000" flipH="1">
            <a:off x="2233662" y="6223406"/>
            <a:ext cx="207900" cy="2079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90" name="Google Shape;990;p9"/>
          <p:cNvGrpSpPr/>
          <p:nvPr/>
        </p:nvGrpSpPr>
        <p:grpSpPr>
          <a:xfrm flipH="1">
            <a:off x="11216463" y="1558458"/>
            <a:ext cx="675221" cy="453324"/>
            <a:chOff x="10624861" y="3933984"/>
            <a:chExt cx="1115330" cy="748800"/>
          </a:xfrm>
        </p:grpSpPr>
        <p:cxnSp>
          <p:nvCxnSpPr>
            <p:cNvPr id="991" name="Google Shape;991;p9"/>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992" name="Google Shape;992;p9"/>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993" name="Google Shape;993;p9"/>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994" name="Google Shape;994;p9"/>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995" name="Google Shape;995;p9"/>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996" name="Google Shape;996;p9"/>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997" name="Google Shape;997;p9"/>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998" name="Google Shape;998;p9"/>
          <p:cNvSpPr/>
          <p:nvPr/>
        </p:nvSpPr>
        <p:spPr>
          <a:xfrm rot="5400000">
            <a:off x="11109151" y="1997387"/>
            <a:ext cx="885900" cy="909300"/>
          </a:xfrm>
          <a:prstGeom prst="teardrop">
            <a:avLst>
              <a:gd name="adj" fmla="val 100000"/>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99" name="Google Shape;999;p9"/>
          <p:cNvSpPr/>
          <p:nvPr/>
        </p:nvSpPr>
        <p:spPr>
          <a:xfrm flipH="1">
            <a:off x="11553289" y="217902"/>
            <a:ext cx="453600" cy="4536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00" name="Google Shape;1000;p9"/>
          <p:cNvSpPr/>
          <p:nvPr/>
        </p:nvSpPr>
        <p:spPr>
          <a:xfrm flipH="1">
            <a:off x="11554260" y="671491"/>
            <a:ext cx="453600" cy="4536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01" name="Google Shape;1001;p9"/>
          <p:cNvGrpSpPr/>
          <p:nvPr/>
        </p:nvGrpSpPr>
        <p:grpSpPr>
          <a:xfrm flipH="1">
            <a:off x="11665882" y="663994"/>
            <a:ext cx="223860" cy="453324"/>
            <a:chOff x="10628069" y="2437255"/>
            <a:chExt cx="369772" cy="748800"/>
          </a:xfrm>
        </p:grpSpPr>
        <p:cxnSp>
          <p:nvCxnSpPr>
            <p:cNvPr id="1002" name="Google Shape;1002;p9"/>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1003" name="Google Shape;1003;p9"/>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1004" name="Google Shape;1004;p9"/>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1005" name="Google Shape;1005;p9"/>
          <p:cNvSpPr/>
          <p:nvPr/>
        </p:nvSpPr>
        <p:spPr>
          <a:xfrm flipH="1">
            <a:off x="11656997" y="329737"/>
            <a:ext cx="240000" cy="240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06" name="Google Shape;1006;p9"/>
          <p:cNvSpPr/>
          <p:nvPr/>
        </p:nvSpPr>
        <p:spPr>
          <a:xfrm flipH="1">
            <a:off x="11715006" y="387528"/>
            <a:ext cx="124200" cy="1242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07" name="Google Shape;1007;p9"/>
          <p:cNvSpPr/>
          <p:nvPr/>
        </p:nvSpPr>
        <p:spPr>
          <a:xfrm rot="-5400000" flipH="1">
            <a:off x="11098669" y="672673"/>
            <a:ext cx="453600" cy="4536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12" name="Google Shape;1012;p9"/>
          <p:cNvSpPr/>
          <p:nvPr/>
        </p:nvSpPr>
        <p:spPr>
          <a:xfrm flipH="1">
            <a:off x="11112777" y="233096"/>
            <a:ext cx="426300" cy="426300"/>
          </a:xfrm>
          <a:prstGeom prst="ellipse">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13" name="Google Shape;1013;p9"/>
          <p:cNvSpPr/>
          <p:nvPr/>
        </p:nvSpPr>
        <p:spPr>
          <a:xfrm flipH="1">
            <a:off x="11209235" y="322938"/>
            <a:ext cx="240000" cy="240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14" name="Google Shape;1014;p9"/>
          <p:cNvSpPr/>
          <p:nvPr/>
        </p:nvSpPr>
        <p:spPr>
          <a:xfrm flipH="1">
            <a:off x="11267244" y="380729"/>
            <a:ext cx="124200" cy="1242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15" name="Google Shape;1015;p9"/>
          <p:cNvGrpSpPr/>
          <p:nvPr/>
        </p:nvGrpSpPr>
        <p:grpSpPr>
          <a:xfrm flipH="1">
            <a:off x="11215492" y="1116568"/>
            <a:ext cx="675221" cy="453324"/>
            <a:chOff x="10626465" y="3184818"/>
            <a:chExt cx="1115330" cy="748800"/>
          </a:xfrm>
        </p:grpSpPr>
        <p:cxnSp>
          <p:nvCxnSpPr>
            <p:cNvPr id="1016" name="Google Shape;1016;p9"/>
            <p:cNvCxnSpPr/>
            <p:nvPr/>
          </p:nvCxnSpPr>
          <p:spPr>
            <a:xfrm>
              <a:off x="10998241"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017" name="Google Shape;1017;p9"/>
            <p:cNvCxnSpPr/>
            <p:nvPr/>
          </p:nvCxnSpPr>
          <p:spPr>
            <a:xfrm>
              <a:off x="10812353"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018" name="Google Shape;1018;p9"/>
            <p:cNvCxnSpPr/>
            <p:nvPr/>
          </p:nvCxnSpPr>
          <p:spPr>
            <a:xfrm>
              <a:off x="1062646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019" name="Google Shape;1019;p9"/>
            <p:cNvCxnSpPr/>
            <p:nvPr/>
          </p:nvCxnSpPr>
          <p:spPr>
            <a:xfrm>
              <a:off x="1155590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020" name="Google Shape;1020;p9"/>
            <p:cNvCxnSpPr/>
            <p:nvPr/>
          </p:nvCxnSpPr>
          <p:spPr>
            <a:xfrm>
              <a:off x="11370017"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021" name="Google Shape;1021;p9"/>
            <p:cNvCxnSpPr/>
            <p:nvPr/>
          </p:nvCxnSpPr>
          <p:spPr>
            <a:xfrm>
              <a:off x="11184129"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022" name="Google Shape;1022;p9"/>
            <p:cNvCxnSpPr/>
            <p:nvPr/>
          </p:nvCxnSpPr>
          <p:spPr>
            <a:xfrm>
              <a:off x="11741795" y="3184818"/>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1023" name="Google Shape;1023;p9"/>
          <p:cNvSpPr/>
          <p:nvPr/>
        </p:nvSpPr>
        <p:spPr>
          <a:xfrm flipH="1">
            <a:off x="11552079" y="1129105"/>
            <a:ext cx="460500" cy="4428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24" name="Google Shape;1024;p9"/>
          <p:cNvSpPr/>
          <p:nvPr/>
        </p:nvSpPr>
        <p:spPr>
          <a:xfrm rot="5400000" flipH="1">
            <a:off x="11086943" y="1120360"/>
            <a:ext cx="460500" cy="4428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25" name="Google Shape;1025;p9"/>
          <p:cNvGrpSpPr/>
          <p:nvPr/>
        </p:nvGrpSpPr>
        <p:grpSpPr>
          <a:xfrm rot="10800000" flipH="1">
            <a:off x="11096040" y="1571281"/>
            <a:ext cx="916730" cy="460407"/>
            <a:chOff x="10576560" y="3328633"/>
            <a:chExt cx="1514255" cy="760500"/>
          </a:xfrm>
        </p:grpSpPr>
        <p:sp>
          <p:nvSpPr>
            <p:cNvPr id="1026" name="Google Shape;1026;p9"/>
            <p:cNvSpPr/>
            <p:nvPr/>
          </p:nvSpPr>
          <p:spPr>
            <a:xfrm>
              <a:off x="10576560" y="335761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27" name="Google Shape;1027;p9"/>
            <p:cNvSpPr/>
            <p:nvPr/>
          </p:nvSpPr>
          <p:spPr>
            <a:xfrm rot="-5400000">
              <a:off x="11344865" y="334318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028" name="Google Shape;1028;p9"/>
          <p:cNvSpPr/>
          <p:nvPr/>
        </p:nvSpPr>
        <p:spPr>
          <a:xfrm rot="-2700000" flipH="1">
            <a:off x="11384805" y="1410356"/>
            <a:ext cx="327532" cy="327532"/>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29" name="Google Shape;1029;p9"/>
          <p:cNvSpPr/>
          <p:nvPr/>
        </p:nvSpPr>
        <p:spPr>
          <a:xfrm flipH="1">
            <a:off x="11431659" y="1452541"/>
            <a:ext cx="240000" cy="240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30" name="Google Shape;1030;p9"/>
          <p:cNvSpPr/>
          <p:nvPr/>
        </p:nvSpPr>
        <p:spPr>
          <a:xfrm flipH="1">
            <a:off x="11489607" y="1510392"/>
            <a:ext cx="124200" cy="1242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31" name="Google Shape;1031;p9"/>
          <p:cNvSpPr/>
          <p:nvPr/>
        </p:nvSpPr>
        <p:spPr>
          <a:xfrm rot="5400000" flipH="1">
            <a:off x="11216116" y="2127575"/>
            <a:ext cx="672000" cy="672000"/>
          </a:xfrm>
          <a:prstGeom prst="arc">
            <a:avLst>
              <a:gd name="adj1" fmla="val 16200000"/>
              <a:gd name="adj2" fmla="val 10690623"/>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032" name="Google Shape;1032;p9"/>
          <p:cNvSpPr/>
          <p:nvPr/>
        </p:nvSpPr>
        <p:spPr>
          <a:xfrm rot="5400000" flipH="1">
            <a:off x="11318846" y="2230303"/>
            <a:ext cx="466800" cy="466800"/>
          </a:xfrm>
          <a:prstGeom prst="arc">
            <a:avLst>
              <a:gd name="adj1" fmla="val 16200000"/>
              <a:gd name="adj2" fmla="val 10869229"/>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033" name="Google Shape;1033;p9"/>
          <p:cNvSpPr/>
          <p:nvPr/>
        </p:nvSpPr>
        <p:spPr>
          <a:xfrm flipH="1">
            <a:off x="11092901" y="2017691"/>
            <a:ext cx="453600" cy="4536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34" name="Google Shape;1034;p9"/>
          <p:cNvSpPr/>
          <p:nvPr/>
        </p:nvSpPr>
        <p:spPr>
          <a:xfrm flipH="1">
            <a:off x="11458735" y="2375260"/>
            <a:ext cx="173100" cy="1731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35" name="Google Shape;1035;p9"/>
          <p:cNvGrpSpPr/>
          <p:nvPr/>
        </p:nvGrpSpPr>
        <p:grpSpPr>
          <a:xfrm flipH="1">
            <a:off x="11662918" y="2584071"/>
            <a:ext cx="252180" cy="32692"/>
            <a:chOff x="10578164" y="275923"/>
            <a:chExt cx="416551" cy="54000"/>
          </a:xfrm>
        </p:grpSpPr>
        <p:sp>
          <p:nvSpPr>
            <p:cNvPr id="1036" name="Google Shape;1036;p9"/>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37" name="Google Shape;1037;p9"/>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38" name="Google Shape;1038;p9"/>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039" name="Google Shape;1039;p9"/>
          <p:cNvGrpSpPr/>
          <p:nvPr/>
        </p:nvGrpSpPr>
        <p:grpSpPr>
          <a:xfrm flipH="1">
            <a:off x="11662918" y="2676829"/>
            <a:ext cx="252180" cy="32692"/>
            <a:chOff x="10578164" y="275923"/>
            <a:chExt cx="416551" cy="54000"/>
          </a:xfrm>
        </p:grpSpPr>
        <p:sp>
          <p:nvSpPr>
            <p:cNvPr id="1040" name="Google Shape;1040;p9"/>
            <p:cNvSpPr/>
            <p:nvPr/>
          </p:nvSpPr>
          <p:spPr>
            <a:xfrm>
              <a:off x="10578164"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41" name="Google Shape;1041;p9"/>
            <p:cNvSpPr/>
            <p:nvPr/>
          </p:nvSpPr>
          <p:spPr>
            <a:xfrm>
              <a:off x="10759440"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42" name="Google Shape;1042;p9"/>
            <p:cNvSpPr/>
            <p:nvPr/>
          </p:nvSpPr>
          <p:spPr>
            <a:xfrm>
              <a:off x="10940715"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043" name="Google Shape;1043;p9"/>
          <p:cNvGrpSpPr/>
          <p:nvPr/>
        </p:nvGrpSpPr>
        <p:grpSpPr>
          <a:xfrm flipH="1">
            <a:off x="11662918" y="2769586"/>
            <a:ext cx="252180" cy="32692"/>
            <a:chOff x="10578164" y="275923"/>
            <a:chExt cx="416551" cy="54000"/>
          </a:xfrm>
        </p:grpSpPr>
        <p:sp>
          <p:nvSpPr>
            <p:cNvPr id="1044" name="Google Shape;1044;p9"/>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45" name="Google Shape;1045;p9"/>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46" name="Google Shape;1046;p9"/>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047" name="Google Shape;1047;p9"/>
          <p:cNvGrpSpPr/>
          <p:nvPr/>
        </p:nvGrpSpPr>
        <p:grpSpPr>
          <a:xfrm flipH="1">
            <a:off x="11197673" y="2140194"/>
            <a:ext cx="252180" cy="32692"/>
            <a:chOff x="10578164" y="275923"/>
            <a:chExt cx="416551" cy="54000"/>
          </a:xfrm>
        </p:grpSpPr>
        <p:sp>
          <p:nvSpPr>
            <p:cNvPr id="1048" name="Google Shape;1048;p9"/>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49" name="Google Shape;1049;p9"/>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50" name="Google Shape;1050;p9"/>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051" name="Google Shape;1051;p9"/>
          <p:cNvGrpSpPr/>
          <p:nvPr/>
        </p:nvGrpSpPr>
        <p:grpSpPr>
          <a:xfrm flipH="1">
            <a:off x="11197673" y="2232952"/>
            <a:ext cx="252180" cy="32692"/>
            <a:chOff x="10578164" y="275923"/>
            <a:chExt cx="416551" cy="54000"/>
          </a:xfrm>
        </p:grpSpPr>
        <p:sp>
          <p:nvSpPr>
            <p:cNvPr id="1052" name="Google Shape;1052;p9"/>
            <p:cNvSpPr/>
            <p:nvPr/>
          </p:nvSpPr>
          <p:spPr>
            <a:xfrm>
              <a:off x="10578164"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53" name="Google Shape;1053;p9"/>
            <p:cNvSpPr/>
            <p:nvPr/>
          </p:nvSpPr>
          <p:spPr>
            <a:xfrm>
              <a:off x="10759440"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54" name="Google Shape;1054;p9"/>
            <p:cNvSpPr/>
            <p:nvPr/>
          </p:nvSpPr>
          <p:spPr>
            <a:xfrm>
              <a:off x="10940715"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055" name="Google Shape;1055;p9"/>
          <p:cNvGrpSpPr/>
          <p:nvPr/>
        </p:nvGrpSpPr>
        <p:grpSpPr>
          <a:xfrm flipH="1">
            <a:off x="11197673" y="2325710"/>
            <a:ext cx="252180" cy="32692"/>
            <a:chOff x="10578164" y="275923"/>
            <a:chExt cx="416551" cy="54000"/>
          </a:xfrm>
        </p:grpSpPr>
        <p:sp>
          <p:nvSpPr>
            <p:cNvPr id="1056" name="Google Shape;1056;p9"/>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57" name="Google Shape;1057;p9"/>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58" name="Google Shape;1058;p9"/>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069" name="Google Shape;1069;p9"/>
          <p:cNvGrpSpPr/>
          <p:nvPr/>
        </p:nvGrpSpPr>
        <p:grpSpPr>
          <a:xfrm rot="59618" flipH="1">
            <a:off x="10160743" y="215579"/>
            <a:ext cx="928647" cy="928590"/>
            <a:chOff x="3247624" y="213651"/>
            <a:chExt cx="1533709" cy="1533614"/>
          </a:xfrm>
        </p:grpSpPr>
        <p:sp>
          <p:nvSpPr>
            <p:cNvPr id="1070" name="Google Shape;1070;p9"/>
            <p:cNvSpPr/>
            <p:nvPr/>
          </p:nvSpPr>
          <p:spPr>
            <a:xfrm rot="-2642172" flipH="1">
              <a:off x="3472138" y="438179"/>
              <a:ext cx="1084572" cy="1084572"/>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071" name="Google Shape;1071;p9"/>
            <p:cNvSpPr/>
            <p:nvPr/>
          </p:nvSpPr>
          <p:spPr>
            <a:xfrm rot="8157828" flipH="1">
              <a:off x="3472247" y="438165"/>
              <a:ext cx="1084572" cy="1084572"/>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sp>
        <p:nvSpPr>
          <p:cNvPr id="1072" name="Google Shape;1072;p9"/>
          <p:cNvSpPr/>
          <p:nvPr/>
        </p:nvSpPr>
        <p:spPr>
          <a:xfrm flipH="1">
            <a:off x="10412033" y="466377"/>
            <a:ext cx="426300" cy="4263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73" name="Google Shape;1073;p9"/>
          <p:cNvSpPr/>
          <p:nvPr/>
        </p:nvSpPr>
        <p:spPr>
          <a:xfrm flipH="1">
            <a:off x="10517192" y="571518"/>
            <a:ext cx="216000" cy="2160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74" name="Google Shape;1074;p9"/>
          <p:cNvSpPr/>
          <p:nvPr/>
        </p:nvSpPr>
        <p:spPr>
          <a:xfrm flipH="1">
            <a:off x="9703862" y="228586"/>
            <a:ext cx="453600" cy="4536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75" name="Google Shape;1075;p9"/>
          <p:cNvSpPr/>
          <p:nvPr/>
        </p:nvSpPr>
        <p:spPr>
          <a:xfrm rot="-5400000" flipH="1">
            <a:off x="9704012" y="677529"/>
            <a:ext cx="453600" cy="4536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76" name="Google Shape;1076;p9"/>
          <p:cNvGrpSpPr/>
          <p:nvPr/>
        </p:nvGrpSpPr>
        <p:grpSpPr>
          <a:xfrm rot="-5400000" flipH="1">
            <a:off x="9813548" y="220593"/>
            <a:ext cx="234029" cy="453324"/>
            <a:chOff x="10628069" y="2437255"/>
            <a:chExt cx="369772" cy="748800"/>
          </a:xfrm>
        </p:grpSpPr>
        <p:cxnSp>
          <p:nvCxnSpPr>
            <p:cNvPr id="1077" name="Google Shape;1077;p9"/>
            <p:cNvCxnSpPr/>
            <p:nvPr/>
          </p:nvCxnSpPr>
          <p:spPr>
            <a:xfrm>
              <a:off x="10997841"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078" name="Google Shape;1078;p9"/>
            <p:cNvCxnSpPr/>
            <p:nvPr/>
          </p:nvCxnSpPr>
          <p:spPr>
            <a:xfrm>
              <a:off x="10812955"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079" name="Google Shape;1079;p9"/>
            <p:cNvCxnSpPr/>
            <p:nvPr/>
          </p:nvCxnSpPr>
          <p:spPr>
            <a:xfrm>
              <a:off x="10628069" y="2437255"/>
              <a:ext cx="0" cy="748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1080" name="Google Shape;1080;p9"/>
          <p:cNvGrpSpPr/>
          <p:nvPr/>
        </p:nvGrpSpPr>
        <p:grpSpPr>
          <a:xfrm rot="-5400000" flipH="1">
            <a:off x="9819604" y="673276"/>
            <a:ext cx="223860" cy="453324"/>
            <a:chOff x="10628069" y="2437255"/>
            <a:chExt cx="369772" cy="748800"/>
          </a:xfrm>
        </p:grpSpPr>
        <p:cxnSp>
          <p:nvCxnSpPr>
            <p:cNvPr id="1081" name="Google Shape;1081;p9"/>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1082" name="Google Shape;1082;p9"/>
            <p:cNvCxnSpPr/>
            <p:nvPr/>
          </p:nvCxnSpPr>
          <p:spPr>
            <a:xfrm>
              <a:off x="10812955" y="2437255"/>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1083" name="Google Shape;1083;p9"/>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1084" name="Google Shape;1084;p9"/>
          <p:cNvSpPr/>
          <p:nvPr/>
        </p:nvSpPr>
        <p:spPr>
          <a:xfrm rot="10800000">
            <a:off x="9256187" y="227172"/>
            <a:ext cx="903600" cy="903600"/>
          </a:xfrm>
          <a:prstGeom prst="arc">
            <a:avLst>
              <a:gd name="adj1" fmla="val 16200000"/>
              <a:gd name="adj2" fmla="val 5378577"/>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085" name="Google Shape;1085;p9"/>
          <p:cNvSpPr/>
          <p:nvPr/>
        </p:nvSpPr>
        <p:spPr>
          <a:xfrm flipH="1">
            <a:off x="10961975" y="1236916"/>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86" name="Google Shape;1086;p9"/>
          <p:cNvSpPr/>
          <p:nvPr/>
        </p:nvSpPr>
        <p:spPr>
          <a:xfrm flipH="1">
            <a:off x="10844773" y="1236916"/>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87" name="Google Shape;1087;p9"/>
          <p:cNvSpPr/>
          <p:nvPr/>
        </p:nvSpPr>
        <p:spPr>
          <a:xfrm flipH="1">
            <a:off x="10727572" y="1236916"/>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88" name="Google Shape;1088;p9"/>
          <p:cNvSpPr/>
          <p:nvPr/>
        </p:nvSpPr>
        <p:spPr>
          <a:xfrm flipH="1">
            <a:off x="10961975" y="1329674"/>
            <a:ext cx="32700" cy="32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89" name="Google Shape;1089;p9"/>
          <p:cNvSpPr/>
          <p:nvPr/>
        </p:nvSpPr>
        <p:spPr>
          <a:xfrm flipH="1">
            <a:off x="10844773" y="1329674"/>
            <a:ext cx="32700" cy="32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90" name="Google Shape;1090;p9"/>
          <p:cNvSpPr/>
          <p:nvPr/>
        </p:nvSpPr>
        <p:spPr>
          <a:xfrm flipH="1">
            <a:off x="10727572" y="1329674"/>
            <a:ext cx="32700" cy="32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91" name="Google Shape;1091;p9"/>
          <p:cNvSpPr/>
          <p:nvPr/>
        </p:nvSpPr>
        <p:spPr>
          <a:xfrm flipH="1">
            <a:off x="10961975" y="1422431"/>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92" name="Google Shape;1092;p9"/>
          <p:cNvSpPr/>
          <p:nvPr/>
        </p:nvSpPr>
        <p:spPr>
          <a:xfrm flipH="1">
            <a:off x="10844773" y="1422431"/>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93" name="Google Shape;1093;p9"/>
          <p:cNvSpPr/>
          <p:nvPr/>
        </p:nvSpPr>
        <p:spPr>
          <a:xfrm flipH="1">
            <a:off x="10727572" y="1422431"/>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94" name="Google Shape;1094;p9"/>
          <p:cNvSpPr/>
          <p:nvPr/>
        </p:nvSpPr>
        <p:spPr>
          <a:xfrm flipH="1">
            <a:off x="10493168" y="1236916"/>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95" name="Google Shape;1095;p9"/>
          <p:cNvSpPr/>
          <p:nvPr/>
        </p:nvSpPr>
        <p:spPr>
          <a:xfrm flipH="1">
            <a:off x="10375967" y="1236916"/>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96" name="Google Shape;1096;p9"/>
          <p:cNvSpPr/>
          <p:nvPr/>
        </p:nvSpPr>
        <p:spPr>
          <a:xfrm flipH="1">
            <a:off x="10258766" y="1236916"/>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97" name="Google Shape;1097;p9"/>
          <p:cNvSpPr/>
          <p:nvPr/>
        </p:nvSpPr>
        <p:spPr>
          <a:xfrm flipH="1">
            <a:off x="10493168" y="1329674"/>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98" name="Google Shape;1098;p9"/>
          <p:cNvSpPr/>
          <p:nvPr/>
        </p:nvSpPr>
        <p:spPr>
          <a:xfrm flipH="1">
            <a:off x="10375967" y="1329674"/>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99" name="Google Shape;1099;p9"/>
          <p:cNvSpPr/>
          <p:nvPr/>
        </p:nvSpPr>
        <p:spPr>
          <a:xfrm flipH="1">
            <a:off x="10258766" y="1329674"/>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00" name="Google Shape;1100;p9"/>
          <p:cNvSpPr/>
          <p:nvPr/>
        </p:nvSpPr>
        <p:spPr>
          <a:xfrm flipH="1">
            <a:off x="10493168" y="1422431"/>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01" name="Google Shape;1101;p9"/>
          <p:cNvSpPr/>
          <p:nvPr/>
        </p:nvSpPr>
        <p:spPr>
          <a:xfrm flipH="1">
            <a:off x="10375967" y="1422431"/>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02" name="Google Shape;1102;p9"/>
          <p:cNvSpPr/>
          <p:nvPr/>
        </p:nvSpPr>
        <p:spPr>
          <a:xfrm flipH="1">
            <a:off x="10258766" y="1422431"/>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03" name="Google Shape;1103;p9"/>
          <p:cNvSpPr/>
          <p:nvPr/>
        </p:nvSpPr>
        <p:spPr>
          <a:xfrm flipH="1">
            <a:off x="10610370" y="1229146"/>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04" name="Google Shape;1104;p9"/>
          <p:cNvSpPr/>
          <p:nvPr/>
        </p:nvSpPr>
        <p:spPr>
          <a:xfrm flipH="1">
            <a:off x="10610370" y="1338900"/>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05" name="Google Shape;1105;p9"/>
          <p:cNvSpPr/>
          <p:nvPr/>
        </p:nvSpPr>
        <p:spPr>
          <a:xfrm flipH="1">
            <a:off x="10610370" y="1437000"/>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106" name="Google Shape;1106;p9"/>
          <p:cNvGrpSpPr/>
          <p:nvPr/>
        </p:nvGrpSpPr>
        <p:grpSpPr>
          <a:xfrm rot="-5400000" flipH="1">
            <a:off x="10621893" y="1526996"/>
            <a:ext cx="431099" cy="517571"/>
            <a:chOff x="10628069" y="2437255"/>
            <a:chExt cx="369772" cy="748800"/>
          </a:xfrm>
        </p:grpSpPr>
        <p:cxnSp>
          <p:nvCxnSpPr>
            <p:cNvPr id="1107" name="Google Shape;1107;p9"/>
            <p:cNvCxnSpPr/>
            <p:nvPr/>
          </p:nvCxnSpPr>
          <p:spPr>
            <a:xfrm>
              <a:off x="10997841"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108" name="Google Shape;1108;p9"/>
            <p:cNvCxnSpPr/>
            <p:nvPr/>
          </p:nvCxnSpPr>
          <p:spPr>
            <a:xfrm>
              <a:off x="10812955"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109" name="Google Shape;1109;p9"/>
            <p:cNvCxnSpPr/>
            <p:nvPr/>
          </p:nvCxnSpPr>
          <p:spPr>
            <a:xfrm>
              <a:off x="10628069" y="2437255"/>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1110" name="Google Shape;1110;p9"/>
          <p:cNvSpPr/>
          <p:nvPr/>
        </p:nvSpPr>
        <p:spPr>
          <a:xfrm rot="-5400000" flipH="1">
            <a:off x="10177027" y="1568196"/>
            <a:ext cx="453600" cy="4536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11" name="Google Shape;1111;p9"/>
          <p:cNvSpPr/>
          <p:nvPr/>
        </p:nvSpPr>
        <p:spPr>
          <a:xfrm flipH="1">
            <a:off x="10298651" y="1690022"/>
            <a:ext cx="210000" cy="210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112" name="Google Shape;1112;p9"/>
          <p:cNvGrpSpPr/>
          <p:nvPr/>
        </p:nvGrpSpPr>
        <p:grpSpPr>
          <a:xfrm rot="5400000">
            <a:off x="9364777" y="335871"/>
            <a:ext cx="679985" cy="679985"/>
            <a:chOff x="6214949" y="2511699"/>
            <a:chExt cx="1123200" cy="1123200"/>
          </a:xfrm>
        </p:grpSpPr>
        <p:sp>
          <p:nvSpPr>
            <p:cNvPr id="1113" name="Google Shape;1113;p9"/>
            <p:cNvSpPr/>
            <p:nvPr/>
          </p:nvSpPr>
          <p:spPr>
            <a:xfrm rot="-5400000" flipH="1">
              <a:off x="6402149" y="2698899"/>
              <a:ext cx="748800" cy="7488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114" name="Google Shape;1114;p9"/>
            <p:cNvSpPr/>
            <p:nvPr/>
          </p:nvSpPr>
          <p:spPr>
            <a:xfrm rot="-5400000" flipH="1">
              <a:off x="6589349" y="2886099"/>
              <a:ext cx="374400" cy="3744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115" name="Google Shape;1115;p9"/>
            <p:cNvSpPr/>
            <p:nvPr/>
          </p:nvSpPr>
          <p:spPr>
            <a:xfrm rot="-5400000" flipH="1">
              <a:off x="6214949" y="2511699"/>
              <a:ext cx="1123200" cy="1123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latin typeface="Calibri"/>
                  <a:ea typeface="Calibri"/>
                  <a:cs typeface="Calibri"/>
                  <a:sym typeface="Calibri"/>
                </a:rPr>
                <a:t>		</a:t>
              </a:r>
              <a:endParaRPr sz="1800" b="0" i="0" u="none" strike="noStrike" cap="none">
                <a:solidFill>
                  <a:srgbClr val="000000"/>
                </a:solidFill>
                <a:latin typeface="Calibri"/>
                <a:ea typeface="Calibri"/>
                <a:cs typeface="Calibri"/>
                <a:sym typeface="Calibri"/>
              </a:endParaRPr>
            </a:p>
          </p:txBody>
        </p:sp>
      </p:grpSp>
      <p:grpSp>
        <p:nvGrpSpPr>
          <p:cNvPr id="215" name="Group 214">
            <a:extLst>
              <a:ext uri="{FF2B5EF4-FFF2-40B4-BE49-F238E27FC236}">
                <a16:creationId xmlns:a16="http://schemas.microsoft.com/office/drawing/2014/main" id="{977838AB-C5E4-4B20-B2A8-EC502E1BFA9E}"/>
              </a:ext>
            </a:extLst>
          </p:cNvPr>
          <p:cNvGrpSpPr/>
          <p:nvPr userDrawn="1"/>
        </p:nvGrpSpPr>
        <p:grpSpPr>
          <a:xfrm>
            <a:off x="1421391" y="5995361"/>
            <a:ext cx="455314" cy="240989"/>
            <a:chOff x="11184673" y="2647468"/>
            <a:chExt cx="748937" cy="369772"/>
          </a:xfrm>
        </p:grpSpPr>
        <p:cxnSp>
          <p:nvCxnSpPr>
            <p:cNvPr id="216" name="Straight Connector 215">
              <a:extLst>
                <a:ext uri="{FF2B5EF4-FFF2-40B4-BE49-F238E27FC236}">
                  <a16:creationId xmlns:a16="http://schemas.microsoft.com/office/drawing/2014/main" id="{0509B2DB-D87C-4372-AFC5-6DAE79C20C10}"/>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B7712779-2D34-430C-8DBF-C8DA6C46AE65}"/>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14BE0D91-05FF-446A-8E5F-2BC2F860BB97}"/>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219" name="Group 218">
            <a:extLst>
              <a:ext uri="{FF2B5EF4-FFF2-40B4-BE49-F238E27FC236}">
                <a16:creationId xmlns:a16="http://schemas.microsoft.com/office/drawing/2014/main" id="{B03FDD7B-7D08-445F-B166-7E47130643E2}"/>
              </a:ext>
            </a:extLst>
          </p:cNvPr>
          <p:cNvGrpSpPr/>
          <p:nvPr userDrawn="1"/>
        </p:nvGrpSpPr>
        <p:grpSpPr>
          <a:xfrm>
            <a:off x="11105980" y="773505"/>
            <a:ext cx="455314" cy="240989"/>
            <a:chOff x="11184673" y="2647468"/>
            <a:chExt cx="748937" cy="369772"/>
          </a:xfrm>
        </p:grpSpPr>
        <p:cxnSp>
          <p:nvCxnSpPr>
            <p:cNvPr id="220" name="Straight Connector 219">
              <a:extLst>
                <a:ext uri="{FF2B5EF4-FFF2-40B4-BE49-F238E27FC236}">
                  <a16:creationId xmlns:a16="http://schemas.microsoft.com/office/drawing/2014/main" id="{27D16246-7AA7-4032-8DBF-DE2A5087F23D}"/>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8D8A783F-C6E2-4015-A919-0D0F3A3E7976}"/>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4E8E7296-76D7-4906-BE48-E0AEC51D02ED}"/>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08 Three columns">
  <p:cSld name="CUSTOM_8">
    <p:spTree>
      <p:nvGrpSpPr>
        <p:cNvPr id="1" name="Shape 1275"/>
        <p:cNvGrpSpPr/>
        <p:nvPr/>
      </p:nvGrpSpPr>
      <p:grpSpPr>
        <a:xfrm>
          <a:off x="0" y="0"/>
          <a:ext cx="0" cy="0"/>
          <a:chOff x="0" y="0"/>
          <a:chExt cx="0" cy="0"/>
        </a:xfrm>
      </p:grpSpPr>
      <p:sp>
        <p:nvSpPr>
          <p:cNvPr id="1371" name="Google Shape;1371;p11"/>
          <p:cNvSpPr/>
          <p:nvPr/>
        </p:nvSpPr>
        <p:spPr>
          <a:xfrm>
            <a:off x="2551821" y="141300"/>
            <a:ext cx="1266300" cy="12180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12" name="Group 111">
            <a:extLst>
              <a:ext uri="{FF2B5EF4-FFF2-40B4-BE49-F238E27FC236}">
                <a16:creationId xmlns:a16="http://schemas.microsoft.com/office/drawing/2014/main" id="{0EA0D92A-260F-4142-BD5F-BD4244A6C023}"/>
              </a:ext>
            </a:extLst>
          </p:cNvPr>
          <p:cNvGrpSpPr/>
          <p:nvPr userDrawn="1"/>
        </p:nvGrpSpPr>
        <p:grpSpPr>
          <a:xfrm>
            <a:off x="2555335" y="129395"/>
            <a:ext cx="1329222" cy="1086929"/>
            <a:chOff x="3210946" y="234733"/>
            <a:chExt cx="1560780" cy="1298611"/>
          </a:xfrm>
        </p:grpSpPr>
        <p:cxnSp>
          <p:nvCxnSpPr>
            <p:cNvPr id="113" name="Straight Connector 112">
              <a:extLst>
                <a:ext uri="{FF2B5EF4-FFF2-40B4-BE49-F238E27FC236}">
                  <a16:creationId xmlns:a16="http://schemas.microsoft.com/office/drawing/2014/main" id="{DFE3BC8F-D8E0-471B-BF2A-D4D30568597B}"/>
                </a:ext>
              </a:extLst>
            </p:cNvPr>
            <p:cNvCxnSpPr>
              <a:cxnSpLocks/>
            </p:cNvCxnSpPr>
            <p:nvPr/>
          </p:nvCxnSpPr>
          <p:spPr>
            <a:xfrm rot="5400000">
              <a:off x="3991336" y="752954"/>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E76815F1-CFD0-4927-B9E9-9B9052595CE9}"/>
                </a:ext>
              </a:extLst>
            </p:cNvPr>
            <p:cNvCxnSpPr>
              <a:cxnSpLocks/>
            </p:cNvCxnSpPr>
            <p:nvPr/>
          </p:nvCxnSpPr>
          <p:spPr>
            <a:xfrm rot="5400000">
              <a:off x="3991336" y="567439"/>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68DA4187-67F9-4722-974B-4CD6ADA600F5}"/>
                </a:ext>
              </a:extLst>
            </p:cNvPr>
            <p:cNvCxnSpPr>
              <a:cxnSpLocks/>
            </p:cNvCxnSpPr>
            <p:nvPr/>
          </p:nvCxnSpPr>
          <p:spPr>
            <a:xfrm rot="5400000">
              <a:off x="3991336" y="381923"/>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8AA5DE06-4F70-4FC2-A123-88CCB92BDD1A}"/>
                </a:ext>
              </a:extLst>
            </p:cNvPr>
            <p:cNvCxnSpPr>
              <a:cxnSpLocks/>
            </p:cNvCxnSpPr>
            <p:nvPr/>
          </p:nvCxnSpPr>
          <p:spPr>
            <a:xfrm rot="5400000">
              <a:off x="3991336" y="19640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D710F407-EAFE-4D9F-B4E3-8A0B34AD82B7}"/>
                </a:ext>
              </a:extLst>
            </p:cNvPr>
            <p:cNvCxnSpPr>
              <a:cxnSpLocks/>
            </p:cNvCxnSpPr>
            <p:nvPr/>
          </p:nvCxnSpPr>
          <p:spPr>
            <a:xfrm rot="5400000">
              <a:off x="3991336" y="1089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F2052B4E-3F42-4D74-8506-04B1BB441FD2}"/>
                </a:ext>
              </a:extLst>
            </p:cNvPr>
            <p:cNvCxnSpPr>
              <a:cxnSpLocks/>
            </p:cNvCxnSpPr>
            <p:nvPr/>
          </p:nvCxnSpPr>
          <p:spPr>
            <a:xfrm rot="5400000">
              <a:off x="3991336" y="-174625"/>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CAC3ADCF-CE9C-4E24-B2F7-68B9BAE5EFB7}"/>
                </a:ext>
              </a:extLst>
            </p:cNvPr>
            <p:cNvCxnSpPr>
              <a:cxnSpLocks/>
            </p:cNvCxnSpPr>
            <p:nvPr/>
          </p:nvCxnSpPr>
          <p:spPr>
            <a:xfrm rot="5400000">
              <a:off x="3991336" y="-36014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60E86EC0-595D-4D55-A8D7-ECE614684730}"/>
                </a:ext>
              </a:extLst>
            </p:cNvPr>
            <p:cNvCxnSpPr>
              <a:cxnSpLocks/>
            </p:cNvCxnSpPr>
            <p:nvPr/>
          </p:nvCxnSpPr>
          <p:spPr>
            <a:xfrm rot="5400000">
              <a:off x="3991336" y="-54565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276" name="Google Shape;1276;p11"/>
          <p:cNvSpPr txBox="1">
            <a:spLocks noGrp="1"/>
          </p:cNvSpPr>
          <p:nvPr>
            <p:ph type="subTitle" idx="1"/>
          </p:nvPr>
        </p:nvSpPr>
        <p:spPr>
          <a:xfrm>
            <a:off x="5437206" y="1729975"/>
            <a:ext cx="6406800" cy="606900"/>
          </a:xfrm>
          <a:prstGeom prst="rect">
            <a:avLst/>
          </a:prstGeom>
        </p:spPr>
        <p:txBody>
          <a:bodyPr spcFirstLastPara="1" wrap="square" lIns="121900" tIns="121900" rIns="121900" bIns="121900" anchor="t" anchorCtr="0">
            <a:noAutofit/>
          </a:bodyPr>
          <a:lstStyle>
            <a:lvl1pPr lvl="0" rtl="0">
              <a:spcBef>
                <a:spcPts val="0"/>
              </a:spcBef>
              <a:spcAft>
                <a:spcPts val="0"/>
              </a:spcAft>
              <a:buClr>
                <a:schemeClr val="accent1"/>
              </a:buClr>
              <a:buSzPts val="1800"/>
              <a:buNone/>
              <a:defRPr sz="1800" b="1">
                <a:solidFill>
                  <a:schemeClr val="accent1"/>
                </a:solidFill>
              </a:defRPr>
            </a:lvl1pPr>
            <a:lvl2pPr lvl="1" rtl="0">
              <a:spcBef>
                <a:spcPts val="2100"/>
              </a:spcBef>
              <a:spcAft>
                <a:spcPts val="0"/>
              </a:spcAft>
              <a:buClr>
                <a:schemeClr val="accent1"/>
              </a:buClr>
              <a:buSzPts val="1800"/>
              <a:buNone/>
              <a:defRPr sz="1800" b="1">
                <a:solidFill>
                  <a:schemeClr val="accent1"/>
                </a:solidFill>
              </a:defRPr>
            </a:lvl2pPr>
            <a:lvl3pPr lvl="2" rtl="0">
              <a:spcBef>
                <a:spcPts val="2100"/>
              </a:spcBef>
              <a:spcAft>
                <a:spcPts val="0"/>
              </a:spcAft>
              <a:buClr>
                <a:schemeClr val="accent1"/>
              </a:buClr>
              <a:buSzPts val="1800"/>
              <a:buNone/>
              <a:defRPr sz="1800" b="1">
                <a:solidFill>
                  <a:schemeClr val="accent1"/>
                </a:solidFill>
              </a:defRPr>
            </a:lvl3pPr>
            <a:lvl4pPr lvl="3" rtl="0">
              <a:spcBef>
                <a:spcPts val="2100"/>
              </a:spcBef>
              <a:spcAft>
                <a:spcPts val="0"/>
              </a:spcAft>
              <a:buClr>
                <a:schemeClr val="accent1"/>
              </a:buClr>
              <a:buSzPts val="1800"/>
              <a:buNone/>
              <a:defRPr sz="1800" b="1">
                <a:solidFill>
                  <a:schemeClr val="accent1"/>
                </a:solidFill>
              </a:defRPr>
            </a:lvl4pPr>
            <a:lvl5pPr lvl="4" rtl="0">
              <a:spcBef>
                <a:spcPts val="2100"/>
              </a:spcBef>
              <a:spcAft>
                <a:spcPts val="0"/>
              </a:spcAft>
              <a:buClr>
                <a:schemeClr val="accent1"/>
              </a:buClr>
              <a:buSzPts val="1800"/>
              <a:buNone/>
              <a:defRPr sz="1800" b="1">
                <a:solidFill>
                  <a:schemeClr val="accent1"/>
                </a:solidFill>
              </a:defRPr>
            </a:lvl5pPr>
            <a:lvl6pPr lvl="5" rtl="0">
              <a:spcBef>
                <a:spcPts val="2100"/>
              </a:spcBef>
              <a:spcAft>
                <a:spcPts val="0"/>
              </a:spcAft>
              <a:buClr>
                <a:schemeClr val="accent1"/>
              </a:buClr>
              <a:buSzPts val="1800"/>
              <a:buNone/>
              <a:defRPr sz="1800" b="1">
                <a:solidFill>
                  <a:schemeClr val="accent1"/>
                </a:solidFill>
              </a:defRPr>
            </a:lvl6pPr>
            <a:lvl7pPr lvl="6" rtl="0">
              <a:spcBef>
                <a:spcPts val="2100"/>
              </a:spcBef>
              <a:spcAft>
                <a:spcPts val="0"/>
              </a:spcAft>
              <a:buClr>
                <a:schemeClr val="accent1"/>
              </a:buClr>
              <a:buSzPts val="1800"/>
              <a:buNone/>
              <a:defRPr sz="1800" b="1">
                <a:solidFill>
                  <a:schemeClr val="accent1"/>
                </a:solidFill>
              </a:defRPr>
            </a:lvl7pPr>
            <a:lvl8pPr lvl="7" rtl="0">
              <a:spcBef>
                <a:spcPts val="2100"/>
              </a:spcBef>
              <a:spcAft>
                <a:spcPts val="0"/>
              </a:spcAft>
              <a:buClr>
                <a:schemeClr val="accent1"/>
              </a:buClr>
              <a:buSzPts val="1800"/>
              <a:buNone/>
              <a:defRPr sz="1800" b="1">
                <a:solidFill>
                  <a:schemeClr val="accent1"/>
                </a:solidFill>
              </a:defRPr>
            </a:lvl8pPr>
            <a:lvl9pPr lvl="8" rtl="0">
              <a:spcBef>
                <a:spcPts val="2100"/>
              </a:spcBef>
              <a:spcAft>
                <a:spcPts val="2100"/>
              </a:spcAft>
              <a:buClr>
                <a:schemeClr val="accent1"/>
              </a:buClr>
              <a:buSzPts val="1800"/>
              <a:buNone/>
              <a:defRPr sz="1800" b="1">
                <a:solidFill>
                  <a:schemeClr val="accent1"/>
                </a:solidFill>
              </a:defRPr>
            </a:lvl9pPr>
          </a:lstStyle>
          <a:p>
            <a:endParaRPr/>
          </a:p>
        </p:txBody>
      </p:sp>
      <p:sp>
        <p:nvSpPr>
          <p:cNvPr id="1277" name="Google Shape;1277;p11"/>
          <p:cNvSpPr txBox="1">
            <a:spLocks noGrp="1"/>
          </p:cNvSpPr>
          <p:nvPr>
            <p:ph type="subTitle" idx="2"/>
          </p:nvPr>
        </p:nvSpPr>
        <p:spPr>
          <a:xfrm>
            <a:off x="5437206" y="3334868"/>
            <a:ext cx="6406800" cy="606900"/>
          </a:xfrm>
          <a:prstGeom prst="rect">
            <a:avLst/>
          </a:prstGeom>
        </p:spPr>
        <p:txBody>
          <a:bodyPr spcFirstLastPara="1" wrap="square" lIns="121900" tIns="121900" rIns="121900" bIns="121900" anchor="t" anchorCtr="0">
            <a:noAutofit/>
          </a:bodyPr>
          <a:lstStyle>
            <a:lvl1pPr lvl="0" rtl="0">
              <a:spcBef>
                <a:spcPts val="0"/>
              </a:spcBef>
              <a:spcAft>
                <a:spcPts val="0"/>
              </a:spcAft>
              <a:buClr>
                <a:schemeClr val="accent3"/>
              </a:buClr>
              <a:buSzPts val="1800"/>
              <a:buNone/>
              <a:defRPr sz="1800" b="1">
                <a:solidFill>
                  <a:schemeClr val="accent3"/>
                </a:solidFill>
              </a:defRPr>
            </a:lvl1pPr>
            <a:lvl2pPr lvl="1" rtl="0">
              <a:spcBef>
                <a:spcPts val="2100"/>
              </a:spcBef>
              <a:spcAft>
                <a:spcPts val="0"/>
              </a:spcAft>
              <a:buClr>
                <a:schemeClr val="accent3"/>
              </a:buClr>
              <a:buSzPts val="1800"/>
              <a:buNone/>
              <a:defRPr sz="1800" b="1">
                <a:solidFill>
                  <a:schemeClr val="accent3"/>
                </a:solidFill>
              </a:defRPr>
            </a:lvl2pPr>
            <a:lvl3pPr lvl="2" rtl="0">
              <a:spcBef>
                <a:spcPts val="2100"/>
              </a:spcBef>
              <a:spcAft>
                <a:spcPts val="0"/>
              </a:spcAft>
              <a:buClr>
                <a:schemeClr val="accent3"/>
              </a:buClr>
              <a:buSzPts val="1800"/>
              <a:buNone/>
              <a:defRPr sz="1800" b="1">
                <a:solidFill>
                  <a:schemeClr val="accent3"/>
                </a:solidFill>
              </a:defRPr>
            </a:lvl3pPr>
            <a:lvl4pPr lvl="3" rtl="0">
              <a:spcBef>
                <a:spcPts val="2100"/>
              </a:spcBef>
              <a:spcAft>
                <a:spcPts val="0"/>
              </a:spcAft>
              <a:buClr>
                <a:schemeClr val="accent3"/>
              </a:buClr>
              <a:buSzPts val="1800"/>
              <a:buNone/>
              <a:defRPr sz="1800" b="1">
                <a:solidFill>
                  <a:schemeClr val="accent3"/>
                </a:solidFill>
              </a:defRPr>
            </a:lvl4pPr>
            <a:lvl5pPr lvl="4" rtl="0">
              <a:spcBef>
                <a:spcPts val="2100"/>
              </a:spcBef>
              <a:spcAft>
                <a:spcPts val="0"/>
              </a:spcAft>
              <a:buClr>
                <a:schemeClr val="accent3"/>
              </a:buClr>
              <a:buSzPts val="1800"/>
              <a:buNone/>
              <a:defRPr sz="1800" b="1">
                <a:solidFill>
                  <a:schemeClr val="accent3"/>
                </a:solidFill>
              </a:defRPr>
            </a:lvl5pPr>
            <a:lvl6pPr lvl="5" rtl="0">
              <a:spcBef>
                <a:spcPts val="2100"/>
              </a:spcBef>
              <a:spcAft>
                <a:spcPts val="0"/>
              </a:spcAft>
              <a:buClr>
                <a:schemeClr val="accent3"/>
              </a:buClr>
              <a:buSzPts val="1800"/>
              <a:buNone/>
              <a:defRPr sz="1800" b="1">
                <a:solidFill>
                  <a:schemeClr val="accent3"/>
                </a:solidFill>
              </a:defRPr>
            </a:lvl6pPr>
            <a:lvl7pPr lvl="6" rtl="0">
              <a:spcBef>
                <a:spcPts val="2100"/>
              </a:spcBef>
              <a:spcAft>
                <a:spcPts val="0"/>
              </a:spcAft>
              <a:buClr>
                <a:schemeClr val="accent3"/>
              </a:buClr>
              <a:buSzPts val="1800"/>
              <a:buNone/>
              <a:defRPr sz="1800" b="1">
                <a:solidFill>
                  <a:schemeClr val="accent3"/>
                </a:solidFill>
              </a:defRPr>
            </a:lvl7pPr>
            <a:lvl8pPr lvl="7" rtl="0">
              <a:spcBef>
                <a:spcPts val="2100"/>
              </a:spcBef>
              <a:spcAft>
                <a:spcPts val="0"/>
              </a:spcAft>
              <a:buClr>
                <a:schemeClr val="accent3"/>
              </a:buClr>
              <a:buSzPts val="1800"/>
              <a:buNone/>
              <a:defRPr sz="1800" b="1">
                <a:solidFill>
                  <a:schemeClr val="accent3"/>
                </a:solidFill>
              </a:defRPr>
            </a:lvl8pPr>
            <a:lvl9pPr lvl="8" rtl="0">
              <a:spcBef>
                <a:spcPts val="2100"/>
              </a:spcBef>
              <a:spcAft>
                <a:spcPts val="2100"/>
              </a:spcAft>
              <a:buClr>
                <a:schemeClr val="accent3"/>
              </a:buClr>
              <a:buSzPts val="1800"/>
              <a:buNone/>
              <a:defRPr sz="1800" b="1">
                <a:solidFill>
                  <a:schemeClr val="accent3"/>
                </a:solidFill>
              </a:defRPr>
            </a:lvl9pPr>
          </a:lstStyle>
          <a:p>
            <a:endParaRPr/>
          </a:p>
        </p:txBody>
      </p:sp>
      <p:sp>
        <p:nvSpPr>
          <p:cNvPr id="1278" name="Google Shape;1278;p11"/>
          <p:cNvSpPr txBox="1">
            <a:spLocks noGrp="1"/>
          </p:cNvSpPr>
          <p:nvPr>
            <p:ph type="subTitle" idx="3"/>
          </p:nvPr>
        </p:nvSpPr>
        <p:spPr>
          <a:xfrm>
            <a:off x="5437206" y="4939762"/>
            <a:ext cx="6406800" cy="606900"/>
          </a:xfrm>
          <a:prstGeom prst="rect">
            <a:avLst/>
          </a:prstGeom>
        </p:spPr>
        <p:txBody>
          <a:bodyPr spcFirstLastPara="1" wrap="square" lIns="121900" tIns="121900" rIns="121900" bIns="121900" anchor="t" anchorCtr="0">
            <a:noAutofit/>
          </a:bodyPr>
          <a:lstStyle>
            <a:lvl1pPr lvl="0" rtl="0">
              <a:spcBef>
                <a:spcPts val="0"/>
              </a:spcBef>
              <a:spcAft>
                <a:spcPts val="0"/>
              </a:spcAft>
              <a:buClr>
                <a:schemeClr val="accent4"/>
              </a:buClr>
              <a:buSzPts val="1800"/>
              <a:buNone/>
              <a:defRPr sz="1800" b="1">
                <a:solidFill>
                  <a:schemeClr val="accent4"/>
                </a:solidFill>
              </a:defRPr>
            </a:lvl1pPr>
            <a:lvl2pPr lvl="1" rtl="0">
              <a:spcBef>
                <a:spcPts val="2100"/>
              </a:spcBef>
              <a:spcAft>
                <a:spcPts val="0"/>
              </a:spcAft>
              <a:buClr>
                <a:schemeClr val="accent4"/>
              </a:buClr>
              <a:buSzPts val="1800"/>
              <a:buNone/>
              <a:defRPr sz="1800" b="1">
                <a:solidFill>
                  <a:schemeClr val="accent4"/>
                </a:solidFill>
              </a:defRPr>
            </a:lvl2pPr>
            <a:lvl3pPr lvl="2" rtl="0">
              <a:spcBef>
                <a:spcPts val="2100"/>
              </a:spcBef>
              <a:spcAft>
                <a:spcPts val="0"/>
              </a:spcAft>
              <a:buClr>
                <a:schemeClr val="accent4"/>
              </a:buClr>
              <a:buSzPts val="1800"/>
              <a:buNone/>
              <a:defRPr sz="1800" b="1">
                <a:solidFill>
                  <a:schemeClr val="accent4"/>
                </a:solidFill>
              </a:defRPr>
            </a:lvl3pPr>
            <a:lvl4pPr lvl="3" rtl="0">
              <a:spcBef>
                <a:spcPts val="2100"/>
              </a:spcBef>
              <a:spcAft>
                <a:spcPts val="0"/>
              </a:spcAft>
              <a:buClr>
                <a:schemeClr val="accent4"/>
              </a:buClr>
              <a:buSzPts val="1800"/>
              <a:buNone/>
              <a:defRPr sz="1800" b="1">
                <a:solidFill>
                  <a:schemeClr val="accent4"/>
                </a:solidFill>
              </a:defRPr>
            </a:lvl4pPr>
            <a:lvl5pPr lvl="4" rtl="0">
              <a:spcBef>
                <a:spcPts val="2100"/>
              </a:spcBef>
              <a:spcAft>
                <a:spcPts val="0"/>
              </a:spcAft>
              <a:buClr>
                <a:schemeClr val="accent4"/>
              </a:buClr>
              <a:buSzPts val="1800"/>
              <a:buNone/>
              <a:defRPr sz="1800" b="1">
                <a:solidFill>
                  <a:schemeClr val="accent4"/>
                </a:solidFill>
              </a:defRPr>
            </a:lvl5pPr>
            <a:lvl6pPr lvl="5" rtl="0">
              <a:spcBef>
                <a:spcPts val="2100"/>
              </a:spcBef>
              <a:spcAft>
                <a:spcPts val="0"/>
              </a:spcAft>
              <a:buClr>
                <a:schemeClr val="accent4"/>
              </a:buClr>
              <a:buSzPts val="1800"/>
              <a:buNone/>
              <a:defRPr sz="1800" b="1">
                <a:solidFill>
                  <a:schemeClr val="accent4"/>
                </a:solidFill>
              </a:defRPr>
            </a:lvl6pPr>
            <a:lvl7pPr lvl="6" rtl="0">
              <a:spcBef>
                <a:spcPts val="2100"/>
              </a:spcBef>
              <a:spcAft>
                <a:spcPts val="0"/>
              </a:spcAft>
              <a:buClr>
                <a:schemeClr val="accent4"/>
              </a:buClr>
              <a:buSzPts val="1800"/>
              <a:buNone/>
              <a:defRPr sz="1800" b="1">
                <a:solidFill>
                  <a:schemeClr val="accent4"/>
                </a:solidFill>
              </a:defRPr>
            </a:lvl7pPr>
            <a:lvl8pPr lvl="7" rtl="0">
              <a:spcBef>
                <a:spcPts val="2100"/>
              </a:spcBef>
              <a:spcAft>
                <a:spcPts val="0"/>
              </a:spcAft>
              <a:buClr>
                <a:schemeClr val="accent4"/>
              </a:buClr>
              <a:buSzPts val="1800"/>
              <a:buNone/>
              <a:defRPr sz="1800" b="1">
                <a:solidFill>
                  <a:schemeClr val="accent4"/>
                </a:solidFill>
              </a:defRPr>
            </a:lvl8pPr>
            <a:lvl9pPr lvl="8" rtl="0">
              <a:spcBef>
                <a:spcPts val="2100"/>
              </a:spcBef>
              <a:spcAft>
                <a:spcPts val="2100"/>
              </a:spcAft>
              <a:buClr>
                <a:schemeClr val="accent4"/>
              </a:buClr>
              <a:buSzPts val="1800"/>
              <a:buNone/>
              <a:defRPr sz="1800" b="1">
                <a:solidFill>
                  <a:schemeClr val="accent4"/>
                </a:solidFill>
              </a:defRPr>
            </a:lvl9pPr>
          </a:lstStyle>
          <a:p>
            <a:endParaRPr/>
          </a:p>
        </p:txBody>
      </p:sp>
      <p:sp>
        <p:nvSpPr>
          <p:cNvPr id="1279" name="Google Shape;1279;p11"/>
          <p:cNvSpPr txBox="1">
            <a:spLocks noGrp="1"/>
          </p:cNvSpPr>
          <p:nvPr>
            <p:ph type="title"/>
          </p:nvPr>
        </p:nvSpPr>
        <p:spPr>
          <a:xfrm>
            <a:off x="4486825" y="593375"/>
            <a:ext cx="73581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280" name="Google Shape;1280;p11"/>
          <p:cNvSpPr txBox="1">
            <a:spLocks noGrp="1"/>
          </p:cNvSpPr>
          <p:nvPr>
            <p:ph type="body" idx="4"/>
          </p:nvPr>
        </p:nvSpPr>
        <p:spPr>
          <a:xfrm>
            <a:off x="5437200" y="2167925"/>
            <a:ext cx="6406800" cy="9252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
        <p:nvSpPr>
          <p:cNvPr id="1281" name="Google Shape;1281;p11"/>
          <p:cNvSpPr txBox="1">
            <a:spLocks noGrp="1"/>
          </p:cNvSpPr>
          <p:nvPr>
            <p:ph type="body" idx="5"/>
          </p:nvPr>
        </p:nvSpPr>
        <p:spPr>
          <a:xfrm>
            <a:off x="5437200" y="3761388"/>
            <a:ext cx="6406800" cy="9234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
        <p:nvSpPr>
          <p:cNvPr id="1282" name="Google Shape;1282;p11"/>
          <p:cNvSpPr txBox="1">
            <a:spLocks noGrp="1"/>
          </p:cNvSpPr>
          <p:nvPr>
            <p:ph type="body" idx="6"/>
          </p:nvPr>
        </p:nvSpPr>
        <p:spPr>
          <a:xfrm>
            <a:off x="5437200" y="5353050"/>
            <a:ext cx="6407700" cy="9234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grpSp>
        <p:nvGrpSpPr>
          <p:cNvPr id="1283" name="Google Shape;1283;p11"/>
          <p:cNvGrpSpPr/>
          <p:nvPr/>
        </p:nvGrpSpPr>
        <p:grpSpPr>
          <a:xfrm>
            <a:off x="1490605" y="1938093"/>
            <a:ext cx="909663" cy="610721"/>
            <a:chOff x="10624861" y="3933984"/>
            <a:chExt cx="1115330" cy="748800"/>
          </a:xfrm>
        </p:grpSpPr>
        <p:cxnSp>
          <p:nvCxnSpPr>
            <p:cNvPr id="1284" name="Google Shape;1284;p11"/>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285" name="Google Shape;1285;p11"/>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286" name="Google Shape;1286;p11"/>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287" name="Google Shape;1287;p11"/>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288" name="Google Shape;1288;p11"/>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289" name="Google Shape;1289;p11"/>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290" name="Google Shape;1290;p11"/>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1291" name="Google Shape;1291;p11"/>
          <p:cNvSpPr/>
          <p:nvPr/>
        </p:nvSpPr>
        <p:spPr>
          <a:xfrm rot="-5400000" flipH="1">
            <a:off x="127200" y="2501613"/>
            <a:ext cx="1193400" cy="1224900"/>
          </a:xfrm>
          <a:prstGeom prst="teardrop">
            <a:avLst>
              <a:gd name="adj" fmla="val 100000"/>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92" name="Google Shape;1292;p11"/>
          <p:cNvSpPr/>
          <p:nvPr/>
        </p:nvSpPr>
        <p:spPr>
          <a:xfrm>
            <a:off x="119108" y="131954"/>
            <a:ext cx="610800" cy="6108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93" name="Google Shape;1293;p11"/>
          <p:cNvSpPr/>
          <p:nvPr/>
        </p:nvSpPr>
        <p:spPr>
          <a:xfrm>
            <a:off x="129201" y="132515"/>
            <a:ext cx="1200600" cy="12006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1294" name="Google Shape;1294;p11"/>
          <p:cNvGrpSpPr/>
          <p:nvPr/>
        </p:nvGrpSpPr>
        <p:grpSpPr>
          <a:xfrm>
            <a:off x="119079" y="734370"/>
            <a:ext cx="603170" cy="610721"/>
            <a:chOff x="8943245" y="2438859"/>
            <a:chExt cx="739541" cy="748800"/>
          </a:xfrm>
        </p:grpSpPr>
        <p:cxnSp>
          <p:nvCxnSpPr>
            <p:cNvPr id="1295" name="Google Shape;1295;p11"/>
            <p:cNvCxnSpPr/>
            <p:nvPr/>
          </p:nvCxnSpPr>
          <p:spPr>
            <a:xfrm>
              <a:off x="8943245"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296" name="Google Shape;1296;p11"/>
            <p:cNvCxnSpPr/>
            <p:nvPr/>
          </p:nvCxnSpPr>
          <p:spPr>
            <a:xfrm>
              <a:off x="968278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297" name="Google Shape;1297;p11"/>
            <p:cNvCxnSpPr/>
            <p:nvPr/>
          </p:nvCxnSpPr>
          <p:spPr>
            <a:xfrm>
              <a:off x="9497903"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298" name="Google Shape;1298;p11"/>
            <p:cNvCxnSpPr/>
            <p:nvPr/>
          </p:nvCxnSpPr>
          <p:spPr>
            <a:xfrm>
              <a:off x="931301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299" name="Google Shape;1299;p11"/>
            <p:cNvCxnSpPr/>
            <p:nvPr/>
          </p:nvCxnSpPr>
          <p:spPr>
            <a:xfrm>
              <a:off x="9128131" y="2438859"/>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1300" name="Google Shape;1300;p11"/>
          <p:cNvSpPr/>
          <p:nvPr/>
        </p:nvSpPr>
        <p:spPr>
          <a:xfrm>
            <a:off x="243593" y="283916"/>
            <a:ext cx="895200" cy="8952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01" name="Google Shape;1301;p11"/>
          <p:cNvSpPr/>
          <p:nvPr/>
        </p:nvSpPr>
        <p:spPr>
          <a:xfrm>
            <a:off x="403872" y="444195"/>
            <a:ext cx="574200" cy="5742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02" name="Google Shape;1302;p11"/>
          <p:cNvSpPr/>
          <p:nvPr/>
        </p:nvSpPr>
        <p:spPr>
          <a:xfrm>
            <a:off x="549758" y="590080"/>
            <a:ext cx="282600" cy="282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03" name="Google Shape;1303;p11"/>
          <p:cNvSpPr/>
          <p:nvPr/>
        </p:nvSpPr>
        <p:spPr>
          <a:xfrm>
            <a:off x="1334611" y="131954"/>
            <a:ext cx="610800" cy="6108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04" name="Google Shape;1304;p11"/>
          <p:cNvSpPr/>
          <p:nvPr/>
        </p:nvSpPr>
        <p:spPr>
          <a:xfrm>
            <a:off x="1333303" y="742977"/>
            <a:ext cx="610800" cy="6108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305" name="Google Shape;1305;p11"/>
          <p:cNvGrpSpPr/>
          <p:nvPr/>
        </p:nvGrpSpPr>
        <p:grpSpPr>
          <a:xfrm>
            <a:off x="1493221" y="733062"/>
            <a:ext cx="301586" cy="610721"/>
            <a:chOff x="10628069" y="2437255"/>
            <a:chExt cx="369772" cy="748800"/>
          </a:xfrm>
        </p:grpSpPr>
        <p:cxnSp>
          <p:nvCxnSpPr>
            <p:cNvPr id="1306" name="Google Shape;1306;p11"/>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1307" name="Google Shape;1307;p11"/>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1308" name="Google Shape;1308;p11"/>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1309" name="Google Shape;1309;p11"/>
          <p:cNvSpPr/>
          <p:nvPr/>
        </p:nvSpPr>
        <p:spPr>
          <a:xfrm>
            <a:off x="1482645" y="282605"/>
            <a:ext cx="323400" cy="3234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10" name="Google Shape;1310;p11"/>
          <p:cNvSpPr/>
          <p:nvPr/>
        </p:nvSpPr>
        <p:spPr>
          <a:xfrm>
            <a:off x="1560495" y="360454"/>
            <a:ext cx="167400" cy="167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11" name="Google Shape;1311;p11"/>
          <p:cNvSpPr/>
          <p:nvPr/>
        </p:nvSpPr>
        <p:spPr>
          <a:xfrm rot="5400000">
            <a:off x="1938633" y="744569"/>
            <a:ext cx="610800" cy="610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16" name="Google Shape;1316;p11"/>
          <p:cNvSpPr/>
          <p:nvPr/>
        </p:nvSpPr>
        <p:spPr>
          <a:xfrm>
            <a:off x="1964793" y="152421"/>
            <a:ext cx="574200" cy="574200"/>
          </a:xfrm>
          <a:prstGeom prst="ellipse">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17" name="Google Shape;1317;p11"/>
          <p:cNvSpPr/>
          <p:nvPr/>
        </p:nvSpPr>
        <p:spPr>
          <a:xfrm>
            <a:off x="2085818" y="273447"/>
            <a:ext cx="323400" cy="323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18" name="Google Shape;1318;p11"/>
          <p:cNvSpPr/>
          <p:nvPr/>
        </p:nvSpPr>
        <p:spPr>
          <a:xfrm>
            <a:off x="2163667" y="351296"/>
            <a:ext cx="167400" cy="1674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19" name="Google Shape;1319;p11"/>
          <p:cNvSpPr/>
          <p:nvPr/>
        </p:nvSpPr>
        <p:spPr>
          <a:xfrm rot="-5400000">
            <a:off x="127892" y="1347785"/>
            <a:ext cx="1200600" cy="12006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320" name="Google Shape;1320;p11"/>
          <p:cNvSpPr/>
          <p:nvPr/>
        </p:nvSpPr>
        <p:spPr>
          <a:xfrm rot="-5400000">
            <a:off x="275553" y="1495624"/>
            <a:ext cx="905100" cy="905100"/>
          </a:xfrm>
          <a:prstGeom prst="arc">
            <a:avLst>
              <a:gd name="adj1" fmla="val 16200000"/>
              <a:gd name="adj2" fmla="val 5467200"/>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321" name="Google Shape;1321;p11"/>
          <p:cNvSpPr/>
          <p:nvPr/>
        </p:nvSpPr>
        <p:spPr>
          <a:xfrm rot="-5400000">
            <a:off x="413589" y="1633587"/>
            <a:ext cx="629100" cy="6291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322" name="Google Shape;1322;p11"/>
          <p:cNvSpPr/>
          <p:nvPr/>
        </p:nvSpPr>
        <p:spPr>
          <a:xfrm rot="-5400000">
            <a:off x="577139" y="1791221"/>
            <a:ext cx="321000" cy="321000"/>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323" name="Google Shape;1323;p11"/>
          <p:cNvSpPr/>
          <p:nvPr/>
        </p:nvSpPr>
        <p:spPr>
          <a:xfrm rot="-5400000" flipH="1">
            <a:off x="126584" y="1338863"/>
            <a:ext cx="1200600" cy="1200600"/>
          </a:xfrm>
          <a:prstGeom prst="arc">
            <a:avLst>
              <a:gd name="adj1" fmla="val 16200000"/>
              <a:gd name="adj2" fmla="val 3799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324" name="Google Shape;1324;p11"/>
          <p:cNvSpPr/>
          <p:nvPr/>
        </p:nvSpPr>
        <p:spPr>
          <a:xfrm rot="5400000">
            <a:off x="132889" y="1338863"/>
            <a:ext cx="1200600" cy="1200600"/>
          </a:xfrm>
          <a:prstGeom prst="arc">
            <a:avLst>
              <a:gd name="adj1" fmla="val 16200000"/>
              <a:gd name="adj2" fmla="val 3799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325" name="Google Shape;1325;p11"/>
          <p:cNvSpPr/>
          <p:nvPr/>
        </p:nvSpPr>
        <p:spPr>
          <a:xfrm rot="-5400000" flipH="1">
            <a:off x="420132" y="1616710"/>
            <a:ext cx="629100" cy="6291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326" name="Google Shape;1326;p11"/>
          <p:cNvSpPr/>
          <p:nvPr/>
        </p:nvSpPr>
        <p:spPr>
          <a:xfrm rot="-5400000" flipH="1">
            <a:off x="575831" y="1766332"/>
            <a:ext cx="321000" cy="321000"/>
          </a:xfrm>
          <a:prstGeom prst="arc">
            <a:avLst>
              <a:gd name="adj1" fmla="val 16200000"/>
              <a:gd name="adj2" fmla="val 54672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1327" name="Google Shape;1327;p11"/>
          <p:cNvGrpSpPr/>
          <p:nvPr/>
        </p:nvGrpSpPr>
        <p:grpSpPr>
          <a:xfrm>
            <a:off x="1491913" y="1342774"/>
            <a:ext cx="909664" cy="610721"/>
            <a:chOff x="10626465" y="3184818"/>
            <a:chExt cx="1115330" cy="748800"/>
          </a:xfrm>
        </p:grpSpPr>
        <p:cxnSp>
          <p:nvCxnSpPr>
            <p:cNvPr id="1328" name="Google Shape;1328;p11"/>
            <p:cNvCxnSpPr/>
            <p:nvPr/>
          </p:nvCxnSpPr>
          <p:spPr>
            <a:xfrm>
              <a:off x="10998241"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329" name="Google Shape;1329;p11"/>
            <p:cNvCxnSpPr/>
            <p:nvPr/>
          </p:nvCxnSpPr>
          <p:spPr>
            <a:xfrm>
              <a:off x="10812353"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330" name="Google Shape;1330;p11"/>
            <p:cNvCxnSpPr/>
            <p:nvPr/>
          </p:nvCxnSpPr>
          <p:spPr>
            <a:xfrm>
              <a:off x="1062646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331" name="Google Shape;1331;p11"/>
            <p:cNvCxnSpPr/>
            <p:nvPr/>
          </p:nvCxnSpPr>
          <p:spPr>
            <a:xfrm>
              <a:off x="1155590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332" name="Google Shape;1332;p11"/>
            <p:cNvCxnSpPr/>
            <p:nvPr/>
          </p:nvCxnSpPr>
          <p:spPr>
            <a:xfrm>
              <a:off x="11370017"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333" name="Google Shape;1333;p11"/>
            <p:cNvCxnSpPr/>
            <p:nvPr/>
          </p:nvCxnSpPr>
          <p:spPr>
            <a:xfrm>
              <a:off x="11184129"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334" name="Google Shape;1334;p11"/>
            <p:cNvCxnSpPr/>
            <p:nvPr/>
          </p:nvCxnSpPr>
          <p:spPr>
            <a:xfrm>
              <a:off x="11741795" y="3184818"/>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1335" name="Google Shape;1335;p11"/>
          <p:cNvSpPr/>
          <p:nvPr/>
        </p:nvSpPr>
        <p:spPr>
          <a:xfrm>
            <a:off x="1326947" y="1359421"/>
            <a:ext cx="620400" cy="596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36" name="Google Shape;1336;p11"/>
          <p:cNvSpPr/>
          <p:nvPr/>
        </p:nvSpPr>
        <p:spPr>
          <a:xfrm rot="-5400000">
            <a:off x="1953446" y="1347651"/>
            <a:ext cx="620400" cy="596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337" name="Google Shape;1337;p11"/>
          <p:cNvGrpSpPr/>
          <p:nvPr/>
        </p:nvGrpSpPr>
        <p:grpSpPr>
          <a:xfrm rot="10800000">
            <a:off x="1325776" y="1954760"/>
            <a:ext cx="1235026" cy="620264"/>
            <a:chOff x="10576560" y="3328633"/>
            <a:chExt cx="1514255" cy="760500"/>
          </a:xfrm>
        </p:grpSpPr>
        <p:sp>
          <p:nvSpPr>
            <p:cNvPr id="1338" name="Google Shape;1338;p11"/>
            <p:cNvSpPr/>
            <p:nvPr/>
          </p:nvSpPr>
          <p:spPr>
            <a:xfrm>
              <a:off x="10576560" y="335761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39" name="Google Shape;1339;p11"/>
            <p:cNvSpPr/>
            <p:nvPr/>
          </p:nvSpPr>
          <p:spPr>
            <a:xfrm rot="-5400000">
              <a:off x="11344865" y="334318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340" name="Google Shape;1340;p11"/>
          <p:cNvSpPr/>
          <p:nvPr/>
        </p:nvSpPr>
        <p:spPr>
          <a:xfrm rot="2700000">
            <a:off x="1731387" y="1738294"/>
            <a:ext cx="441235" cy="441235"/>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41" name="Google Shape;1341;p11"/>
          <p:cNvSpPr/>
          <p:nvPr/>
        </p:nvSpPr>
        <p:spPr>
          <a:xfrm>
            <a:off x="1786194" y="1795116"/>
            <a:ext cx="323400" cy="323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42" name="Google Shape;1342;p11"/>
          <p:cNvSpPr/>
          <p:nvPr/>
        </p:nvSpPr>
        <p:spPr>
          <a:xfrm>
            <a:off x="1864125" y="1873047"/>
            <a:ext cx="167400" cy="1674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43" name="Google Shape;1343;p11"/>
          <p:cNvSpPr/>
          <p:nvPr/>
        </p:nvSpPr>
        <p:spPr>
          <a:xfrm rot="-5400000">
            <a:off x="271261" y="2677116"/>
            <a:ext cx="905100" cy="905100"/>
          </a:xfrm>
          <a:prstGeom prst="arc">
            <a:avLst>
              <a:gd name="adj1" fmla="val 16200000"/>
              <a:gd name="adj2" fmla="val 10690623"/>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344" name="Google Shape;1344;p11"/>
          <p:cNvSpPr/>
          <p:nvPr/>
        </p:nvSpPr>
        <p:spPr>
          <a:xfrm rot="-5400000">
            <a:off x="409297" y="2815079"/>
            <a:ext cx="629100" cy="629100"/>
          </a:xfrm>
          <a:prstGeom prst="arc">
            <a:avLst>
              <a:gd name="adj1" fmla="val 16200000"/>
              <a:gd name="adj2" fmla="val 10869229"/>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345" name="Google Shape;1345;p11"/>
          <p:cNvSpPr/>
          <p:nvPr/>
        </p:nvSpPr>
        <p:spPr>
          <a:xfrm>
            <a:off x="731445" y="2528953"/>
            <a:ext cx="610800" cy="6108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46" name="Google Shape;1346;p11"/>
          <p:cNvSpPr/>
          <p:nvPr/>
        </p:nvSpPr>
        <p:spPr>
          <a:xfrm>
            <a:off x="616493" y="3010629"/>
            <a:ext cx="233100" cy="2331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347" name="Google Shape;1347;p11"/>
          <p:cNvGrpSpPr/>
          <p:nvPr/>
        </p:nvGrpSpPr>
        <p:grpSpPr>
          <a:xfrm>
            <a:off x="235714" y="3291935"/>
            <a:ext cx="339739" cy="44042"/>
            <a:chOff x="10578164" y="275923"/>
            <a:chExt cx="416551" cy="54000"/>
          </a:xfrm>
        </p:grpSpPr>
        <p:sp>
          <p:nvSpPr>
            <p:cNvPr id="1348" name="Google Shape;1348;p11"/>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49" name="Google Shape;1349;p11"/>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50" name="Google Shape;1350;p11"/>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351" name="Google Shape;1351;p11"/>
          <p:cNvGrpSpPr/>
          <p:nvPr/>
        </p:nvGrpSpPr>
        <p:grpSpPr>
          <a:xfrm>
            <a:off x="235714" y="3416887"/>
            <a:ext cx="339739" cy="44042"/>
            <a:chOff x="10578164" y="275923"/>
            <a:chExt cx="416551" cy="54000"/>
          </a:xfrm>
        </p:grpSpPr>
        <p:sp>
          <p:nvSpPr>
            <p:cNvPr id="1352" name="Google Shape;1352;p11"/>
            <p:cNvSpPr/>
            <p:nvPr/>
          </p:nvSpPr>
          <p:spPr>
            <a:xfrm>
              <a:off x="10578164"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53" name="Google Shape;1353;p11"/>
            <p:cNvSpPr/>
            <p:nvPr/>
          </p:nvSpPr>
          <p:spPr>
            <a:xfrm>
              <a:off x="10759440"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54" name="Google Shape;1354;p11"/>
            <p:cNvSpPr/>
            <p:nvPr/>
          </p:nvSpPr>
          <p:spPr>
            <a:xfrm>
              <a:off x="10940715"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355" name="Google Shape;1355;p11"/>
          <p:cNvGrpSpPr/>
          <p:nvPr/>
        </p:nvGrpSpPr>
        <p:grpSpPr>
          <a:xfrm>
            <a:off x="235714" y="3541840"/>
            <a:ext cx="339739" cy="44042"/>
            <a:chOff x="10578164" y="275923"/>
            <a:chExt cx="416551" cy="54000"/>
          </a:xfrm>
        </p:grpSpPr>
        <p:sp>
          <p:nvSpPr>
            <p:cNvPr id="1356" name="Google Shape;1356;p11"/>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57" name="Google Shape;1357;p11"/>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58" name="Google Shape;1358;p11"/>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359" name="Google Shape;1359;p11"/>
          <p:cNvGrpSpPr/>
          <p:nvPr/>
        </p:nvGrpSpPr>
        <p:grpSpPr>
          <a:xfrm>
            <a:off x="862437" y="2693996"/>
            <a:ext cx="339739" cy="44042"/>
            <a:chOff x="10578164" y="275923"/>
            <a:chExt cx="416551" cy="54000"/>
          </a:xfrm>
        </p:grpSpPr>
        <p:sp>
          <p:nvSpPr>
            <p:cNvPr id="1360" name="Google Shape;1360;p11"/>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61" name="Google Shape;1361;p11"/>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62" name="Google Shape;1362;p11"/>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363" name="Google Shape;1363;p11"/>
          <p:cNvGrpSpPr/>
          <p:nvPr/>
        </p:nvGrpSpPr>
        <p:grpSpPr>
          <a:xfrm>
            <a:off x="862437" y="2818949"/>
            <a:ext cx="339739" cy="44042"/>
            <a:chOff x="10578164" y="275923"/>
            <a:chExt cx="416551" cy="54000"/>
          </a:xfrm>
        </p:grpSpPr>
        <p:sp>
          <p:nvSpPr>
            <p:cNvPr id="1364" name="Google Shape;1364;p11"/>
            <p:cNvSpPr/>
            <p:nvPr/>
          </p:nvSpPr>
          <p:spPr>
            <a:xfrm>
              <a:off x="10578164"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65" name="Google Shape;1365;p11"/>
            <p:cNvSpPr/>
            <p:nvPr/>
          </p:nvSpPr>
          <p:spPr>
            <a:xfrm>
              <a:off x="10759440"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66" name="Google Shape;1366;p11"/>
            <p:cNvSpPr/>
            <p:nvPr/>
          </p:nvSpPr>
          <p:spPr>
            <a:xfrm>
              <a:off x="10940715"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367" name="Google Shape;1367;p11"/>
          <p:cNvGrpSpPr/>
          <p:nvPr/>
        </p:nvGrpSpPr>
        <p:grpSpPr>
          <a:xfrm>
            <a:off x="862437" y="2943901"/>
            <a:ext cx="339739" cy="44042"/>
            <a:chOff x="10578164" y="275923"/>
            <a:chExt cx="416551" cy="54000"/>
          </a:xfrm>
        </p:grpSpPr>
        <p:sp>
          <p:nvSpPr>
            <p:cNvPr id="1368" name="Google Shape;1368;p11"/>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69" name="Google Shape;1369;p11"/>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70" name="Google Shape;1370;p11"/>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381" name="Google Shape;1381;p11"/>
          <p:cNvGrpSpPr/>
          <p:nvPr/>
        </p:nvGrpSpPr>
        <p:grpSpPr>
          <a:xfrm rot="-59862">
            <a:off x="2570209" y="128575"/>
            <a:ext cx="1250776" cy="1250699"/>
            <a:chOff x="3247624" y="213651"/>
            <a:chExt cx="1533709" cy="1533614"/>
          </a:xfrm>
        </p:grpSpPr>
        <p:sp>
          <p:nvSpPr>
            <p:cNvPr id="1382" name="Google Shape;1382;p11"/>
            <p:cNvSpPr/>
            <p:nvPr/>
          </p:nvSpPr>
          <p:spPr>
            <a:xfrm rot="-2642172" flipH="1">
              <a:off x="3472138" y="438179"/>
              <a:ext cx="1084572" cy="1084572"/>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383" name="Google Shape;1383;p11"/>
            <p:cNvSpPr/>
            <p:nvPr/>
          </p:nvSpPr>
          <p:spPr>
            <a:xfrm rot="8157828" flipH="1">
              <a:off x="3472247" y="438165"/>
              <a:ext cx="1084572" cy="1084572"/>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sp>
        <p:nvSpPr>
          <p:cNvPr id="1384" name="Google Shape;1384;p11"/>
          <p:cNvSpPr/>
          <p:nvPr/>
        </p:nvSpPr>
        <p:spPr>
          <a:xfrm>
            <a:off x="2908755" y="466671"/>
            <a:ext cx="574200" cy="5742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85" name="Google Shape;1385;p11"/>
          <p:cNvSpPr/>
          <p:nvPr/>
        </p:nvSpPr>
        <p:spPr>
          <a:xfrm>
            <a:off x="3050388" y="608305"/>
            <a:ext cx="291300" cy="2913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21" name="Group 120">
            <a:extLst>
              <a:ext uri="{FF2B5EF4-FFF2-40B4-BE49-F238E27FC236}">
                <a16:creationId xmlns:a16="http://schemas.microsoft.com/office/drawing/2014/main" id="{B26723A4-9921-4266-9920-FA25E074C495}"/>
              </a:ext>
            </a:extLst>
          </p:cNvPr>
          <p:cNvGrpSpPr/>
          <p:nvPr userDrawn="1"/>
        </p:nvGrpSpPr>
        <p:grpSpPr>
          <a:xfrm>
            <a:off x="1962016" y="899202"/>
            <a:ext cx="582857" cy="308495"/>
            <a:chOff x="11184673" y="2647468"/>
            <a:chExt cx="748937" cy="369772"/>
          </a:xfrm>
        </p:grpSpPr>
        <p:cxnSp>
          <p:nvCxnSpPr>
            <p:cNvPr id="122" name="Straight Connector 121">
              <a:extLst>
                <a:ext uri="{FF2B5EF4-FFF2-40B4-BE49-F238E27FC236}">
                  <a16:creationId xmlns:a16="http://schemas.microsoft.com/office/drawing/2014/main" id="{A2C2E9E4-26BF-4383-92ED-847896E6A8DA}"/>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FF50483C-891D-413F-B125-12611F6AA11B}"/>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2749A05B-F448-4E7E-8918-7A53C0C8662E}"/>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008 Team">
  <p:cSld name="CUSTOM_8_1">
    <p:spTree>
      <p:nvGrpSpPr>
        <p:cNvPr id="1" name="Shape 1386"/>
        <p:cNvGrpSpPr/>
        <p:nvPr/>
      </p:nvGrpSpPr>
      <p:grpSpPr>
        <a:xfrm>
          <a:off x="0" y="0"/>
          <a:ext cx="0" cy="0"/>
          <a:chOff x="0" y="0"/>
          <a:chExt cx="0" cy="0"/>
        </a:xfrm>
      </p:grpSpPr>
      <p:sp>
        <p:nvSpPr>
          <p:cNvPr id="1387" name="Google Shape;1387;p12"/>
          <p:cNvSpPr txBox="1">
            <a:spLocks noGrp="1"/>
          </p:cNvSpPr>
          <p:nvPr>
            <p:ph type="subTitle" idx="1"/>
          </p:nvPr>
        </p:nvSpPr>
        <p:spPr>
          <a:xfrm>
            <a:off x="1189052" y="4020675"/>
            <a:ext cx="26589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1388" name="Google Shape;1388;p12"/>
          <p:cNvSpPr txBox="1">
            <a:spLocks noGrp="1"/>
          </p:cNvSpPr>
          <p:nvPr>
            <p:ph type="subTitle" idx="2"/>
          </p:nvPr>
        </p:nvSpPr>
        <p:spPr>
          <a:xfrm>
            <a:off x="4713302" y="4020675"/>
            <a:ext cx="26589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1389" name="Google Shape;1389;p12"/>
          <p:cNvSpPr txBox="1">
            <a:spLocks noGrp="1"/>
          </p:cNvSpPr>
          <p:nvPr>
            <p:ph type="subTitle" idx="3"/>
          </p:nvPr>
        </p:nvSpPr>
        <p:spPr>
          <a:xfrm>
            <a:off x="8237552" y="4020675"/>
            <a:ext cx="26586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1390" name="Google Shape;1390;p12"/>
          <p:cNvSpPr txBox="1">
            <a:spLocks noGrp="1"/>
          </p:cNvSpPr>
          <p:nvPr>
            <p:ph type="title"/>
          </p:nvPr>
        </p:nvSpPr>
        <p:spPr>
          <a:xfrm>
            <a:off x="1189050" y="669575"/>
            <a:ext cx="97074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391" name="Google Shape;1391;p12"/>
          <p:cNvSpPr txBox="1">
            <a:spLocks noGrp="1"/>
          </p:cNvSpPr>
          <p:nvPr>
            <p:ph type="body" idx="4"/>
          </p:nvPr>
        </p:nvSpPr>
        <p:spPr>
          <a:xfrm>
            <a:off x="1189050" y="4458625"/>
            <a:ext cx="2658900" cy="9252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
        <p:nvSpPr>
          <p:cNvPr id="1392" name="Google Shape;1392;p12"/>
          <p:cNvSpPr txBox="1">
            <a:spLocks noGrp="1"/>
          </p:cNvSpPr>
          <p:nvPr>
            <p:ph type="body" idx="5"/>
          </p:nvPr>
        </p:nvSpPr>
        <p:spPr>
          <a:xfrm>
            <a:off x="4713300" y="4447196"/>
            <a:ext cx="2658900" cy="9234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
        <p:nvSpPr>
          <p:cNvPr id="1393" name="Google Shape;1393;p12"/>
          <p:cNvSpPr txBox="1">
            <a:spLocks noGrp="1"/>
          </p:cNvSpPr>
          <p:nvPr>
            <p:ph type="body" idx="6"/>
          </p:nvPr>
        </p:nvSpPr>
        <p:spPr>
          <a:xfrm>
            <a:off x="8237550" y="4433967"/>
            <a:ext cx="2658900" cy="9234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
        <p:nvSpPr>
          <p:cNvPr id="1394" name="Google Shape;1394;p12"/>
          <p:cNvSpPr/>
          <p:nvPr/>
        </p:nvSpPr>
        <p:spPr>
          <a:xfrm flipH="1">
            <a:off x="11504975" y="196451"/>
            <a:ext cx="534300" cy="53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95" name="Google Shape;1395;p12"/>
          <p:cNvSpPr/>
          <p:nvPr/>
        </p:nvSpPr>
        <p:spPr>
          <a:xfrm flipH="1">
            <a:off x="10980450" y="196942"/>
            <a:ext cx="1050000" cy="10500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1396" name="Google Shape;1396;p12"/>
          <p:cNvGrpSpPr/>
          <p:nvPr/>
        </p:nvGrpSpPr>
        <p:grpSpPr>
          <a:xfrm flipH="1">
            <a:off x="11511647" y="723273"/>
            <a:ext cx="527441" cy="534044"/>
            <a:chOff x="8943245" y="2438859"/>
            <a:chExt cx="739541" cy="748800"/>
          </a:xfrm>
        </p:grpSpPr>
        <p:cxnSp>
          <p:nvCxnSpPr>
            <p:cNvPr id="1397" name="Google Shape;1397;p12"/>
            <p:cNvCxnSpPr/>
            <p:nvPr/>
          </p:nvCxnSpPr>
          <p:spPr>
            <a:xfrm>
              <a:off x="8943245"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398" name="Google Shape;1398;p12"/>
            <p:cNvCxnSpPr/>
            <p:nvPr/>
          </p:nvCxnSpPr>
          <p:spPr>
            <a:xfrm>
              <a:off x="968278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399" name="Google Shape;1399;p12"/>
            <p:cNvCxnSpPr/>
            <p:nvPr/>
          </p:nvCxnSpPr>
          <p:spPr>
            <a:xfrm>
              <a:off x="9497903"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400" name="Google Shape;1400;p12"/>
            <p:cNvCxnSpPr/>
            <p:nvPr/>
          </p:nvCxnSpPr>
          <p:spPr>
            <a:xfrm>
              <a:off x="931301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401" name="Google Shape;1401;p12"/>
            <p:cNvCxnSpPr/>
            <p:nvPr/>
          </p:nvCxnSpPr>
          <p:spPr>
            <a:xfrm>
              <a:off x="9128131" y="2438859"/>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1402" name="Google Shape;1402;p12"/>
          <p:cNvSpPr/>
          <p:nvPr/>
        </p:nvSpPr>
        <p:spPr>
          <a:xfrm flipH="1">
            <a:off x="11147723" y="329329"/>
            <a:ext cx="782700" cy="782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03" name="Google Shape;1403;p12"/>
          <p:cNvSpPr/>
          <p:nvPr/>
        </p:nvSpPr>
        <p:spPr>
          <a:xfrm flipH="1">
            <a:off x="11288072" y="469480"/>
            <a:ext cx="502200" cy="5022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04" name="Google Shape;1404;p12"/>
          <p:cNvSpPr/>
          <p:nvPr/>
        </p:nvSpPr>
        <p:spPr>
          <a:xfrm flipH="1">
            <a:off x="11415807" y="597045"/>
            <a:ext cx="246900" cy="246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05" name="Google Shape;1405;p12"/>
          <p:cNvSpPr/>
          <p:nvPr/>
        </p:nvSpPr>
        <p:spPr>
          <a:xfrm flipH="1">
            <a:off x="10442116" y="196451"/>
            <a:ext cx="534300" cy="53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06" name="Google Shape;1406;p12"/>
          <p:cNvSpPr/>
          <p:nvPr/>
        </p:nvSpPr>
        <p:spPr>
          <a:xfrm flipH="1">
            <a:off x="10443260" y="730741"/>
            <a:ext cx="534300" cy="53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407" name="Google Shape;1407;p12"/>
          <p:cNvGrpSpPr/>
          <p:nvPr/>
        </p:nvGrpSpPr>
        <p:grpSpPr>
          <a:xfrm flipH="1">
            <a:off x="10573750" y="722129"/>
            <a:ext cx="263721" cy="534044"/>
            <a:chOff x="10628069" y="2437255"/>
            <a:chExt cx="369772" cy="748800"/>
          </a:xfrm>
        </p:grpSpPr>
        <p:cxnSp>
          <p:nvCxnSpPr>
            <p:cNvPr id="1408" name="Google Shape;1408;p12"/>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1409" name="Google Shape;1409;p12"/>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1410" name="Google Shape;1410;p12"/>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1411" name="Google Shape;1411;p12"/>
          <p:cNvSpPr/>
          <p:nvPr/>
        </p:nvSpPr>
        <p:spPr>
          <a:xfrm flipH="1">
            <a:off x="10564072" y="328183"/>
            <a:ext cx="282900" cy="2829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12" name="Google Shape;1412;p12"/>
          <p:cNvSpPr/>
          <p:nvPr/>
        </p:nvSpPr>
        <p:spPr>
          <a:xfrm flipH="1">
            <a:off x="10632499" y="396256"/>
            <a:ext cx="146400" cy="146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13" name="Google Shape;1413;p12"/>
          <p:cNvSpPr/>
          <p:nvPr/>
        </p:nvSpPr>
        <p:spPr>
          <a:xfrm rot="-5400000" flipH="1">
            <a:off x="9915236" y="732133"/>
            <a:ext cx="534300" cy="53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18" name="Google Shape;1418;p12"/>
          <p:cNvSpPr/>
          <p:nvPr/>
        </p:nvSpPr>
        <p:spPr>
          <a:xfrm flipH="1">
            <a:off x="9923173" y="214348"/>
            <a:ext cx="502200" cy="502200"/>
          </a:xfrm>
          <a:prstGeom prst="ellipse">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19" name="Google Shape;1419;p12"/>
          <p:cNvSpPr/>
          <p:nvPr/>
        </p:nvSpPr>
        <p:spPr>
          <a:xfrm flipH="1">
            <a:off x="10036647" y="320175"/>
            <a:ext cx="282900" cy="2829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20" name="Google Shape;1420;p12"/>
          <p:cNvSpPr/>
          <p:nvPr/>
        </p:nvSpPr>
        <p:spPr>
          <a:xfrm flipH="1">
            <a:off x="10105074" y="388248"/>
            <a:ext cx="146400" cy="1464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21" name="Google Shape;1421;p12"/>
          <p:cNvSpPr/>
          <p:nvPr/>
        </p:nvSpPr>
        <p:spPr>
          <a:xfrm rot="5400000" flipH="1">
            <a:off x="10981594" y="1259425"/>
            <a:ext cx="1050000" cy="10500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422" name="Google Shape;1422;p12"/>
          <p:cNvSpPr/>
          <p:nvPr/>
        </p:nvSpPr>
        <p:spPr>
          <a:xfrm rot="5400000" flipH="1">
            <a:off x="11111077" y="1388907"/>
            <a:ext cx="791400" cy="791400"/>
          </a:xfrm>
          <a:prstGeom prst="arc">
            <a:avLst>
              <a:gd name="adj1" fmla="val 16200000"/>
              <a:gd name="adj2" fmla="val 5467200"/>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423" name="Google Shape;1423;p12"/>
          <p:cNvSpPr/>
          <p:nvPr/>
        </p:nvSpPr>
        <p:spPr>
          <a:xfrm rot="5400000" flipH="1">
            <a:off x="11231575" y="1509405"/>
            <a:ext cx="550200" cy="5502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424" name="Google Shape;1424;p12"/>
          <p:cNvSpPr/>
          <p:nvPr/>
        </p:nvSpPr>
        <p:spPr>
          <a:xfrm rot="5400000" flipH="1">
            <a:off x="11357964" y="1647234"/>
            <a:ext cx="280800" cy="280800"/>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425" name="Google Shape;1425;p12"/>
          <p:cNvSpPr/>
          <p:nvPr/>
        </p:nvSpPr>
        <p:spPr>
          <a:xfrm rot="5400000">
            <a:off x="10982738" y="1251795"/>
            <a:ext cx="1050000" cy="1050000"/>
          </a:xfrm>
          <a:prstGeom prst="arc">
            <a:avLst>
              <a:gd name="adj1" fmla="val 16200000"/>
              <a:gd name="adj2" fmla="val 3799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426" name="Google Shape;1426;p12"/>
          <p:cNvSpPr/>
          <p:nvPr/>
        </p:nvSpPr>
        <p:spPr>
          <a:xfrm rot="-5400000" flipH="1">
            <a:off x="10977397" y="1251795"/>
            <a:ext cx="1050000" cy="1050000"/>
          </a:xfrm>
          <a:prstGeom prst="arc">
            <a:avLst>
              <a:gd name="adj1" fmla="val 16200000"/>
              <a:gd name="adj2" fmla="val 3799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427" name="Google Shape;1427;p12"/>
          <p:cNvSpPr/>
          <p:nvPr/>
        </p:nvSpPr>
        <p:spPr>
          <a:xfrm rot="5400000">
            <a:off x="11225854" y="1494750"/>
            <a:ext cx="550200" cy="5502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428" name="Google Shape;1428;p12"/>
          <p:cNvSpPr/>
          <p:nvPr/>
        </p:nvSpPr>
        <p:spPr>
          <a:xfrm rot="5400000">
            <a:off x="11359108" y="1625583"/>
            <a:ext cx="280800" cy="280800"/>
          </a:xfrm>
          <a:prstGeom prst="arc">
            <a:avLst>
              <a:gd name="adj1" fmla="val 16200000"/>
              <a:gd name="adj2" fmla="val 54672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1429" name="Google Shape;1429;p12"/>
          <p:cNvGrpSpPr/>
          <p:nvPr/>
        </p:nvGrpSpPr>
        <p:grpSpPr>
          <a:xfrm rot="-5400000" flipH="1">
            <a:off x="1199638" y="145391"/>
            <a:ext cx="1024041" cy="1024041"/>
            <a:chOff x="4761550" y="1708047"/>
            <a:chExt cx="1516200" cy="1516200"/>
          </a:xfrm>
        </p:grpSpPr>
        <p:sp>
          <p:nvSpPr>
            <p:cNvPr id="1430" name="Google Shape;1430;p12"/>
            <p:cNvSpPr/>
            <p:nvPr/>
          </p:nvSpPr>
          <p:spPr>
            <a:xfrm rot="2700000">
              <a:off x="4983592" y="1930089"/>
              <a:ext cx="1072115" cy="107211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31" name="Google Shape;1431;p12"/>
            <p:cNvSpPr/>
            <p:nvPr/>
          </p:nvSpPr>
          <p:spPr>
            <a:xfrm rot="2700000">
              <a:off x="5109598" y="2055962"/>
              <a:ext cx="820102" cy="820102"/>
            </a:xfrm>
            <a:prstGeom prst="rect">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432" name="Google Shape;1432;p12"/>
          <p:cNvGrpSpPr/>
          <p:nvPr/>
        </p:nvGrpSpPr>
        <p:grpSpPr>
          <a:xfrm rot="-5400000" flipH="1">
            <a:off x="685125" y="-381011"/>
            <a:ext cx="2079963" cy="2079963"/>
            <a:chOff x="6547473" y="2211197"/>
            <a:chExt cx="2916381" cy="2916381"/>
          </a:xfrm>
        </p:grpSpPr>
        <p:grpSp>
          <p:nvGrpSpPr>
            <p:cNvPr id="1433" name="Google Shape;1433;p12"/>
            <p:cNvGrpSpPr/>
            <p:nvPr/>
          </p:nvGrpSpPr>
          <p:grpSpPr>
            <a:xfrm rot="899960">
              <a:off x="7271820" y="2930231"/>
              <a:ext cx="1491855" cy="1453757"/>
              <a:chOff x="6081577" y="2538982"/>
              <a:chExt cx="1491900" cy="1453800"/>
            </a:xfrm>
          </p:grpSpPr>
          <p:cxnSp>
            <p:nvCxnSpPr>
              <p:cNvPr id="1434" name="Google Shape;1434;p12"/>
              <p:cNvCxnSpPr/>
              <p:nvPr/>
            </p:nvCxnSpPr>
            <p:spPr>
              <a:xfrm rot="10800000">
                <a:off x="6081577" y="3265931"/>
                <a:ext cx="1491900" cy="0"/>
              </a:xfrm>
              <a:prstGeom prst="straightConnector1">
                <a:avLst/>
              </a:prstGeom>
              <a:noFill/>
              <a:ln w="9525" cap="flat" cmpd="sng">
                <a:solidFill>
                  <a:schemeClr val="accent3"/>
                </a:solidFill>
                <a:prstDash val="solid"/>
                <a:miter lim="800000"/>
                <a:headEnd type="none" w="sm" len="sm"/>
                <a:tailEnd type="none" w="sm" len="sm"/>
              </a:ln>
            </p:spPr>
          </p:cxnSp>
          <p:cxnSp>
            <p:nvCxnSpPr>
              <p:cNvPr id="1435" name="Google Shape;1435;p12"/>
              <p:cNvCxnSpPr/>
              <p:nvPr/>
            </p:nvCxnSpPr>
            <p:spPr>
              <a:xfrm>
                <a:off x="6827464" y="2538982"/>
                <a:ext cx="0" cy="1453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1436" name="Google Shape;1436;p12"/>
            <p:cNvGrpSpPr/>
            <p:nvPr/>
          </p:nvGrpSpPr>
          <p:grpSpPr>
            <a:xfrm>
              <a:off x="7271901" y="2930406"/>
              <a:ext cx="1491900" cy="1453800"/>
              <a:chOff x="6081577" y="2538982"/>
              <a:chExt cx="1491900" cy="1453800"/>
            </a:xfrm>
          </p:grpSpPr>
          <p:cxnSp>
            <p:nvCxnSpPr>
              <p:cNvPr id="1437" name="Google Shape;1437;p12"/>
              <p:cNvCxnSpPr/>
              <p:nvPr/>
            </p:nvCxnSpPr>
            <p:spPr>
              <a:xfrm rot="10800000">
                <a:off x="6081577" y="3265931"/>
                <a:ext cx="1491900" cy="0"/>
              </a:xfrm>
              <a:prstGeom prst="straightConnector1">
                <a:avLst/>
              </a:prstGeom>
              <a:noFill/>
              <a:ln w="9525" cap="flat" cmpd="sng">
                <a:solidFill>
                  <a:schemeClr val="accent3"/>
                </a:solidFill>
                <a:prstDash val="solid"/>
                <a:miter lim="800000"/>
                <a:headEnd type="none" w="sm" len="sm"/>
                <a:tailEnd type="none" w="sm" len="sm"/>
              </a:ln>
            </p:spPr>
          </p:cxnSp>
          <p:cxnSp>
            <p:nvCxnSpPr>
              <p:cNvPr id="1438" name="Google Shape;1438;p12"/>
              <p:cNvCxnSpPr/>
              <p:nvPr/>
            </p:nvCxnSpPr>
            <p:spPr>
              <a:xfrm>
                <a:off x="6827464" y="2538982"/>
                <a:ext cx="0" cy="1453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1439" name="Google Shape;1439;p12"/>
            <p:cNvGrpSpPr/>
            <p:nvPr/>
          </p:nvGrpSpPr>
          <p:grpSpPr>
            <a:xfrm rot="1800044">
              <a:off x="7166144" y="2821397"/>
              <a:ext cx="1648764" cy="1669163"/>
              <a:chOff x="5978957" y="2443756"/>
              <a:chExt cx="1648800" cy="1669200"/>
            </a:xfrm>
          </p:grpSpPr>
          <p:cxnSp>
            <p:nvCxnSpPr>
              <p:cNvPr id="1440" name="Google Shape;1440;p12"/>
              <p:cNvCxnSpPr/>
              <p:nvPr/>
            </p:nvCxnSpPr>
            <p:spPr>
              <a:xfrm rot="8999899">
                <a:off x="6089394" y="2853709"/>
                <a:ext cx="1427927" cy="824442"/>
              </a:xfrm>
              <a:prstGeom prst="straightConnector1">
                <a:avLst/>
              </a:prstGeom>
              <a:noFill/>
              <a:ln w="9525" cap="flat" cmpd="sng">
                <a:solidFill>
                  <a:schemeClr val="accent3"/>
                </a:solidFill>
                <a:prstDash val="solid"/>
                <a:miter lim="800000"/>
                <a:headEnd type="none" w="sm" len="sm"/>
                <a:tailEnd type="none" w="sm" len="sm"/>
              </a:ln>
            </p:spPr>
          </p:cxnSp>
          <p:cxnSp>
            <p:nvCxnSpPr>
              <p:cNvPr id="1441" name="Google Shape;1441;p12"/>
              <p:cNvCxnSpPr/>
              <p:nvPr/>
            </p:nvCxnSpPr>
            <p:spPr>
              <a:xfrm rot="-1800175" flipH="1">
                <a:off x="6410202" y="2555593"/>
                <a:ext cx="834527" cy="1445527"/>
              </a:xfrm>
              <a:prstGeom prst="straightConnector1">
                <a:avLst/>
              </a:prstGeom>
              <a:noFill/>
              <a:ln w="9525" cap="flat" cmpd="sng">
                <a:solidFill>
                  <a:schemeClr val="accent3"/>
                </a:solidFill>
                <a:prstDash val="solid"/>
                <a:miter lim="800000"/>
                <a:headEnd type="none" w="sm" len="sm"/>
                <a:tailEnd type="none" w="sm" len="sm"/>
              </a:ln>
            </p:spPr>
          </p:cxnSp>
        </p:grpSp>
        <p:grpSp>
          <p:nvGrpSpPr>
            <p:cNvPr id="1442" name="Google Shape;1442;p12"/>
            <p:cNvGrpSpPr/>
            <p:nvPr/>
          </p:nvGrpSpPr>
          <p:grpSpPr>
            <a:xfrm rot="2700000">
              <a:off x="6974573" y="2638285"/>
              <a:ext cx="2062180" cy="2062205"/>
              <a:chOff x="5796364" y="2251931"/>
              <a:chExt cx="2062200" cy="2062225"/>
            </a:xfrm>
          </p:grpSpPr>
          <p:cxnSp>
            <p:nvCxnSpPr>
              <p:cNvPr id="1443" name="Google Shape;1443;p12"/>
              <p:cNvCxnSpPr/>
              <p:nvPr/>
            </p:nvCxnSpPr>
            <p:spPr>
              <a:xfrm rot="8100000">
                <a:off x="6103839" y="2548925"/>
                <a:ext cx="1434013" cy="1434013"/>
              </a:xfrm>
              <a:prstGeom prst="straightConnector1">
                <a:avLst/>
              </a:prstGeom>
              <a:noFill/>
              <a:ln w="9525" cap="flat" cmpd="sng">
                <a:solidFill>
                  <a:schemeClr val="accent3"/>
                </a:solidFill>
                <a:prstDash val="solid"/>
                <a:miter lim="800000"/>
                <a:headEnd type="none" w="sm" len="sm"/>
                <a:tailEnd type="none" w="sm" len="sm"/>
              </a:ln>
            </p:spPr>
          </p:cxnSp>
          <p:cxnSp>
            <p:nvCxnSpPr>
              <p:cNvPr id="1444" name="Google Shape;1444;p12"/>
              <p:cNvCxnSpPr/>
              <p:nvPr/>
            </p:nvCxnSpPr>
            <p:spPr>
              <a:xfrm rot="-2700000" flipH="1">
                <a:off x="6098366" y="2553958"/>
                <a:ext cx="1458196" cy="1458196"/>
              </a:xfrm>
              <a:prstGeom prst="straightConnector1">
                <a:avLst/>
              </a:prstGeom>
              <a:noFill/>
              <a:ln w="9525" cap="flat" cmpd="sng">
                <a:solidFill>
                  <a:schemeClr val="accent3"/>
                </a:solidFill>
                <a:prstDash val="solid"/>
                <a:miter lim="800000"/>
                <a:headEnd type="none" w="sm" len="sm"/>
                <a:tailEnd type="none" w="sm" len="sm"/>
              </a:ln>
            </p:spPr>
          </p:cxnSp>
        </p:grpSp>
        <p:grpSp>
          <p:nvGrpSpPr>
            <p:cNvPr id="1445" name="Google Shape;1445;p12"/>
            <p:cNvGrpSpPr/>
            <p:nvPr/>
          </p:nvGrpSpPr>
          <p:grpSpPr>
            <a:xfrm rot="3599956">
              <a:off x="7187348" y="2846628"/>
              <a:ext cx="1681463" cy="1619064"/>
              <a:chOff x="5990934" y="2447030"/>
              <a:chExt cx="1681500" cy="1619100"/>
            </a:xfrm>
          </p:grpSpPr>
          <p:cxnSp>
            <p:nvCxnSpPr>
              <p:cNvPr id="1446" name="Google Shape;1446;p12"/>
              <p:cNvCxnSpPr/>
              <p:nvPr/>
            </p:nvCxnSpPr>
            <p:spPr>
              <a:xfrm rot="7199757">
                <a:off x="6411332" y="2537791"/>
                <a:ext cx="840703" cy="1456281"/>
              </a:xfrm>
              <a:prstGeom prst="straightConnector1">
                <a:avLst/>
              </a:prstGeom>
              <a:noFill/>
              <a:ln w="9525" cap="flat" cmpd="sng">
                <a:solidFill>
                  <a:schemeClr val="accent3"/>
                </a:solidFill>
                <a:prstDash val="solid"/>
                <a:miter lim="800000"/>
                <a:headEnd type="none" w="sm" len="sm"/>
                <a:tailEnd type="none" w="sm" len="sm"/>
              </a:ln>
            </p:spPr>
          </p:cxnSp>
          <p:cxnSp>
            <p:nvCxnSpPr>
              <p:cNvPr id="1447" name="Google Shape;1447;p12"/>
              <p:cNvCxnSpPr/>
              <p:nvPr/>
            </p:nvCxnSpPr>
            <p:spPr>
              <a:xfrm rot="-3600073" flipH="1">
                <a:off x="6126340" y="2851820"/>
                <a:ext cx="1402251" cy="809520"/>
              </a:xfrm>
              <a:prstGeom prst="straightConnector1">
                <a:avLst/>
              </a:prstGeom>
              <a:noFill/>
              <a:ln w="9525" cap="flat" cmpd="sng">
                <a:solidFill>
                  <a:schemeClr val="accent3"/>
                </a:solidFill>
                <a:prstDash val="solid"/>
                <a:miter lim="800000"/>
                <a:headEnd type="none" w="sm" len="sm"/>
                <a:tailEnd type="none" w="sm" len="sm"/>
              </a:ln>
            </p:spPr>
          </p:cxnSp>
        </p:grpSp>
        <p:grpSp>
          <p:nvGrpSpPr>
            <p:cNvPr id="1448" name="Google Shape;1448;p12"/>
            <p:cNvGrpSpPr/>
            <p:nvPr/>
          </p:nvGrpSpPr>
          <p:grpSpPr>
            <a:xfrm rot="4500040">
              <a:off x="7271878" y="2930287"/>
              <a:ext cx="1491855" cy="1453757"/>
              <a:chOff x="6081577" y="2538982"/>
              <a:chExt cx="1491900" cy="1453800"/>
            </a:xfrm>
          </p:grpSpPr>
          <p:cxnSp>
            <p:nvCxnSpPr>
              <p:cNvPr id="1449" name="Google Shape;1449;p12"/>
              <p:cNvCxnSpPr/>
              <p:nvPr/>
            </p:nvCxnSpPr>
            <p:spPr>
              <a:xfrm rot="10800000">
                <a:off x="6081577" y="3265931"/>
                <a:ext cx="1491900" cy="0"/>
              </a:xfrm>
              <a:prstGeom prst="straightConnector1">
                <a:avLst/>
              </a:prstGeom>
              <a:noFill/>
              <a:ln w="9525" cap="flat" cmpd="sng">
                <a:solidFill>
                  <a:schemeClr val="accent3"/>
                </a:solidFill>
                <a:prstDash val="solid"/>
                <a:miter lim="800000"/>
                <a:headEnd type="none" w="sm" len="sm"/>
                <a:tailEnd type="none" w="sm" len="sm"/>
              </a:ln>
            </p:spPr>
          </p:cxnSp>
          <p:cxnSp>
            <p:nvCxnSpPr>
              <p:cNvPr id="1450" name="Google Shape;1450;p12"/>
              <p:cNvCxnSpPr/>
              <p:nvPr/>
            </p:nvCxnSpPr>
            <p:spPr>
              <a:xfrm>
                <a:off x="6827464" y="2538982"/>
                <a:ext cx="0" cy="1453800"/>
              </a:xfrm>
              <a:prstGeom prst="straightConnector1">
                <a:avLst/>
              </a:prstGeom>
              <a:noFill/>
              <a:ln w="9525" cap="flat" cmpd="sng">
                <a:solidFill>
                  <a:schemeClr val="accent3"/>
                </a:solidFill>
                <a:prstDash val="solid"/>
                <a:miter lim="800000"/>
                <a:headEnd type="none" w="sm" len="sm"/>
                <a:tailEnd type="none" w="sm" len="sm"/>
              </a:ln>
            </p:spPr>
          </p:cxnSp>
        </p:grpSp>
      </p:grpSp>
      <p:sp>
        <p:nvSpPr>
          <p:cNvPr id="1451" name="Google Shape;1451;p12"/>
          <p:cNvSpPr/>
          <p:nvPr/>
        </p:nvSpPr>
        <p:spPr>
          <a:xfrm rot="10800000" flipH="1">
            <a:off x="270608" y="1326128"/>
            <a:ext cx="801300" cy="8013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452" name="Google Shape;1452;p12"/>
          <p:cNvSpPr/>
          <p:nvPr/>
        </p:nvSpPr>
        <p:spPr>
          <a:xfrm rot="10800000" flipH="1">
            <a:off x="404116" y="1459621"/>
            <a:ext cx="534300" cy="5343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453" name="Google Shape;1453;p12"/>
          <p:cNvSpPr/>
          <p:nvPr/>
        </p:nvSpPr>
        <p:spPr>
          <a:xfrm rot="10800000">
            <a:off x="271496" y="1326128"/>
            <a:ext cx="801300" cy="8013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454" name="Google Shape;1454;p12"/>
          <p:cNvSpPr/>
          <p:nvPr/>
        </p:nvSpPr>
        <p:spPr>
          <a:xfrm rot="-5400000" flipH="1">
            <a:off x="141050" y="134304"/>
            <a:ext cx="534300" cy="53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55" name="Google Shape;1455;p12"/>
          <p:cNvSpPr/>
          <p:nvPr/>
        </p:nvSpPr>
        <p:spPr>
          <a:xfrm rot="10800000" flipH="1">
            <a:off x="669867" y="134130"/>
            <a:ext cx="534300" cy="53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456" name="Google Shape;1456;p12"/>
          <p:cNvGrpSpPr/>
          <p:nvPr/>
        </p:nvGrpSpPr>
        <p:grpSpPr>
          <a:xfrm rot="10800000" flipH="1">
            <a:off x="261821" y="134297"/>
            <a:ext cx="275702" cy="534044"/>
            <a:chOff x="10628069" y="2437255"/>
            <a:chExt cx="369772" cy="748800"/>
          </a:xfrm>
        </p:grpSpPr>
        <p:cxnSp>
          <p:nvCxnSpPr>
            <p:cNvPr id="1457" name="Google Shape;1457;p12"/>
            <p:cNvCxnSpPr/>
            <p:nvPr/>
          </p:nvCxnSpPr>
          <p:spPr>
            <a:xfrm>
              <a:off x="10997841"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458" name="Google Shape;1458;p12"/>
            <p:cNvCxnSpPr/>
            <p:nvPr/>
          </p:nvCxnSpPr>
          <p:spPr>
            <a:xfrm>
              <a:off x="10812955"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459" name="Google Shape;1459;p12"/>
            <p:cNvCxnSpPr/>
            <p:nvPr/>
          </p:nvCxnSpPr>
          <p:spPr>
            <a:xfrm>
              <a:off x="10628069" y="2437255"/>
              <a:ext cx="0" cy="748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1460" name="Google Shape;1460;p12"/>
          <p:cNvGrpSpPr/>
          <p:nvPr/>
        </p:nvGrpSpPr>
        <p:grpSpPr>
          <a:xfrm rot="10800000" flipH="1">
            <a:off x="800955" y="133154"/>
            <a:ext cx="263721" cy="534044"/>
            <a:chOff x="10628069" y="2437255"/>
            <a:chExt cx="369772" cy="748800"/>
          </a:xfrm>
        </p:grpSpPr>
        <p:cxnSp>
          <p:nvCxnSpPr>
            <p:cNvPr id="1461" name="Google Shape;1461;p12"/>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1462" name="Google Shape;1462;p12"/>
            <p:cNvCxnSpPr/>
            <p:nvPr/>
          </p:nvCxnSpPr>
          <p:spPr>
            <a:xfrm>
              <a:off x="10812955" y="2437255"/>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1463" name="Google Shape;1463;p12"/>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1464" name="Google Shape;1464;p12"/>
          <p:cNvSpPr/>
          <p:nvPr/>
        </p:nvSpPr>
        <p:spPr>
          <a:xfrm rot="5400000">
            <a:off x="139348" y="131565"/>
            <a:ext cx="1064400" cy="1064400"/>
          </a:xfrm>
          <a:prstGeom prst="arc">
            <a:avLst>
              <a:gd name="adj1" fmla="val 16200000"/>
              <a:gd name="adj2" fmla="val 5378577"/>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465" name="Google Shape;1465;p12"/>
          <p:cNvSpPr/>
          <p:nvPr/>
        </p:nvSpPr>
        <p:spPr>
          <a:xfrm rot="10800000" flipH="1">
            <a:off x="143153" y="1214942"/>
            <a:ext cx="1050000" cy="1050000"/>
          </a:xfrm>
          <a:prstGeom prst="arc">
            <a:avLst>
              <a:gd name="adj1" fmla="val 16200000"/>
              <a:gd name="adj2" fmla="val 125862"/>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1466" name="Google Shape;1466;p12"/>
          <p:cNvGrpSpPr/>
          <p:nvPr/>
        </p:nvGrpSpPr>
        <p:grpSpPr>
          <a:xfrm>
            <a:off x="267980" y="267280"/>
            <a:ext cx="801066" cy="801066"/>
            <a:chOff x="6214949" y="2511699"/>
            <a:chExt cx="1123200" cy="1123200"/>
          </a:xfrm>
        </p:grpSpPr>
        <p:sp>
          <p:nvSpPr>
            <p:cNvPr id="1467" name="Google Shape;1467;p12"/>
            <p:cNvSpPr/>
            <p:nvPr/>
          </p:nvSpPr>
          <p:spPr>
            <a:xfrm rot="-5400000" flipH="1">
              <a:off x="6402149" y="2698899"/>
              <a:ext cx="748800" cy="7488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468" name="Google Shape;1468;p12"/>
            <p:cNvSpPr/>
            <p:nvPr/>
          </p:nvSpPr>
          <p:spPr>
            <a:xfrm rot="-5400000" flipH="1">
              <a:off x="6589349" y="2886099"/>
              <a:ext cx="374400" cy="3744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469" name="Google Shape;1469;p12"/>
            <p:cNvSpPr/>
            <p:nvPr/>
          </p:nvSpPr>
          <p:spPr>
            <a:xfrm rot="-5400000" flipH="1">
              <a:off x="6214949" y="2511699"/>
              <a:ext cx="1123200" cy="1123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latin typeface="Calibri"/>
                  <a:ea typeface="Calibri"/>
                  <a:cs typeface="Calibri"/>
                  <a:sym typeface="Calibri"/>
                </a:rPr>
                <a:t>		</a:t>
              </a:r>
              <a:endParaRPr sz="1800" b="0" i="0" u="none" strike="noStrike" cap="none">
                <a:solidFill>
                  <a:srgbClr val="000000"/>
                </a:solidFill>
                <a:latin typeface="Calibri"/>
                <a:ea typeface="Calibri"/>
                <a:cs typeface="Calibri"/>
                <a:sym typeface="Calibri"/>
              </a:endParaRPr>
            </a:p>
          </p:txBody>
        </p:sp>
      </p:grpSp>
      <p:sp>
        <p:nvSpPr>
          <p:cNvPr id="1470" name="Google Shape;1470;p12"/>
          <p:cNvSpPr/>
          <p:nvPr/>
        </p:nvSpPr>
        <p:spPr>
          <a:xfrm rot="10800000">
            <a:off x="138303" y="1196940"/>
            <a:ext cx="1068000" cy="10680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471" name="Google Shape;1471;p12"/>
          <p:cNvSpPr/>
          <p:nvPr/>
        </p:nvSpPr>
        <p:spPr>
          <a:xfrm rot="10800000">
            <a:off x="404989" y="1459621"/>
            <a:ext cx="534300" cy="5343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472" name="Google Shape;1472;p12"/>
          <p:cNvSpPr/>
          <p:nvPr/>
        </p:nvSpPr>
        <p:spPr>
          <a:xfrm rot="10800000">
            <a:off x="538781" y="1593414"/>
            <a:ext cx="267000" cy="267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473" name="Google Shape;1473;p12"/>
          <p:cNvSpPr/>
          <p:nvPr/>
        </p:nvSpPr>
        <p:spPr>
          <a:xfrm rot="-5400000" flipH="1">
            <a:off x="1587995" y="533640"/>
            <a:ext cx="246900" cy="246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89" name="Group 88">
            <a:extLst>
              <a:ext uri="{FF2B5EF4-FFF2-40B4-BE49-F238E27FC236}">
                <a16:creationId xmlns:a16="http://schemas.microsoft.com/office/drawing/2014/main" id="{3FC244F8-F06D-4058-B828-00FA846916A6}"/>
              </a:ext>
            </a:extLst>
          </p:cNvPr>
          <p:cNvGrpSpPr/>
          <p:nvPr userDrawn="1"/>
        </p:nvGrpSpPr>
        <p:grpSpPr>
          <a:xfrm>
            <a:off x="9909777" y="845388"/>
            <a:ext cx="554144" cy="293298"/>
            <a:chOff x="11184673" y="2647468"/>
            <a:chExt cx="748937" cy="369772"/>
          </a:xfrm>
        </p:grpSpPr>
        <p:cxnSp>
          <p:nvCxnSpPr>
            <p:cNvPr id="90" name="Straight Connector 89">
              <a:extLst>
                <a:ext uri="{FF2B5EF4-FFF2-40B4-BE49-F238E27FC236}">
                  <a16:creationId xmlns:a16="http://schemas.microsoft.com/office/drawing/2014/main" id="{89B3A8E1-AE44-48C4-B6BE-05E6C301812B}"/>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BEF8990E-E3B6-4589-9855-62E1F912B3AF}"/>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284E6C38-D21B-4E1B-9360-EDF0E0B0F75F}"/>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012 Percentages">
  <p:cSld name="CUSTOM_11">
    <p:spTree>
      <p:nvGrpSpPr>
        <p:cNvPr id="1" name="Shape 1690"/>
        <p:cNvGrpSpPr/>
        <p:nvPr/>
      </p:nvGrpSpPr>
      <p:grpSpPr>
        <a:xfrm>
          <a:off x="0" y="0"/>
          <a:ext cx="0" cy="0"/>
          <a:chOff x="0" y="0"/>
          <a:chExt cx="0" cy="0"/>
        </a:xfrm>
      </p:grpSpPr>
      <p:sp>
        <p:nvSpPr>
          <p:cNvPr id="1691" name="Google Shape;1691;p15"/>
          <p:cNvSpPr txBox="1">
            <a:spLocks noGrp="1"/>
          </p:cNvSpPr>
          <p:nvPr>
            <p:ph type="title" hasCustomPrompt="1"/>
          </p:nvPr>
        </p:nvSpPr>
        <p:spPr>
          <a:xfrm>
            <a:off x="715025" y="23781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1692" name="Google Shape;1692;p15"/>
          <p:cNvSpPr txBox="1">
            <a:spLocks noGrp="1"/>
          </p:cNvSpPr>
          <p:nvPr>
            <p:ph type="title" idx="2"/>
          </p:nvPr>
        </p:nvSpPr>
        <p:spPr>
          <a:xfrm>
            <a:off x="715025" y="898175"/>
            <a:ext cx="107148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2pPr>
            <a:lvl3pPr lvl="2"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3pPr>
            <a:lvl4pPr lvl="3"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4pPr>
            <a:lvl5pPr lvl="4"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5pPr>
            <a:lvl6pPr lvl="5"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6pPr>
            <a:lvl7pPr lvl="6"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7pPr>
            <a:lvl8pPr lvl="7"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8pPr>
            <a:lvl9pPr lvl="8"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9pPr>
          </a:lstStyle>
          <a:p>
            <a:endParaRPr/>
          </a:p>
        </p:txBody>
      </p:sp>
      <p:sp>
        <p:nvSpPr>
          <p:cNvPr id="1693" name="Google Shape;1693;p15"/>
          <p:cNvSpPr txBox="1">
            <a:spLocks noGrp="1"/>
          </p:cNvSpPr>
          <p:nvPr>
            <p:ph type="title" idx="3" hasCustomPrompt="1"/>
          </p:nvPr>
        </p:nvSpPr>
        <p:spPr>
          <a:xfrm>
            <a:off x="4516336" y="23781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1694" name="Google Shape;1694;p15"/>
          <p:cNvSpPr txBox="1">
            <a:spLocks noGrp="1"/>
          </p:cNvSpPr>
          <p:nvPr>
            <p:ph type="title" idx="4" hasCustomPrompt="1"/>
          </p:nvPr>
        </p:nvSpPr>
        <p:spPr>
          <a:xfrm>
            <a:off x="8481454" y="23781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1695" name="Google Shape;1695;p15"/>
          <p:cNvSpPr txBox="1">
            <a:spLocks noGrp="1"/>
          </p:cNvSpPr>
          <p:nvPr>
            <p:ph type="body" idx="1"/>
          </p:nvPr>
        </p:nvSpPr>
        <p:spPr>
          <a:xfrm>
            <a:off x="8481446" y="3619725"/>
            <a:ext cx="2948400" cy="925200"/>
          </a:xfrm>
          <a:prstGeom prst="rect">
            <a:avLst/>
          </a:prstGeom>
        </p:spPr>
        <p:txBody>
          <a:bodyPr spcFirstLastPara="1" wrap="square" lIns="121900" tIns="121900" rIns="121900" bIns="121900" anchor="t" anchorCtr="0">
            <a:noAutofit/>
          </a:bodyPr>
          <a:lstStyle>
            <a:lvl1pPr marL="457200" lvl="0" indent="-368300" algn="ctr">
              <a:lnSpc>
                <a:spcPct val="100000"/>
              </a:lnSpc>
              <a:spcBef>
                <a:spcPts val="0"/>
              </a:spcBef>
              <a:spcAft>
                <a:spcPts val="0"/>
              </a:spcAft>
              <a:buSzPts val="2200"/>
              <a:buChar char="●"/>
              <a:defRPr sz="2200"/>
            </a:lvl1pPr>
            <a:lvl2pPr marL="914400" lvl="1" indent="-368300" algn="ctr">
              <a:lnSpc>
                <a:spcPct val="100000"/>
              </a:lnSpc>
              <a:spcBef>
                <a:spcPts val="0"/>
              </a:spcBef>
              <a:spcAft>
                <a:spcPts val="0"/>
              </a:spcAft>
              <a:buSzPts val="2200"/>
              <a:buChar char="○"/>
              <a:defRPr sz="2200"/>
            </a:lvl2pPr>
            <a:lvl3pPr marL="1371600" lvl="2" indent="-368300" algn="ctr">
              <a:lnSpc>
                <a:spcPct val="100000"/>
              </a:lnSpc>
              <a:spcBef>
                <a:spcPts val="0"/>
              </a:spcBef>
              <a:spcAft>
                <a:spcPts val="0"/>
              </a:spcAft>
              <a:buSzPts val="2200"/>
              <a:buChar char="■"/>
              <a:defRPr sz="2200"/>
            </a:lvl3pPr>
            <a:lvl4pPr marL="1828800" lvl="3" indent="-368300" algn="ctr">
              <a:lnSpc>
                <a:spcPct val="100000"/>
              </a:lnSpc>
              <a:spcBef>
                <a:spcPts val="0"/>
              </a:spcBef>
              <a:spcAft>
                <a:spcPts val="0"/>
              </a:spcAft>
              <a:buSzPts val="2200"/>
              <a:buChar char="●"/>
              <a:defRPr sz="2200"/>
            </a:lvl4pPr>
            <a:lvl5pPr marL="2286000" lvl="4" indent="-368300" algn="ctr">
              <a:lnSpc>
                <a:spcPct val="100000"/>
              </a:lnSpc>
              <a:spcBef>
                <a:spcPts val="0"/>
              </a:spcBef>
              <a:spcAft>
                <a:spcPts val="0"/>
              </a:spcAft>
              <a:buSzPts val="2200"/>
              <a:buChar char="○"/>
              <a:defRPr sz="2200"/>
            </a:lvl5pPr>
            <a:lvl6pPr marL="2743200" lvl="5" indent="-368300" algn="ctr">
              <a:lnSpc>
                <a:spcPct val="100000"/>
              </a:lnSpc>
              <a:spcBef>
                <a:spcPts val="0"/>
              </a:spcBef>
              <a:spcAft>
                <a:spcPts val="0"/>
              </a:spcAft>
              <a:buSzPts val="2200"/>
              <a:buChar char="■"/>
              <a:defRPr sz="2200"/>
            </a:lvl6pPr>
            <a:lvl7pPr marL="3200400" lvl="6" indent="-368300" algn="ctr">
              <a:lnSpc>
                <a:spcPct val="100000"/>
              </a:lnSpc>
              <a:spcBef>
                <a:spcPts val="0"/>
              </a:spcBef>
              <a:spcAft>
                <a:spcPts val="0"/>
              </a:spcAft>
              <a:buSzPts val="2200"/>
              <a:buChar char="●"/>
              <a:defRPr sz="2200"/>
            </a:lvl7pPr>
            <a:lvl8pPr marL="3657600" lvl="7" indent="-368300" algn="ctr">
              <a:lnSpc>
                <a:spcPct val="100000"/>
              </a:lnSpc>
              <a:spcBef>
                <a:spcPts val="0"/>
              </a:spcBef>
              <a:spcAft>
                <a:spcPts val="0"/>
              </a:spcAft>
              <a:buSzPts val="2200"/>
              <a:buChar char="○"/>
              <a:defRPr sz="2200"/>
            </a:lvl8pPr>
            <a:lvl9pPr marL="4114800" lvl="8" indent="-368300" algn="ctr">
              <a:lnSpc>
                <a:spcPct val="100000"/>
              </a:lnSpc>
              <a:spcBef>
                <a:spcPts val="0"/>
              </a:spcBef>
              <a:spcAft>
                <a:spcPts val="0"/>
              </a:spcAft>
              <a:buSzPts val="2200"/>
              <a:buChar char="■"/>
              <a:defRPr sz="2200"/>
            </a:lvl9pPr>
          </a:lstStyle>
          <a:p>
            <a:endParaRPr/>
          </a:p>
        </p:txBody>
      </p:sp>
      <p:sp>
        <p:nvSpPr>
          <p:cNvPr id="1696" name="Google Shape;1696;p15"/>
          <p:cNvSpPr txBox="1">
            <a:spLocks noGrp="1"/>
          </p:cNvSpPr>
          <p:nvPr>
            <p:ph type="body" idx="5"/>
          </p:nvPr>
        </p:nvSpPr>
        <p:spPr>
          <a:xfrm>
            <a:off x="4516345" y="3608575"/>
            <a:ext cx="2948400" cy="925200"/>
          </a:xfrm>
          <a:prstGeom prst="rect">
            <a:avLst/>
          </a:prstGeom>
        </p:spPr>
        <p:txBody>
          <a:bodyPr spcFirstLastPara="1" wrap="square" lIns="121900" tIns="121900" rIns="121900" bIns="121900" anchor="t" anchorCtr="0">
            <a:noAutofit/>
          </a:bodyPr>
          <a:lstStyle>
            <a:lvl1pPr marL="457200" lvl="0" indent="-368300" algn="ctr" rtl="0">
              <a:lnSpc>
                <a:spcPct val="100000"/>
              </a:lnSpc>
              <a:spcBef>
                <a:spcPts val="0"/>
              </a:spcBef>
              <a:spcAft>
                <a:spcPts val="0"/>
              </a:spcAft>
              <a:buSzPts val="2200"/>
              <a:buChar char="●"/>
              <a:defRPr sz="2200"/>
            </a:lvl1pPr>
            <a:lvl2pPr marL="914400" lvl="1" indent="-368300" algn="ctr" rtl="0">
              <a:lnSpc>
                <a:spcPct val="100000"/>
              </a:lnSpc>
              <a:spcBef>
                <a:spcPts val="0"/>
              </a:spcBef>
              <a:spcAft>
                <a:spcPts val="0"/>
              </a:spcAft>
              <a:buSzPts val="2200"/>
              <a:buChar char="○"/>
              <a:defRPr sz="2200"/>
            </a:lvl2pPr>
            <a:lvl3pPr marL="1371600" lvl="2" indent="-368300" algn="ctr" rtl="0">
              <a:lnSpc>
                <a:spcPct val="100000"/>
              </a:lnSpc>
              <a:spcBef>
                <a:spcPts val="0"/>
              </a:spcBef>
              <a:spcAft>
                <a:spcPts val="0"/>
              </a:spcAft>
              <a:buSzPts val="2200"/>
              <a:buChar char="■"/>
              <a:defRPr sz="2200"/>
            </a:lvl3pPr>
            <a:lvl4pPr marL="1828800" lvl="3" indent="-368300" algn="ctr" rtl="0">
              <a:lnSpc>
                <a:spcPct val="100000"/>
              </a:lnSpc>
              <a:spcBef>
                <a:spcPts val="0"/>
              </a:spcBef>
              <a:spcAft>
                <a:spcPts val="0"/>
              </a:spcAft>
              <a:buSzPts val="2200"/>
              <a:buChar char="●"/>
              <a:defRPr sz="2200"/>
            </a:lvl4pPr>
            <a:lvl5pPr marL="2286000" lvl="4" indent="-368300" algn="ctr" rtl="0">
              <a:lnSpc>
                <a:spcPct val="100000"/>
              </a:lnSpc>
              <a:spcBef>
                <a:spcPts val="0"/>
              </a:spcBef>
              <a:spcAft>
                <a:spcPts val="0"/>
              </a:spcAft>
              <a:buSzPts val="2200"/>
              <a:buChar char="○"/>
              <a:defRPr sz="2200"/>
            </a:lvl5pPr>
            <a:lvl6pPr marL="2743200" lvl="5" indent="-368300" algn="ctr" rtl="0">
              <a:lnSpc>
                <a:spcPct val="100000"/>
              </a:lnSpc>
              <a:spcBef>
                <a:spcPts val="0"/>
              </a:spcBef>
              <a:spcAft>
                <a:spcPts val="0"/>
              </a:spcAft>
              <a:buSzPts val="2200"/>
              <a:buChar char="■"/>
              <a:defRPr sz="2200"/>
            </a:lvl6pPr>
            <a:lvl7pPr marL="3200400" lvl="6" indent="-368300" algn="ctr" rtl="0">
              <a:lnSpc>
                <a:spcPct val="100000"/>
              </a:lnSpc>
              <a:spcBef>
                <a:spcPts val="0"/>
              </a:spcBef>
              <a:spcAft>
                <a:spcPts val="0"/>
              </a:spcAft>
              <a:buSzPts val="2200"/>
              <a:buChar char="●"/>
              <a:defRPr sz="2200"/>
            </a:lvl7pPr>
            <a:lvl8pPr marL="3657600" lvl="7" indent="-368300" algn="ctr" rtl="0">
              <a:lnSpc>
                <a:spcPct val="100000"/>
              </a:lnSpc>
              <a:spcBef>
                <a:spcPts val="0"/>
              </a:spcBef>
              <a:spcAft>
                <a:spcPts val="0"/>
              </a:spcAft>
              <a:buSzPts val="2200"/>
              <a:buChar char="○"/>
              <a:defRPr sz="2200"/>
            </a:lvl8pPr>
            <a:lvl9pPr marL="4114800" lvl="8" indent="-368300" algn="ctr" rtl="0">
              <a:lnSpc>
                <a:spcPct val="100000"/>
              </a:lnSpc>
              <a:spcBef>
                <a:spcPts val="0"/>
              </a:spcBef>
              <a:spcAft>
                <a:spcPts val="0"/>
              </a:spcAft>
              <a:buSzPts val="2200"/>
              <a:buChar char="■"/>
              <a:defRPr sz="2200"/>
            </a:lvl9pPr>
          </a:lstStyle>
          <a:p>
            <a:endParaRPr/>
          </a:p>
        </p:txBody>
      </p:sp>
      <p:sp>
        <p:nvSpPr>
          <p:cNvPr id="1697" name="Google Shape;1697;p15"/>
          <p:cNvSpPr txBox="1">
            <a:spLocks noGrp="1"/>
          </p:cNvSpPr>
          <p:nvPr>
            <p:ph type="body" idx="6"/>
          </p:nvPr>
        </p:nvSpPr>
        <p:spPr>
          <a:xfrm>
            <a:off x="715025" y="3608575"/>
            <a:ext cx="2948400" cy="925200"/>
          </a:xfrm>
          <a:prstGeom prst="rect">
            <a:avLst/>
          </a:prstGeom>
        </p:spPr>
        <p:txBody>
          <a:bodyPr spcFirstLastPara="1" wrap="square" lIns="121900" tIns="121900" rIns="121900" bIns="121900" anchor="t" anchorCtr="0">
            <a:noAutofit/>
          </a:bodyPr>
          <a:lstStyle>
            <a:lvl1pPr marL="457200" lvl="0" indent="-368300" algn="ctr" rtl="0">
              <a:lnSpc>
                <a:spcPct val="100000"/>
              </a:lnSpc>
              <a:spcBef>
                <a:spcPts val="0"/>
              </a:spcBef>
              <a:spcAft>
                <a:spcPts val="0"/>
              </a:spcAft>
              <a:buSzPts val="2200"/>
              <a:buChar char="●"/>
              <a:defRPr sz="2200"/>
            </a:lvl1pPr>
            <a:lvl2pPr marL="914400" lvl="1" indent="-368300" algn="ctr" rtl="0">
              <a:lnSpc>
                <a:spcPct val="100000"/>
              </a:lnSpc>
              <a:spcBef>
                <a:spcPts val="0"/>
              </a:spcBef>
              <a:spcAft>
                <a:spcPts val="0"/>
              </a:spcAft>
              <a:buSzPts val="2200"/>
              <a:buChar char="○"/>
              <a:defRPr sz="2200"/>
            </a:lvl2pPr>
            <a:lvl3pPr marL="1371600" lvl="2" indent="-368300" algn="ctr" rtl="0">
              <a:lnSpc>
                <a:spcPct val="100000"/>
              </a:lnSpc>
              <a:spcBef>
                <a:spcPts val="0"/>
              </a:spcBef>
              <a:spcAft>
                <a:spcPts val="0"/>
              </a:spcAft>
              <a:buSzPts val="2200"/>
              <a:buChar char="■"/>
              <a:defRPr sz="2200"/>
            </a:lvl3pPr>
            <a:lvl4pPr marL="1828800" lvl="3" indent="-368300" algn="ctr" rtl="0">
              <a:lnSpc>
                <a:spcPct val="100000"/>
              </a:lnSpc>
              <a:spcBef>
                <a:spcPts val="0"/>
              </a:spcBef>
              <a:spcAft>
                <a:spcPts val="0"/>
              </a:spcAft>
              <a:buSzPts val="2200"/>
              <a:buChar char="●"/>
              <a:defRPr sz="2200"/>
            </a:lvl4pPr>
            <a:lvl5pPr marL="2286000" lvl="4" indent="-368300" algn="ctr" rtl="0">
              <a:lnSpc>
                <a:spcPct val="100000"/>
              </a:lnSpc>
              <a:spcBef>
                <a:spcPts val="0"/>
              </a:spcBef>
              <a:spcAft>
                <a:spcPts val="0"/>
              </a:spcAft>
              <a:buSzPts val="2200"/>
              <a:buChar char="○"/>
              <a:defRPr sz="2200"/>
            </a:lvl5pPr>
            <a:lvl6pPr marL="2743200" lvl="5" indent="-368300" algn="ctr" rtl="0">
              <a:lnSpc>
                <a:spcPct val="100000"/>
              </a:lnSpc>
              <a:spcBef>
                <a:spcPts val="0"/>
              </a:spcBef>
              <a:spcAft>
                <a:spcPts val="0"/>
              </a:spcAft>
              <a:buSzPts val="2200"/>
              <a:buChar char="■"/>
              <a:defRPr sz="2200"/>
            </a:lvl6pPr>
            <a:lvl7pPr marL="3200400" lvl="6" indent="-368300" algn="ctr" rtl="0">
              <a:lnSpc>
                <a:spcPct val="100000"/>
              </a:lnSpc>
              <a:spcBef>
                <a:spcPts val="0"/>
              </a:spcBef>
              <a:spcAft>
                <a:spcPts val="0"/>
              </a:spcAft>
              <a:buSzPts val="2200"/>
              <a:buChar char="●"/>
              <a:defRPr sz="2200"/>
            </a:lvl7pPr>
            <a:lvl8pPr marL="3657600" lvl="7" indent="-368300" algn="ctr" rtl="0">
              <a:lnSpc>
                <a:spcPct val="100000"/>
              </a:lnSpc>
              <a:spcBef>
                <a:spcPts val="0"/>
              </a:spcBef>
              <a:spcAft>
                <a:spcPts val="0"/>
              </a:spcAft>
              <a:buSzPts val="2200"/>
              <a:buChar char="○"/>
              <a:defRPr sz="2200"/>
            </a:lvl8pPr>
            <a:lvl9pPr marL="4114800" lvl="8" indent="-368300" algn="ctr" rtl="0">
              <a:lnSpc>
                <a:spcPct val="100000"/>
              </a:lnSpc>
              <a:spcBef>
                <a:spcPts val="0"/>
              </a:spcBef>
              <a:spcAft>
                <a:spcPts val="0"/>
              </a:spcAft>
              <a:buSzPts val="2200"/>
              <a:buChar char="■"/>
              <a:defRPr sz="2200"/>
            </a:lvl9pPr>
          </a:lstStyle>
          <a:p>
            <a:endParaRPr/>
          </a:p>
        </p:txBody>
      </p:sp>
      <p:sp>
        <p:nvSpPr>
          <p:cNvPr id="1698" name="Google Shape;1698;p15"/>
          <p:cNvSpPr/>
          <p:nvPr/>
        </p:nvSpPr>
        <p:spPr>
          <a:xfrm rot="-5400000">
            <a:off x="1451151" y="5877221"/>
            <a:ext cx="1011000" cy="481200"/>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99" name="Google Shape;1699;p15"/>
          <p:cNvSpPr/>
          <p:nvPr/>
        </p:nvSpPr>
        <p:spPr>
          <a:xfrm rot="10800000" flipH="1">
            <a:off x="1187506" y="5609661"/>
            <a:ext cx="1011000" cy="10110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700" name="Google Shape;1700;p15"/>
          <p:cNvSpPr/>
          <p:nvPr/>
        </p:nvSpPr>
        <p:spPr>
          <a:xfrm rot="10800000" flipH="1">
            <a:off x="1440282" y="5862086"/>
            <a:ext cx="505800" cy="5058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701" name="Google Shape;1701;p15"/>
          <p:cNvSpPr/>
          <p:nvPr/>
        </p:nvSpPr>
        <p:spPr>
          <a:xfrm rot="10800000" flipH="1">
            <a:off x="1566670" y="5988599"/>
            <a:ext cx="252900" cy="2529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702" name="Google Shape;1702;p15"/>
          <p:cNvSpPr/>
          <p:nvPr/>
        </p:nvSpPr>
        <p:spPr>
          <a:xfrm rot="10800000" flipH="1">
            <a:off x="1313894" y="5735574"/>
            <a:ext cx="758700" cy="7587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703" name="Google Shape;1703;p15"/>
          <p:cNvSpPr/>
          <p:nvPr/>
        </p:nvSpPr>
        <p:spPr>
          <a:xfrm rot="10800000" flipH="1">
            <a:off x="194656" y="4601933"/>
            <a:ext cx="987900" cy="1014000"/>
          </a:xfrm>
          <a:prstGeom prst="teardrop">
            <a:avLst>
              <a:gd name="adj" fmla="val 100000"/>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04" name="Google Shape;1704;p15"/>
          <p:cNvSpPr/>
          <p:nvPr/>
        </p:nvSpPr>
        <p:spPr>
          <a:xfrm rot="5400000">
            <a:off x="196886" y="5635427"/>
            <a:ext cx="993900" cy="993900"/>
          </a:xfrm>
          <a:prstGeom prst="arc">
            <a:avLst>
              <a:gd name="adj1" fmla="val 16200000"/>
              <a:gd name="adj2" fmla="val 125862"/>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705" name="Google Shape;1705;p15"/>
          <p:cNvSpPr/>
          <p:nvPr/>
        </p:nvSpPr>
        <p:spPr>
          <a:xfrm rot="-5400000">
            <a:off x="685138" y="5610668"/>
            <a:ext cx="505800" cy="5058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706" name="Google Shape;1706;p15"/>
          <p:cNvGrpSpPr/>
          <p:nvPr/>
        </p:nvGrpSpPr>
        <p:grpSpPr>
          <a:xfrm rot="5400000">
            <a:off x="-68683" y="5864470"/>
            <a:ext cx="1022425" cy="513490"/>
            <a:chOff x="10576560" y="3328633"/>
            <a:chExt cx="1514255" cy="760500"/>
          </a:xfrm>
        </p:grpSpPr>
        <p:sp>
          <p:nvSpPr>
            <p:cNvPr id="1707" name="Google Shape;1707;p15"/>
            <p:cNvSpPr/>
            <p:nvPr/>
          </p:nvSpPr>
          <p:spPr>
            <a:xfrm>
              <a:off x="10576560" y="335761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08" name="Google Shape;1708;p15"/>
            <p:cNvSpPr/>
            <p:nvPr/>
          </p:nvSpPr>
          <p:spPr>
            <a:xfrm rot="-5400000">
              <a:off x="11344865" y="334318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709" name="Google Shape;1709;p15"/>
          <p:cNvSpPr/>
          <p:nvPr/>
        </p:nvSpPr>
        <p:spPr>
          <a:xfrm rot="10800000" flipH="1">
            <a:off x="413054" y="5853364"/>
            <a:ext cx="520800" cy="520800"/>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710" name="Google Shape;1710;p15"/>
          <p:cNvSpPr/>
          <p:nvPr/>
        </p:nvSpPr>
        <p:spPr>
          <a:xfrm rot="10800000">
            <a:off x="411824" y="5854447"/>
            <a:ext cx="520800" cy="5208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1711" name="Google Shape;1711;p15"/>
          <p:cNvGrpSpPr/>
          <p:nvPr/>
        </p:nvGrpSpPr>
        <p:grpSpPr>
          <a:xfrm rot="-5400000">
            <a:off x="466767" y="5920922"/>
            <a:ext cx="397423" cy="397423"/>
            <a:chOff x="9392653" y="5061283"/>
            <a:chExt cx="588600" cy="588600"/>
          </a:xfrm>
        </p:grpSpPr>
        <p:sp>
          <p:nvSpPr>
            <p:cNvPr id="1712" name="Google Shape;1712;p15"/>
            <p:cNvSpPr/>
            <p:nvPr/>
          </p:nvSpPr>
          <p:spPr>
            <a:xfrm>
              <a:off x="9392653" y="5061283"/>
              <a:ext cx="588600" cy="588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13" name="Google Shape;1713;p15"/>
            <p:cNvSpPr/>
            <p:nvPr/>
          </p:nvSpPr>
          <p:spPr>
            <a:xfrm>
              <a:off x="9508479" y="5177109"/>
              <a:ext cx="357000" cy="357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14" name="Google Shape;1714;p15"/>
            <p:cNvSpPr/>
            <p:nvPr/>
          </p:nvSpPr>
          <p:spPr>
            <a:xfrm>
              <a:off x="9608742" y="5277372"/>
              <a:ext cx="156600" cy="156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715" name="Google Shape;1715;p15"/>
          <p:cNvSpPr/>
          <p:nvPr/>
        </p:nvSpPr>
        <p:spPr>
          <a:xfrm rot="10800000">
            <a:off x="327031" y="4734543"/>
            <a:ext cx="749100" cy="749100"/>
          </a:xfrm>
          <a:prstGeom prst="arc">
            <a:avLst>
              <a:gd name="adj1" fmla="val 16200000"/>
              <a:gd name="adj2" fmla="val 10690623"/>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716" name="Google Shape;1716;p15"/>
          <p:cNvSpPr/>
          <p:nvPr/>
        </p:nvSpPr>
        <p:spPr>
          <a:xfrm rot="10800000">
            <a:off x="441065" y="4848578"/>
            <a:ext cx="520800" cy="520800"/>
          </a:xfrm>
          <a:prstGeom prst="arc">
            <a:avLst>
              <a:gd name="adj1" fmla="val 16200000"/>
              <a:gd name="adj2" fmla="val 10869229"/>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717" name="Google Shape;1717;p15"/>
          <p:cNvSpPr/>
          <p:nvPr/>
        </p:nvSpPr>
        <p:spPr>
          <a:xfrm rot="-5400000">
            <a:off x="204250" y="4596908"/>
            <a:ext cx="505800" cy="5058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18" name="Google Shape;1718;p15"/>
          <p:cNvSpPr/>
          <p:nvPr/>
        </p:nvSpPr>
        <p:spPr>
          <a:xfrm rot="-5400000">
            <a:off x="603127" y="5004814"/>
            <a:ext cx="192900" cy="1932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719" name="Google Shape;1719;p15"/>
          <p:cNvGrpSpPr/>
          <p:nvPr/>
        </p:nvGrpSpPr>
        <p:grpSpPr>
          <a:xfrm rot="-5400000">
            <a:off x="713457" y="5353614"/>
            <a:ext cx="281255" cy="36461"/>
            <a:chOff x="10578164" y="275923"/>
            <a:chExt cx="416551" cy="54000"/>
          </a:xfrm>
        </p:grpSpPr>
        <p:sp>
          <p:nvSpPr>
            <p:cNvPr id="1720" name="Google Shape;1720;p15"/>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21" name="Google Shape;1721;p15"/>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22" name="Google Shape;1722;p15"/>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723" name="Google Shape;1723;p15"/>
          <p:cNvGrpSpPr/>
          <p:nvPr/>
        </p:nvGrpSpPr>
        <p:grpSpPr>
          <a:xfrm rot="-5400000">
            <a:off x="816891" y="5353614"/>
            <a:ext cx="281255" cy="36461"/>
            <a:chOff x="10578164" y="275923"/>
            <a:chExt cx="416551" cy="54000"/>
          </a:xfrm>
        </p:grpSpPr>
        <p:sp>
          <p:nvSpPr>
            <p:cNvPr id="1724" name="Google Shape;1724;p15"/>
            <p:cNvSpPr/>
            <p:nvPr/>
          </p:nvSpPr>
          <p:spPr>
            <a:xfrm>
              <a:off x="10578164"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25" name="Google Shape;1725;p15"/>
            <p:cNvSpPr/>
            <p:nvPr/>
          </p:nvSpPr>
          <p:spPr>
            <a:xfrm>
              <a:off x="10759440"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26" name="Google Shape;1726;p15"/>
            <p:cNvSpPr/>
            <p:nvPr/>
          </p:nvSpPr>
          <p:spPr>
            <a:xfrm>
              <a:off x="10940715"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727" name="Google Shape;1727;p15"/>
          <p:cNvGrpSpPr/>
          <p:nvPr/>
        </p:nvGrpSpPr>
        <p:grpSpPr>
          <a:xfrm rot="-5400000">
            <a:off x="920326" y="5353614"/>
            <a:ext cx="281255" cy="36461"/>
            <a:chOff x="10578164" y="275923"/>
            <a:chExt cx="416551" cy="54000"/>
          </a:xfrm>
        </p:grpSpPr>
        <p:sp>
          <p:nvSpPr>
            <p:cNvPr id="1728" name="Google Shape;1728;p15"/>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29" name="Google Shape;1729;p15"/>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30" name="Google Shape;1730;p15"/>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731" name="Google Shape;1731;p15"/>
          <p:cNvGrpSpPr/>
          <p:nvPr/>
        </p:nvGrpSpPr>
        <p:grpSpPr>
          <a:xfrm rot="-5400000">
            <a:off x="218489" y="4834820"/>
            <a:ext cx="281255" cy="36461"/>
            <a:chOff x="10578164" y="275923"/>
            <a:chExt cx="416551" cy="54000"/>
          </a:xfrm>
        </p:grpSpPr>
        <p:sp>
          <p:nvSpPr>
            <p:cNvPr id="1732" name="Google Shape;1732;p15"/>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33" name="Google Shape;1733;p15"/>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34" name="Google Shape;1734;p15"/>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735" name="Google Shape;1735;p15"/>
          <p:cNvGrpSpPr/>
          <p:nvPr/>
        </p:nvGrpSpPr>
        <p:grpSpPr>
          <a:xfrm rot="-5400000">
            <a:off x="321923" y="4834820"/>
            <a:ext cx="281255" cy="36461"/>
            <a:chOff x="10578164" y="275923"/>
            <a:chExt cx="416551" cy="54000"/>
          </a:xfrm>
        </p:grpSpPr>
        <p:sp>
          <p:nvSpPr>
            <p:cNvPr id="1736" name="Google Shape;1736;p15"/>
            <p:cNvSpPr/>
            <p:nvPr/>
          </p:nvSpPr>
          <p:spPr>
            <a:xfrm>
              <a:off x="10578164"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37" name="Google Shape;1737;p15"/>
            <p:cNvSpPr/>
            <p:nvPr/>
          </p:nvSpPr>
          <p:spPr>
            <a:xfrm>
              <a:off x="10759440"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38" name="Google Shape;1738;p15"/>
            <p:cNvSpPr/>
            <p:nvPr/>
          </p:nvSpPr>
          <p:spPr>
            <a:xfrm>
              <a:off x="10940715"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739" name="Google Shape;1739;p15"/>
          <p:cNvGrpSpPr/>
          <p:nvPr/>
        </p:nvGrpSpPr>
        <p:grpSpPr>
          <a:xfrm rot="-5400000">
            <a:off x="425358" y="4834820"/>
            <a:ext cx="281255" cy="36461"/>
            <a:chOff x="10578164" y="275923"/>
            <a:chExt cx="416551" cy="54000"/>
          </a:xfrm>
        </p:grpSpPr>
        <p:sp>
          <p:nvSpPr>
            <p:cNvPr id="1740" name="Google Shape;1740;p15"/>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41" name="Google Shape;1741;p15"/>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42" name="Google Shape;1742;p15"/>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743" name="Google Shape;1743;p15"/>
          <p:cNvSpPr/>
          <p:nvPr/>
        </p:nvSpPr>
        <p:spPr>
          <a:xfrm rot="-5400000">
            <a:off x="1214584" y="6118604"/>
            <a:ext cx="505800" cy="5058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44" name="Google Shape;1744;p15"/>
          <p:cNvSpPr/>
          <p:nvPr/>
        </p:nvSpPr>
        <p:spPr>
          <a:xfrm rot="10800000">
            <a:off x="1202669" y="5603058"/>
            <a:ext cx="505800" cy="5058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745" name="Google Shape;1745;p15"/>
          <p:cNvGrpSpPr/>
          <p:nvPr/>
        </p:nvGrpSpPr>
        <p:grpSpPr>
          <a:xfrm rot="-5400000">
            <a:off x="1078061" y="5861819"/>
            <a:ext cx="762328" cy="505590"/>
            <a:chOff x="10624861" y="3933984"/>
            <a:chExt cx="1115330" cy="748800"/>
          </a:xfrm>
        </p:grpSpPr>
        <p:cxnSp>
          <p:nvCxnSpPr>
            <p:cNvPr id="1746" name="Google Shape;1746;p15"/>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747" name="Google Shape;1747;p15"/>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748" name="Google Shape;1748;p15"/>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749" name="Google Shape;1749;p15"/>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750" name="Google Shape;1750;p15"/>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751" name="Google Shape;1751;p15"/>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752" name="Google Shape;1752;p15"/>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1753" name="Google Shape;1753;p15"/>
          <p:cNvSpPr/>
          <p:nvPr/>
        </p:nvSpPr>
        <p:spPr>
          <a:xfrm rot="-5400000" flipH="1">
            <a:off x="9853477" y="5679078"/>
            <a:ext cx="873000" cy="8730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754" name="Google Shape;1754;p15"/>
          <p:cNvSpPr/>
          <p:nvPr/>
        </p:nvSpPr>
        <p:spPr>
          <a:xfrm rot="-5400000" flipH="1">
            <a:off x="9998963" y="5824564"/>
            <a:ext cx="582300" cy="5823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755" name="Google Shape;1755;p15"/>
          <p:cNvSpPr/>
          <p:nvPr/>
        </p:nvSpPr>
        <p:spPr>
          <a:xfrm rot="-5400000">
            <a:off x="9853477" y="5680240"/>
            <a:ext cx="873000" cy="8730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756" name="Google Shape;1756;p15"/>
          <p:cNvSpPr/>
          <p:nvPr/>
        </p:nvSpPr>
        <p:spPr>
          <a:xfrm flipH="1">
            <a:off x="10872580" y="6137016"/>
            <a:ext cx="1163700" cy="553500"/>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57" name="Google Shape;1757;p15"/>
          <p:cNvSpPr/>
          <p:nvPr/>
        </p:nvSpPr>
        <p:spPr>
          <a:xfrm rot="5400000">
            <a:off x="10869518" y="5528605"/>
            <a:ext cx="1163700" cy="11637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758" name="Google Shape;1758;p15"/>
          <p:cNvSpPr/>
          <p:nvPr/>
        </p:nvSpPr>
        <p:spPr>
          <a:xfrm rot="5400000">
            <a:off x="11159946" y="5819576"/>
            <a:ext cx="582300" cy="5823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759" name="Google Shape;1759;p15"/>
          <p:cNvSpPr/>
          <p:nvPr/>
        </p:nvSpPr>
        <p:spPr>
          <a:xfrm rot="5400000">
            <a:off x="11306060" y="5965062"/>
            <a:ext cx="290700" cy="2907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760" name="Google Shape;1760;p15"/>
          <p:cNvSpPr/>
          <p:nvPr/>
        </p:nvSpPr>
        <p:spPr>
          <a:xfrm rot="5400000">
            <a:off x="11014732" y="5674090"/>
            <a:ext cx="873000" cy="8730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761" name="Google Shape;1761;p15"/>
          <p:cNvSpPr/>
          <p:nvPr/>
        </p:nvSpPr>
        <p:spPr>
          <a:xfrm flipH="1">
            <a:off x="11869605" y="4554900"/>
            <a:ext cx="42000" cy="42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62" name="Google Shape;1762;p15"/>
          <p:cNvSpPr/>
          <p:nvPr/>
        </p:nvSpPr>
        <p:spPr>
          <a:xfrm flipH="1">
            <a:off x="11719165" y="4554900"/>
            <a:ext cx="42000" cy="42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63" name="Google Shape;1763;p15"/>
          <p:cNvSpPr/>
          <p:nvPr/>
        </p:nvSpPr>
        <p:spPr>
          <a:xfrm flipH="1">
            <a:off x="11568724" y="4554900"/>
            <a:ext cx="42000" cy="42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64" name="Google Shape;1764;p15"/>
          <p:cNvSpPr/>
          <p:nvPr/>
        </p:nvSpPr>
        <p:spPr>
          <a:xfrm flipH="1">
            <a:off x="11869605" y="4673963"/>
            <a:ext cx="42000" cy="42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65" name="Google Shape;1765;p15"/>
          <p:cNvSpPr/>
          <p:nvPr/>
        </p:nvSpPr>
        <p:spPr>
          <a:xfrm flipH="1">
            <a:off x="11719165" y="4673963"/>
            <a:ext cx="42000" cy="42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66" name="Google Shape;1766;p15"/>
          <p:cNvSpPr/>
          <p:nvPr/>
        </p:nvSpPr>
        <p:spPr>
          <a:xfrm flipH="1">
            <a:off x="11568724" y="4673963"/>
            <a:ext cx="42000" cy="42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67" name="Google Shape;1767;p15"/>
          <p:cNvSpPr/>
          <p:nvPr/>
        </p:nvSpPr>
        <p:spPr>
          <a:xfrm flipH="1">
            <a:off x="11869605" y="4793027"/>
            <a:ext cx="42000" cy="42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68" name="Google Shape;1768;p15"/>
          <p:cNvSpPr/>
          <p:nvPr/>
        </p:nvSpPr>
        <p:spPr>
          <a:xfrm flipH="1">
            <a:off x="11719165" y="4793027"/>
            <a:ext cx="42000" cy="42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69" name="Google Shape;1769;p15"/>
          <p:cNvSpPr/>
          <p:nvPr/>
        </p:nvSpPr>
        <p:spPr>
          <a:xfrm flipH="1">
            <a:off x="11568724" y="4793027"/>
            <a:ext cx="42000" cy="42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70" name="Google Shape;1770;p15"/>
          <p:cNvSpPr/>
          <p:nvPr/>
        </p:nvSpPr>
        <p:spPr>
          <a:xfrm flipH="1">
            <a:off x="11267843" y="4554900"/>
            <a:ext cx="42000" cy="42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71" name="Google Shape;1771;p15"/>
          <p:cNvSpPr/>
          <p:nvPr/>
        </p:nvSpPr>
        <p:spPr>
          <a:xfrm flipH="1">
            <a:off x="11117403" y="4554900"/>
            <a:ext cx="42000" cy="42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72" name="Google Shape;1772;p15"/>
          <p:cNvSpPr/>
          <p:nvPr/>
        </p:nvSpPr>
        <p:spPr>
          <a:xfrm flipH="1">
            <a:off x="10966964" y="4554900"/>
            <a:ext cx="42000" cy="42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73" name="Google Shape;1773;p15"/>
          <p:cNvSpPr/>
          <p:nvPr/>
        </p:nvSpPr>
        <p:spPr>
          <a:xfrm flipH="1">
            <a:off x="11267843" y="4673963"/>
            <a:ext cx="42000" cy="42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74" name="Google Shape;1774;p15"/>
          <p:cNvSpPr/>
          <p:nvPr/>
        </p:nvSpPr>
        <p:spPr>
          <a:xfrm flipH="1">
            <a:off x="11117403" y="4673963"/>
            <a:ext cx="42000" cy="42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75" name="Google Shape;1775;p15"/>
          <p:cNvSpPr/>
          <p:nvPr/>
        </p:nvSpPr>
        <p:spPr>
          <a:xfrm flipH="1">
            <a:off x="10966964" y="4673963"/>
            <a:ext cx="42000" cy="42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76" name="Google Shape;1776;p15"/>
          <p:cNvSpPr/>
          <p:nvPr/>
        </p:nvSpPr>
        <p:spPr>
          <a:xfrm flipH="1">
            <a:off x="11267843" y="4793027"/>
            <a:ext cx="42000" cy="42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77" name="Google Shape;1777;p15"/>
          <p:cNvSpPr/>
          <p:nvPr/>
        </p:nvSpPr>
        <p:spPr>
          <a:xfrm flipH="1">
            <a:off x="11117403" y="4793027"/>
            <a:ext cx="42000" cy="42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78" name="Google Shape;1778;p15"/>
          <p:cNvSpPr/>
          <p:nvPr/>
        </p:nvSpPr>
        <p:spPr>
          <a:xfrm flipH="1">
            <a:off x="10966964" y="4793027"/>
            <a:ext cx="42000" cy="42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79" name="Google Shape;1779;p15"/>
          <p:cNvSpPr/>
          <p:nvPr/>
        </p:nvSpPr>
        <p:spPr>
          <a:xfrm flipH="1">
            <a:off x="11418284" y="4544925"/>
            <a:ext cx="42000" cy="42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80" name="Google Shape;1780;p15"/>
          <p:cNvSpPr/>
          <p:nvPr/>
        </p:nvSpPr>
        <p:spPr>
          <a:xfrm flipH="1">
            <a:off x="11418284" y="4685807"/>
            <a:ext cx="42000" cy="42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81" name="Google Shape;1781;p15"/>
          <p:cNvSpPr/>
          <p:nvPr/>
        </p:nvSpPr>
        <p:spPr>
          <a:xfrm flipH="1">
            <a:off x="11418284" y="4811727"/>
            <a:ext cx="42000" cy="42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782" name="Google Shape;1782;p15"/>
          <p:cNvGrpSpPr/>
          <p:nvPr/>
        </p:nvGrpSpPr>
        <p:grpSpPr>
          <a:xfrm rot="-5400000" flipH="1">
            <a:off x="11424136" y="4936422"/>
            <a:ext cx="571704" cy="664410"/>
            <a:chOff x="10628069" y="2437255"/>
            <a:chExt cx="369772" cy="748800"/>
          </a:xfrm>
        </p:grpSpPr>
        <p:cxnSp>
          <p:nvCxnSpPr>
            <p:cNvPr id="1783" name="Google Shape;1783;p15"/>
            <p:cNvCxnSpPr/>
            <p:nvPr/>
          </p:nvCxnSpPr>
          <p:spPr>
            <a:xfrm>
              <a:off x="10997841"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784" name="Google Shape;1784;p15"/>
            <p:cNvCxnSpPr/>
            <p:nvPr/>
          </p:nvCxnSpPr>
          <p:spPr>
            <a:xfrm>
              <a:off x="10812955"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785" name="Google Shape;1785;p15"/>
            <p:cNvCxnSpPr/>
            <p:nvPr/>
          </p:nvCxnSpPr>
          <p:spPr>
            <a:xfrm>
              <a:off x="10628069" y="2437255"/>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1786" name="Google Shape;1786;p15"/>
          <p:cNvSpPr/>
          <p:nvPr/>
        </p:nvSpPr>
        <p:spPr>
          <a:xfrm rot="-5400000" flipH="1">
            <a:off x="10862069" y="4980131"/>
            <a:ext cx="582300" cy="582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87" name="Google Shape;1787;p15"/>
          <p:cNvSpPr/>
          <p:nvPr/>
        </p:nvSpPr>
        <p:spPr>
          <a:xfrm flipH="1">
            <a:off x="11018643" y="5136507"/>
            <a:ext cx="269100" cy="2691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88" name="Google Shape;1788;p15"/>
          <p:cNvSpPr/>
          <p:nvPr/>
        </p:nvSpPr>
        <p:spPr>
          <a:xfrm flipH="1">
            <a:off x="11455225" y="5559774"/>
            <a:ext cx="582300" cy="5823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89" name="Google Shape;1789;p15"/>
          <p:cNvSpPr/>
          <p:nvPr/>
        </p:nvSpPr>
        <p:spPr>
          <a:xfrm rot="5400000" flipH="1">
            <a:off x="10861776" y="5545988"/>
            <a:ext cx="582300" cy="5823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790" name="Google Shape;1790;p15"/>
          <p:cNvGrpSpPr/>
          <p:nvPr/>
        </p:nvGrpSpPr>
        <p:grpSpPr>
          <a:xfrm flipH="1">
            <a:off x="11011756" y="5549891"/>
            <a:ext cx="877541" cy="581892"/>
            <a:chOff x="10624861" y="3933984"/>
            <a:chExt cx="1115330" cy="748800"/>
          </a:xfrm>
        </p:grpSpPr>
        <p:cxnSp>
          <p:nvCxnSpPr>
            <p:cNvPr id="1791" name="Google Shape;1791;p15"/>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792" name="Google Shape;1792;p15"/>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793" name="Google Shape;1793;p15"/>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794" name="Google Shape;1794;p15"/>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795" name="Google Shape;1795;p15"/>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796" name="Google Shape;1796;p15"/>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797" name="Google Shape;1797;p15"/>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1798" name="Google Shape;1798;p15"/>
          <p:cNvSpPr/>
          <p:nvPr/>
        </p:nvSpPr>
        <p:spPr>
          <a:xfrm rot="-5400000" flipH="1">
            <a:off x="9703624" y="5540188"/>
            <a:ext cx="1143900" cy="1143900"/>
          </a:xfrm>
          <a:prstGeom prst="arc">
            <a:avLst>
              <a:gd name="adj1" fmla="val 16200000"/>
              <a:gd name="adj2" fmla="val 125862"/>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799" name="Google Shape;1799;p15"/>
          <p:cNvSpPr/>
          <p:nvPr/>
        </p:nvSpPr>
        <p:spPr>
          <a:xfrm rot="-5400000">
            <a:off x="9703627" y="5535025"/>
            <a:ext cx="1163700" cy="11637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800" name="Google Shape;1800;p15"/>
          <p:cNvSpPr/>
          <p:nvPr/>
        </p:nvSpPr>
        <p:spPr>
          <a:xfrm rot="-5400000">
            <a:off x="9998963" y="5825454"/>
            <a:ext cx="582300" cy="5823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801" name="Google Shape;1801;p15"/>
          <p:cNvSpPr/>
          <p:nvPr/>
        </p:nvSpPr>
        <p:spPr>
          <a:xfrm rot="-5400000">
            <a:off x="10144449" y="5971568"/>
            <a:ext cx="290700" cy="290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lnSpc>
                <a:spcPct val="80000"/>
              </a:lnSpc>
              <a:spcBef>
                <a:spcPts val="0"/>
              </a:spcBef>
              <a:spcAft>
                <a:spcPts val="0"/>
              </a:spcAft>
              <a:buClr>
                <a:schemeClr val="dk1"/>
              </a:buClr>
              <a:buSzPts val="4000"/>
              <a:buFont typeface="Ubuntu Condensed"/>
              <a:buNone/>
              <a:defRPr sz="4000" b="1">
                <a:solidFill>
                  <a:schemeClr val="dk1"/>
                </a:solidFill>
                <a:latin typeface="Ubuntu Condensed"/>
                <a:ea typeface="Ubuntu Condensed"/>
                <a:cs typeface="Ubuntu Condensed"/>
                <a:sym typeface="Ubuntu Condensed"/>
              </a:defRPr>
            </a:lvl1pPr>
            <a:lvl2pPr lvl="1">
              <a:lnSpc>
                <a:spcPct val="70000"/>
              </a:lnSpc>
              <a:spcBef>
                <a:spcPts val="0"/>
              </a:spcBef>
              <a:spcAft>
                <a:spcPts val="0"/>
              </a:spcAft>
              <a:buClr>
                <a:schemeClr val="dk1"/>
              </a:buClr>
              <a:buSzPts val="4000"/>
              <a:buFont typeface="Ubuntu Condensed"/>
              <a:buNone/>
              <a:defRPr sz="4000" b="1">
                <a:solidFill>
                  <a:schemeClr val="dk1"/>
                </a:solidFill>
                <a:latin typeface="Ubuntu Condensed"/>
                <a:ea typeface="Ubuntu Condensed"/>
                <a:cs typeface="Ubuntu Condensed"/>
                <a:sym typeface="Ubuntu Condensed"/>
              </a:defRPr>
            </a:lvl2pPr>
            <a:lvl3pPr lvl="2">
              <a:lnSpc>
                <a:spcPct val="70000"/>
              </a:lnSpc>
              <a:spcBef>
                <a:spcPts val="0"/>
              </a:spcBef>
              <a:spcAft>
                <a:spcPts val="0"/>
              </a:spcAft>
              <a:buClr>
                <a:schemeClr val="dk1"/>
              </a:buClr>
              <a:buSzPts val="4000"/>
              <a:buFont typeface="Ubuntu Condensed"/>
              <a:buNone/>
              <a:defRPr sz="4000" b="1">
                <a:solidFill>
                  <a:schemeClr val="dk1"/>
                </a:solidFill>
                <a:latin typeface="Ubuntu Condensed"/>
                <a:ea typeface="Ubuntu Condensed"/>
                <a:cs typeface="Ubuntu Condensed"/>
                <a:sym typeface="Ubuntu Condensed"/>
              </a:defRPr>
            </a:lvl3pPr>
            <a:lvl4pPr lvl="3">
              <a:lnSpc>
                <a:spcPct val="70000"/>
              </a:lnSpc>
              <a:spcBef>
                <a:spcPts val="0"/>
              </a:spcBef>
              <a:spcAft>
                <a:spcPts val="0"/>
              </a:spcAft>
              <a:buClr>
                <a:schemeClr val="dk1"/>
              </a:buClr>
              <a:buSzPts val="4000"/>
              <a:buFont typeface="Ubuntu Condensed"/>
              <a:buNone/>
              <a:defRPr sz="4000" b="1">
                <a:solidFill>
                  <a:schemeClr val="dk1"/>
                </a:solidFill>
                <a:latin typeface="Ubuntu Condensed"/>
                <a:ea typeface="Ubuntu Condensed"/>
                <a:cs typeface="Ubuntu Condensed"/>
                <a:sym typeface="Ubuntu Condensed"/>
              </a:defRPr>
            </a:lvl4pPr>
            <a:lvl5pPr lvl="4">
              <a:lnSpc>
                <a:spcPct val="70000"/>
              </a:lnSpc>
              <a:spcBef>
                <a:spcPts val="0"/>
              </a:spcBef>
              <a:spcAft>
                <a:spcPts val="0"/>
              </a:spcAft>
              <a:buClr>
                <a:schemeClr val="dk1"/>
              </a:buClr>
              <a:buSzPts val="4000"/>
              <a:buFont typeface="Ubuntu Condensed"/>
              <a:buNone/>
              <a:defRPr sz="4000" b="1">
                <a:solidFill>
                  <a:schemeClr val="dk1"/>
                </a:solidFill>
                <a:latin typeface="Ubuntu Condensed"/>
                <a:ea typeface="Ubuntu Condensed"/>
                <a:cs typeface="Ubuntu Condensed"/>
                <a:sym typeface="Ubuntu Condensed"/>
              </a:defRPr>
            </a:lvl5pPr>
            <a:lvl6pPr lvl="5">
              <a:lnSpc>
                <a:spcPct val="70000"/>
              </a:lnSpc>
              <a:spcBef>
                <a:spcPts val="0"/>
              </a:spcBef>
              <a:spcAft>
                <a:spcPts val="0"/>
              </a:spcAft>
              <a:buClr>
                <a:schemeClr val="dk1"/>
              </a:buClr>
              <a:buSzPts val="4000"/>
              <a:buFont typeface="Ubuntu Condensed"/>
              <a:buNone/>
              <a:defRPr sz="4000" b="1">
                <a:solidFill>
                  <a:schemeClr val="dk1"/>
                </a:solidFill>
                <a:latin typeface="Ubuntu Condensed"/>
                <a:ea typeface="Ubuntu Condensed"/>
                <a:cs typeface="Ubuntu Condensed"/>
                <a:sym typeface="Ubuntu Condensed"/>
              </a:defRPr>
            </a:lvl6pPr>
            <a:lvl7pPr lvl="6">
              <a:lnSpc>
                <a:spcPct val="70000"/>
              </a:lnSpc>
              <a:spcBef>
                <a:spcPts val="0"/>
              </a:spcBef>
              <a:spcAft>
                <a:spcPts val="0"/>
              </a:spcAft>
              <a:buClr>
                <a:schemeClr val="dk1"/>
              </a:buClr>
              <a:buSzPts val="4000"/>
              <a:buFont typeface="Ubuntu Condensed"/>
              <a:buNone/>
              <a:defRPr sz="4000" b="1">
                <a:solidFill>
                  <a:schemeClr val="dk1"/>
                </a:solidFill>
                <a:latin typeface="Ubuntu Condensed"/>
                <a:ea typeface="Ubuntu Condensed"/>
                <a:cs typeface="Ubuntu Condensed"/>
                <a:sym typeface="Ubuntu Condensed"/>
              </a:defRPr>
            </a:lvl7pPr>
            <a:lvl8pPr lvl="7">
              <a:lnSpc>
                <a:spcPct val="70000"/>
              </a:lnSpc>
              <a:spcBef>
                <a:spcPts val="0"/>
              </a:spcBef>
              <a:spcAft>
                <a:spcPts val="0"/>
              </a:spcAft>
              <a:buClr>
                <a:schemeClr val="dk1"/>
              </a:buClr>
              <a:buSzPts val="4000"/>
              <a:buFont typeface="Ubuntu Condensed"/>
              <a:buNone/>
              <a:defRPr sz="4000" b="1">
                <a:solidFill>
                  <a:schemeClr val="dk1"/>
                </a:solidFill>
                <a:latin typeface="Ubuntu Condensed"/>
                <a:ea typeface="Ubuntu Condensed"/>
                <a:cs typeface="Ubuntu Condensed"/>
                <a:sym typeface="Ubuntu Condensed"/>
              </a:defRPr>
            </a:lvl8pPr>
            <a:lvl9pPr lvl="8">
              <a:lnSpc>
                <a:spcPct val="70000"/>
              </a:lnSpc>
              <a:spcBef>
                <a:spcPts val="0"/>
              </a:spcBef>
              <a:spcAft>
                <a:spcPts val="0"/>
              </a:spcAft>
              <a:buClr>
                <a:schemeClr val="dk1"/>
              </a:buClr>
              <a:buSzPts val="4000"/>
              <a:buFont typeface="Ubuntu Condensed"/>
              <a:buNone/>
              <a:defRPr sz="4000" b="1">
                <a:solidFill>
                  <a:schemeClr val="dk1"/>
                </a:solidFill>
                <a:latin typeface="Ubuntu Condensed"/>
                <a:ea typeface="Ubuntu Condensed"/>
                <a:cs typeface="Ubuntu Condensed"/>
                <a:sym typeface="Ubuntu Condensed"/>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9250">
              <a:lnSpc>
                <a:spcPct val="115000"/>
              </a:lnSpc>
              <a:spcBef>
                <a:spcPts val="0"/>
              </a:spcBef>
              <a:spcAft>
                <a:spcPts val="0"/>
              </a:spcAft>
              <a:buClr>
                <a:schemeClr val="lt1"/>
              </a:buClr>
              <a:buSzPts val="1900"/>
              <a:buFont typeface="Catamaran"/>
              <a:buChar char="●"/>
              <a:defRPr sz="1900">
                <a:solidFill>
                  <a:schemeClr val="lt1"/>
                </a:solidFill>
                <a:latin typeface="Catamaran"/>
                <a:ea typeface="Catamaran"/>
                <a:cs typeface="Catamaran"/>
                <a:sym typeface="Catamaran"/>
              </a:defRPr>
            </a:lvl1pPr>
            <a:lvl2pPr marL="914400" lvl="1" indent="-349250">
              <a:lnSpc>
                <a:spcPct val="115000"/>
              </a:lnSpc>
              <a:spcBef>
                <a:spcPts val="2100"/>
              </a:spcBef>
              <a:spcAft>
                <a:spcPts val="0"/>
              </a:spcAft>
              <a:buClr>
                <a:schemeClr val="lt1"/>
              </a:buClr>
              <a:buSzPts val="1900"/>
              <a:buFont typeface="Catamaran"/>
              <a:buChar char="○"/>
              <a:defRPr sz="1900">
                <a:solidFill>
                  <a:schemeClr val="lt1"/>
                </a:solidFill>
                <a:latin typeface="Catamaran"/>
                <a:ea typeface="Catamaran"/>
                <a:cs typeface="Catamaran"/>
                <a:sym typeface="Catamaran"/>
              </a:defRPr>
            </a:lvl2pPr>
            <a:lvl3pPr marL="1371600" lvl="2" indent="-349250">
              <a:lnSpc>
                <a:spcPct val="115000"/>
              </a:lnSpc>
              <a:spcBef>
                <a:spcPts val="2100"/>
              </a:spcBef>
              <a:spcAft>
                <a:spcPts val="0"/>
              </a:spcAft>
              <a:buClr>
                <a:schemeClr val="lt1"/>
              </a:buClr>
              <a:buSzPts val="1900"/>
              <a:buFont typeface="Catamaran"/>
              <a:buChar char="■"/>
              <a:defRPr sz="1900">
                <a:solidFill>
                  <a:schemeClr val="lt1"/>
                </a:solidFill>
                <a:latin typeface="Catamaran"/>
                <a:ea typeface="Catamaran"/>
                <a:cs typeface="Catamaran"/>
                <a:sym typeface="Catamaran"/>
              </a:defRPr>
            </a:lvl3pPr>
            <a:lvl4pPr marL="1828800" lvl="3" indent="-349250">
              <a:lnSpc>
                <a:spcPct val="115000"/>
              </a:lnSpc>
              <a:spcBef>
                <a:spcPts val="2100"/>
              </a:spcBef>
              <a:spcAft>
                <a:spcPts val="0"/>
              </a:spcAft>
              <a:buClr>
                <a:schemeClr val="lt1"/>
              </a:buClr>
              <a:buSzPts val="1900"/>
              <a:buFont typeface="Catamaran"/>
              <a:buChar char="●"/>
              <a:defRPr sz="1900">
                <a:solidFill>
                  <a:schemeClr val="lt1"/>
                </a:solidFill>
                <a:latin typeface="Catamaran"/>
                <a:ea typeface="Catamaran"/>
                <a:cs typeface="Catamaran"/>
                <a:sym typeface="Catamaran"/>
              </a:defRPr>
            </a:lvl4pPr>
            <a:lvl5pPr marL="2286000" lvl="4" indent="-349250">
              <a:lnSpc>
                <a:spcPct val="115000"/>
              </a:lnSpc>
              <a:spcBef>
                <a:spcPts val="2100"/>
              </a:spcBef>
              <a:spcAft>
                <a:spcPts val="0"/>
              </a:spcAft>
              <a:buClr>
                <a:schemeClr val="lt1"/>
              </a:buClr>
              <a:buSzPts val="1900"/>
              <a:buFont typeface="Catamaran"/>
              <a:buChar char="○"/>
              <a:defRPr sz="1900">
                <a:solidFill>
                  <a:schemeClr val="lt1"/>
                </a:solidFill>
                <a:latin typeface="Catamaran"/>
                <a:ea typeface="Catamaran"/>
                <a:cs typeface="Catamaran"/>
                <a:sym typeface="Catamaran"/>
              </a:defRPr>
            </a:lvl5pPr>
            <a:lvl6pPr marL="2743200" lvl="5" indent="-349250">
              <a:lnSpc>
                <a:spcPct val="115000"/>
              </a:lnSpc>
              <a:spcBef>
                <a:spcPts val="2100"/>
              </a:spcBef>
              <a:spcAft>
                <a:spcPts val="0"/>
              </a:spcAft>
              <a:buClr>
                <a:schemeClr val="lt1"/>
              </a:buClr>
              <a:buSzPts val="1900"/>
              <a:buFont typeface="Catamaran"/>
              <a:buChar char="■"/>
              <a:defRPr sz="1900">
                <a:solidFill>
                  <a:schemeClr val="lt1"/>
                </a:solidFill>
                <a:latin typeface="Catamaran"/>
                <a:ea typeface="Catamaran"/>
                <a:cs typeface="Catamaran"/>
                <a:sym typeface="Catamaran"/>
              </a:defRPr>
            </a:lvl6pPr>
            <a:lvl7pPr marL="3200400" lvl="6" indent="-349250">
              <a:lnSpc>
                <a:spcPct val="115000"/>
              </a:lnSpc>
              <a:spcBef>
                <a:spcPts val="2100"/>
              </a:spcBef>
              <a:spcAft>
                <a:spcPts val="0"/>
              </a:spcAft>
              <a:buClr>
                <a:schemeClr val="lt1"/>
              </a:buClr>
              <a:buSzPts val="1900"/>
              <a:buFont typeface="Catamaran"/>
              <a:buChar char="●"/>
              <a:defRPr sz="1900">
                <a:solidFill>
                  <a:schemeClr val="lt1"/>
                </a:solidFill>
                <a:latin typeface="Catamaran"/>
                <a:ea typeface="Catamaran"/>
                <a:cs typeface="Catamaran"/>
                <a:sym typeface="Catamaran"/>
              </a:defRPr>
            </a:lvl7pPr>
            <a:lvl8pPr marL="3657600" lvl="7" indent="-349250">
              <a:lnSpc>
                <a:spcPct val="115000"/>
              </a:lnSpc>
              <a:spcBef>
                <a:spcPts val="2100"/>
              </a:spcBef>
              <a:spcAft>
                <a:spcPts val="0"/>
              </a:spcAft>
              <a:buClr>
                <a:schemeClr val="lt1"/>
              </a:buClr>
              <a:buSzPts val="1900"/>
              <a:buFont typeface="Catamaran"/>
              <a:buChar char="○"/>
              <a:defRPr sz="1900">
                <a:solidFill>
                  <a:schemeClr val="lt1"/>
                </a:solidFill>
                <a:latin typeface="Catamaran"/>
                <a:ea typeface="Catamaran"/>
                <a:cs typeface="Catamaran"/>
                <a:sym typeface="Catamaran"/>
              </a:defRPr>
            </a:lvl8pPr>
            <a:lvl9pPr marL="4114800" lvl="8" indent="-349250">
              <a:lnSpc>
                <a:spcPct val="115000"/>
              </a:lnSpc>
              <a:spcBef>
                <a:spcPts val="2100"/>
              </a:spcBef>
              <a:spcAft>
                <a:spcPts val="2100"/>
              </a:spcAft>
              <a:buClr>
                <a:schemeClr val="lt1"/>
              </a:buClr>
              <a:buSzPts val="1900"/>
              <a:buFont typeface="Catamaran"/>
              <a:buChar char="■"/>
              <a:defRPr sz="1900">
                <a:solidFill>
                  <a:schemeClr val="lt1"/>
                </a:solidFill>
                <a:latin typeface="Catamaran"/>
                <a:ea typeface="Catamaran"/>
                <a:cs typeface="Catamaran"/>
                <a:sym typeface="Catamaran"/>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txBox="1"/>
          <p:nvPr/>
        </p:nvSpPr>
        <p:spPr>
          <a:xfrm rot="5400000">
            <a:off x="-755550" y="64271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dk1"/>
                </a:solidFill>
                <a:latin typeface="Barlow Condensed"/>
                <a:ea typeface="Barlow Condensed"/>
                <a:cs typeface="Barlow Condensed"/>
                <a:sym typeface="Barlow Condensed"/>
              </a:rPr>
              <a:t>SLIDESMANIA.COM</a:t>
            </a:r>
            <a:endParaRPr sz="1000">
              <a:solidFill>
                <a:schemeClr val="dk1"/>
              </a:solidFill>
              <a:latin typeface="Barlow Condensed"/>
              <a:ea typeface="Barlow Condensed"/>
              <a:cs typeface="Barlow Condensed"/>
              <a:sym typeface="Barlow Condense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4" r:id="rId5"/>
    <p:sldLayoutId id="2147483655" r:id="rId6"/>
    <p:sldLayoutId id="2147483657" r:id="rId7"/>
    <p:sldLayoutId id="2147483658" r:id="rId8"/>
    <p:sldLayoutId id="2147483661" r:id="rId9"/>
    <p:sldLayoutId id="2147483665" r:id="rId10"/>
    <p:sldLayoutId id="214748366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29"/>
        <p:cNvGrpSpPr/>
        <p:nvPr/>
      </p:nvGrpSpPr>
      <p:grpSpPr>
        <a:xfrm>
          <a:off x="0" y="0"/>
          <a:ext cx="0" cy="0"/>
          <a:chOff x="0" y="0"/>
          <a:chExt cx="0" cy="0"/>
        </a:xfrm>
      </p:grpSpPr>
      <p:sp>
        <p:nvSpPr>
          <p:cNvPr id="2830" name="Google Shape;2830;p24"/>
          <p:cNvSpPr txBox="1">
            <a:spLocks noGrp="1"/>
          </p:cNvSpPr>
          <p:nvPr>
            <p:ph type="title"/>
          </p:nvPr>
        </p:nvSpPr>
        <p:spPr>
          <a:xfrm>
            <a:off x="2980950" y="2765175"/>
            <a:ext cx="7493100" cy="2272500"/>
          </a:xfrm>
          <a:prstGeom prst="rect">
            <a:avLst/>
          </a:prstGeom>
        </p:spPr>
        <p:txBody>
          <a:bodyPr spcFirstLastPara="1" wrap="square" lIns="121900" tIns="121900" rIns="121900" bIns="121900" anchor="ctr" anchorCtr="0">
            <a:noAutofit/>
          </a:bodyPr>
          <a:lstStyle/>
          <a:p>
            <a:pPr marL="0" lvl="0" indent="0" algn="r" rtl="0">
              <a:spcBef>
                <a:spcPts val="0"/>
              </a:spcBef>
              <a:spcAft>
                <a:spcPts val="0"/>
              </a:spcAft>
              <a:buNone/>
            </a:pPr>
            <a:r>
              <a:rPr lang="en" dirty="0"/>
              <a:t>PRINTABLES – </a:t>
            </a:r>
            <a:br>
              <a:rPr lang="en" dirty="0"/>
            </a:br>
            <a:r>
              <a:rPr lang="en" dirty="0"/>
              <a:t>The Printing Expert</a:t>
            </a:r>
            <a:endParaRPr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67"/>
        <p:cNvGrpSpPr/>
        <p:nvPr/>
      </p:nvGrpSpPr>
      <p:grpSpPr>
        <a:xfrm>
          <a:off x="0" y="0"/>
          <a:ext cx="0" cy="0"/>
          <a:chOff x="0" y="0"/>
          <a:chExt cx="0" cy="0"/>
        </a:xfrm>
      </p:grpSpPr>
      <p:sp>
        <p:nvSpPr>
          <p:cNvPr id="3168" name="Google Shape;3168;p37"/>
          <p:cNvSpPr txBox="1">
            <a:spLocks noGrp="1"/>
          </p:cNvSpPr>
          <p:nvPr>
            <p:ph type="title"/>
          </p:nvPr>
        </p:nvSpPr>
        <p:spPr>
          <a:xfrm>
            <a:off x="1164975" y="194087"/>
            <a:ext cx="97074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dirty="0"/>
              <a:t>LEVEL 1 </a:t>
            </a:r>
            <a:br>
              <a:rPr lang="en" dirty="0"/>
            </a:br>
            <a:r>
              <a:rPr lang="en" dirty="0"/>
              <a:t>DATA FLOW DIGRAM</a:t>
            </a:r>
            <a:endParaRPr dirty="0"/>
          </a:p>
        </p:txBody>
      </p:sp>
      <p:sp>
        <p:nvSpPr>
          <p:cNvPr id="15" name="Rectangle 14">
            <a:extLst>
              <a:ext uri="{FF2B5EF4-FFF2-40B4-BE49-F238E27FC236}">
                <a16:creationId xmlns:a16="http://schemas.microsoft.com/office/drawing/2014/main" id="{7041F91B-03BE-C44F-987B-F2AB11ABFEA3}"/>
              </a:ext>
            </a:extLst>
          </p:cNvPr>
          <p:cNvSpPr/>
          <p:nvPr/>
        </p:nvSpPr>
        <p:spPr>
          <a:xfrm>
            <a:off x="2744724" y="1618488"/>
            <a:ext cx="6702552" cy="4791456"/>
          </a:xfrm>
          <a:prstGeom prst="rect">
            <a:avLst/>
          </a:prstGeom>
          <a:solidFill>
            <a:srgbClr val="F0F5F5"/>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7" name="Picture 16">
            <a:extLst>
              <a:ext uri="{FF2B5EF4-FFF2-40B4-BE49-F238E27FC236}">
                <a16:creationId xmlns:a16="http://schemas.microsoft.com/office/drawing/2014/main" id="{B59B3AA7-62FA-670C-D465-EC10B933C324}"/>
              </a:ext>
            </a:extLst>
          </p:cNvPr>
          <p:cNvPicPr>
            <a:picLocks noChangeAspect="1"/>
          </p:cNvPicPr>
          <p:nvPr/>
        </p:nvPicPr>
        <p:blipFill>
          <a:blip r:embed="rId3"/>
          <a:stretch>
            <a:fillRect/>
          </a:stretch>
        </p:blipFill>
        <p:spPr>
          <a:xfrm>
            <a:off x="3136392" y="1668780"/>
            <a:ext cx="5870448" cy="4690872"/>
          </a:xfrm>
          <a:prstGeom prst="rect">
            <a:avLst/>
          </a:prstGeom>
        </p:spPr>
      </p:pic>
      <p:cxnSp>
        <p:nvCxnSpPr>
          <p:cNvPr id="19" name="Straight Connector 18">
            <a:extLst>
              <a:ext uri="{FF2B5EF4-FFF2-40B4-BE49-F238E27FC236}">
                <a16:creationId xmlns:a16="http://schemas.microsoft.com/office/drawing/2014/main" id="{BC8C4B97-2A16-83F6-8E97-7F8D64BE8FEA}"/>
              </a:ext>
            </a:extLst>
          </p:cNvPr>
          <p:cNvCxnSpPr/>
          <p:nvPr/>
        </p:nvCxnSpPr>
        <p:spPr>
          <a:xfrm>
            <a:off x="7315200" y="3803904"/>
            <a:ext cx="148132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08"/>
        <p:cNvGrpSpPr/>
        <p:nvPr/>
      </p:nvGrpSpPr>
      <p:grpSpPr>
        <a:xfrm>
          <a:off x="0" y="0"/>
          <a:ext cx="0" cy="0"/>
          <a:chOff x="0" y="0"/>
          <a:chExt cx="0" cy="0"/>
        </a:xfrm>
      </p:grpSpPr>
      <p:sp>
        <p:nvSpPr>
          <p:cNvPr id="3509" name="Google Shape;3509;p40"/>
          <p:cNvSpPr txBox="1">
            <a:spLocks noGrp="1"/>
          </p:cNvSpPr>
          <p:nvPr>
            <p:ph type="title"/>
          </p:nvPr>
        </p:nvSpPr>
        <p:spPr>
          <a:xfrm>
            <a:off x="1690094" y="7769"/>
            <a:ext cx="8575800" cy="5574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dirty="0"/>
              <a:t>SCREENSHOTS</a:t>
            </a:r>
            <a:endParaRPr dirty="0"/>
          </a:p>
        </p:txBody>
      </p:sp>
      <p:grpSp>
        <p:nvGrpSpPr>
          <p:cNvPr id="3511" name="Google Shape;3511;p40"/>
          <p:cNvGrpSpPr/>
          <p:nvPr/>
        </p:nvGrpSpPr>
        <p:grpSpPr>
          <a:xfrm>
            <a:off x="2164946" y="1115568"/>
            <a:ext cx="7626096" cy="5609727"/>
            <a:chOff x="1295330" y="1868507"/>
            <a:chExt cx="4365503" cy="3647530"/>
          </a:xfrm>
        </p:grpSpPr>
        <p:grpSp>
          <p:nvGrpSpPr>
            <p:cNvPr id="3512" name="Google Shape;3512;p40"/>
            <p:cNvGrpSpPr/>
            <p:nvPr/>
          </p:nvGrpSpPr>
          <p:grpSpPr>
            <a:xfrm>
              <a:off x="1295330" y="1868507"/>
              <a:ext cx="4365503" cy="3647530"/>
              <a:chOff x="6679223" y="1947864"/>
              <a:chExt cx="3956410" cy="3325308"/>
            </a:xfrm>
          </p:grpSpPr>
          <p:grpSp>
            <p:nvGrpSpPr>
              <p:cNvPr id="3513" name="Google Shape;3513;p40"/>
              <p:cNvGrpSpPr/>
              <p:nvPr/>
            </p:nvGrpSpPr>
            <p:grpSpPr>
              <a:xfrm>
                <a:off x="7996402" y="4725653"/>
                <a:ext cx="1328920" cy="547519"/>
                <a:chOff x="7059929" y="5060917"/>
                <a:chExt cx="1328920" cy="547519"/>
              </a:xfrm>
            </p:grpSpPr>
            <p:sp>
              <p:nvSpPr>
                <p:cNvPr id="3514" name="Google Shape;3514;p40"/>
                <p:cNvSpPr/>
                <p:nvPr/>
              </p:nvSpPr>
              <p:spPr>
                <a:xfrm rot="10800000">
                  <a:off x="7059929" y="5578436"/>
                  <a:ext cx="1322100" cy="30000"/>
                </a:xfrm>
                <a:prstGeom prst="trapezoid">
                  <a:avLst>
                    <a:gd name="adj" fmla="val 142327"/>
                  </a:avLst>
                </a:prstGeom>
                <a:solidFill>
                  <a:srgbClr val="707887"/>
                </a:solidFill>
                <a:ln>
                  <a:noFill/>
                </a:ln>
                <a:effectLst>
                  <a:outerShdw blurRad="63500" sx="102000" sy="102000" algn="ctr" rotWithShape="0">
                    <a:srgbClr val="000000">
                      <a:alpha val="40000"/>
                    </a:srgbClr>
                  </a:outerShdw>
                </a:effectLst>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3515" name="Google Shape;3515;p40"/>
                <p:cNvSpPr/>
                <p:nvPr/>
              </p:nvSpPr>
              <p:spPr>
                <a:xfrm>
                  <a:off x="7187465" y="5060917"/>
                  <a:ext cx="1067100" cy="428400"/>
                </a:xfrm>
                <a:prstGeom prst="trapezoid">
                  <a:avLst>
                    <a:gd name="adj" fmla="val 15083"/>
                  </a:avLst>
                </a:prstGeom>
                <a:solidFill>
                  <a:srgbClr val="D8D8D8"/>
                </a:solidFill>
                <a:ln>
                  <a:noFill/>
                </a:ln>
                <a:effectLst>
                  <a:outerShdw blurRad="63500" sx="102000" sy="102000" algn="ctr" rotWithShape="0">
                    <a:srgbClr val="000000">
                      <a:alpha val="40000"/>
                    </a:srgbClr>
                  </a:outerShdw>
                </a:effectLst>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3516" name="Google Shape;3516;p40"/>
                <p:cNvSpPr/>
                <p:nvPr/>
              </p:nvSpPr>
              <p:spPr>
                <a:xfrm>
                  <a:off x="7066749" y="5488243"/>
                  <a:ext cx="1322100" cy="93600"/>
                </a:xfrm>
                <a:prstGeom prst="trapezoid">
                  <a:avLst>
                    <a:gd name="adj" fmla="val 142327"/>
                  </a:avLst>
                </a:prstGeom>
                <a:solidFill>
                  <a:srgbClr val="FFFFFF"/>
                </a:solidFill>
                <a:ln>
                  <a:noFill/>
                </a:ln>
                <a:effectLst>
                  <a:outerShdw blurRad="63500" sx="102000" sy="102000" algn="ctr" rotWithShape="0">
                    <a:srgbClr val="000000">
                      <a:alpha val="40000"/>
                    </a:srgbClr>
                  </a:outerShdw>
                </a:effectLst>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grpSp>
          <p:grpSp>
            <p:nvGrpSpPr>
              <p:cNvPr id="3517" name="Google Shape;3517;p40"/>
              <p:cNvGrpSpPr/>
              <p:nvPr/>
            </p:nvGrpSpPr>
            <p:grpSpPr>
              <a:xfrm>
                <a:off x="6679223" y="1947864"/>
                <a:ext cx="3956410" cy="2777787"/>
                <a:chOff x="5742750" y="2283128"/>
                <a:chExt cx="3956410" cy="2777787"/>
              </a:xfrm>
            </p:grpSpPr>
            <p:sp>
              <p:nvSpPr>
                <p:cNvPr id="3518" name="Google Shape;3518;p40"/>
                <p:cNvSpPr/>
                <p:nvPr/>
              </p:nvSpPr>
              <p:spPr>
                <a:xfrm>
                  <a:off x="5742760" y="2283128"/>
                  <a:ext cx="3956400" cy="2777700"/>
                </a:xfrm>
                <a:prstGeom prst="roundRect">
                  <a:avLst>
                    <a:gd name="adj" fmla="val 3377"/>
                  </a:avLst>
                </a:prstGeom>
                <a:solidFill>
                  <a:srgbClr val="262626"/>
                </a:solidFill>
                <a:ln w="12700" cap="flat" cmpd="sng">
                  <a:solidFill>
                    <a:srgbClr val="393536"/>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3519" name="Google Shape;3519;p40"/>
                <p:cNvSpPr/>
                <p:nvPr/>
              </p:nvSpPr>
              <p:spPr>
                <a:xfrm rot="10800000">
                  <a:off x="5742750" y="4752515"/>
                  <a:ext cx="3956400" cy="308400"/>
                </a:xfrm>
                <a:prstGeom prst="round2SameRect">
                  <a:avLst>
                    <a:gd name="adj1" fmla="val 19571"/>
                    <a:gd name="adj2" fmla="val 0"/>
                  </a:avLst>
                </a:prstGeom>
                <a:solidFill>
                  <a:srgbClr val="FFFFFF"/>
                </a:solidFill>
                <a:ln w="12700" cap="flat" cmpd="sng">
                  <a:solidFill>
                    <a:srgbClr val="C6CFD6"/>
                  </a:solidFill>
                  <a:prstDash val="solid"/>
                  <a:miter lim="800000"/>
                  <a:headEnd type="none" w="sm" len="sm"/>
                  <a:tailEnd type="none" w="sm" len="sm"/>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grpSp>
        </p:grpSp>
        <p:sp>
          <p:nvSpPr>
            <p:cNvPr id="3520" name="Google Shape;3520;p40"/>
            <p:cNvSpPr/>
            <p:nvPr/>
          </p:nvSpPr>
          <p:spPr>
            <a:xfrm>
              <a:off x="3370018" y="1929853"/>
              <a:ext cx="108000" cy="108000"/>
            </a:xfrm>
            <a:prstGeom prst="ellipse">
              <a:avLst/>
            </a:prstGeom>
            <a:solidFill>
              <a:srgbClr val="000000"/>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grpSp>
      <p:sp>
        <p:nvSpPr>
          <p:cNvPr id="4" name="TextBox 3">
            <a:extLst>
              <a:ext uri="{FF2B5EF4-FFF2-40B4-BE49-F238E27FC236}">
                <a16:creationId xmlns:a16="http://schemas.microsoft.com/office/drawing/2014/main" id="{CCFAC6B5-626F-2CDF-7C67-8709ABA6296C}"/>
              </a:ext>
            </a:extLst>
          </p:cNvPr>
          <p:cNvSpPr txBox="1"/>
          <p:nvPr/>
        </p:nvSpPr>
        <p:spPr>
          <a:xfrm>
            <a:off x="4303412" y="5310673"/>
            <a:ext cx="3348942" cy="461665"/>
          </a:xfrm>
          <a:prstGeom prst="rect">
            <a:avLst/>
          </a:prstGeom>
          <a:noFill/>
        </p:spPr>
        <p:txBody>
          <a:bodyPr wrap="square" rtlCol="0">
            <a:spAutoFit/>
          </a:bodyPr>
          <a:lstStyle/>
          <a:p>
            <a:pPr algn="ctr"/>
            <a:r>
              <a:rPr lang="en-US" sz="2400" b="1" dirty="0">
                <a:solidFill>
                  <a:schemeClr val="accent1"/>
                </a:solidFill>
                <a:latin typeface="Eras Medium ITC" panose="020B0602030504020804" pitchFamily="34" charset="0"/>
              </a:rPr>
              <a:t>USER SIGN UP PAGE</a:t>
            </a:r>
            <a:endParaRPr lang="en-IN" sz="2400" b="1" dirty="0">
              <a:solidFill>
                <a:schemeClr val="accent1"/>
              </a:solidFill>
              <a:latin typeface="Eras Medium ITC" panose="020B0602030504020804" pitchFamily="34" charset="0"/>
            </a:endParaRPr>
          </a:p>
        </p:txBody>
      </p:sp>
      <p:pic>
        <p:nvPicPr>
          <p:cNvPr id="8" name="Picture 7">
            <a:extLst>
              <a:ext uri="{FF2B5EF4-FFF2-40B4-BE49-F238E27FC236}">
                <a16:creationId xmlns:a16="http://schemas.microsoft.com/office/drawing/2014/main" id="{847DF874-9988-9F95-351A-527835EC7E4E}"/>
              </a:ext>
            </a:extLst>
          </p:cNvPr>
          <p:cNvPicPr>
            <a:picLocks noChangeAspect="1"/>
          </p:cNvPicPr>
          <p:nvPr/>
        </p:nvPicPr>
        <p:blipFill>
          <a:blip r:embed="rId3"/>
          <a:stretch>
            <a:fillRect/>
          </a:stretch>
        </p:blipFill>
        <p:spPr>
          <a:xfrm>
            <a:off x="2164946" y="1115420"/>
            <a:ext cx="7626077" cy="416580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08"/>
        <p:cNvGrpSpPr/>
        <p:nvPr/>
      </p:nvGrpSpPr>
      <p:grpSpPr>
        <a:xfrm>
          <a:off x="0" y="0"/>
          <a:ext cx="0" cy="0"/>
          <a:chOff x="0" y="0"/>
          <a:chExt cx="0" cy="0"/>
        </a:xfrm>
      </p:grpSpPr>
      <p:sp>
        <p:nvSpPr>
          <p:cNvPr id="3509" name="Google Shape;3509;p40"/>
          <p:cNvSpPr txBox="1">
            <a:spLocks noGrp="1"/>
          </p:cNvSpPr>
          <p:nvPr>
            <p:ph type="title"/>
          </p:nvPr>
        </p:nvSpPr>
        <p:spPr>
          <a:xfrm>
            <a:off x="1690094" y="7769"/>
            <a:ext cx="8575800" cy="5574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dirty="0"/>
              <a:t>SCREENSHOTS</a:t>
            </a:r>
            <a:endParaRPr dirty="0"/>
          </a:p>
        </p:txBody>
      </p:sp>
      <p:grpSp>
        <p:nvGrpSpPr>
          <p:cNvPr id="3511" name="Google Shape;3511;p40"/>
          <p:cNvGrpSpPr/>
          <p:nvPr/>
        </p:nvGrpSpPr>
        <p:grpSpPr>
          <a:xfrm>
            <a:off x="2164946" y="1115568"/>
            <a:ext cx="7626096" cy="5609727"/>
            <a:chOff x="1295330" y="1868507"/>
            <a:chExt cx="4365503" cy="3647530"/>
          </a:xfrm>
        </p:grpSpPr>
        <p:grpSp>
          <p:nvGrpSpPr>
            <p:cNvPr id="3512" name="Google Shape;3512;p40"/>
            <p:cNvGrpSpPr/>
            <p:nvPr/>
          </p:nvGrpSpPr>
          <p:grpSpPr>
            <a:xfrm>
              <a:off x="1295330" y="1868507"/>
              <a:ext cx="4365503" cy="3647530"/>
              <a:chOff x="6679223" y="1947864"/>
              <a:chExt cx="3956410" cy="3325308"/>
            </a:xfrm>
          </p:grpSpPr>
          <p:grpSp>
            <p:nvGrpSpPr>
              <p:cNvPr id="3513" name="Google Shape;3513;p40"/>
              <p:cNvGrpSpPr/>
              <p:nvPr/>
            </p:nvGrpSpPr>
            <p:grpSpPr>
              <a:xfrm>
                <a:off x="7996402" y="4725653"/>
                <a:ext cx="1328920" cy="547519"/>
                <a:chOff x="7059929" y="5060917"/>
                <a:chExt cx="1328920" cy="547519"/>
              </a:xfrm>
            </p:grpSpPr>
            <p:sp>
              <p:nvSpPr>
                <p:cNvPr id="3514" name="Google Shape;3514;p40"/>
                <p:cNvSpPr/>
                <p:nvPr/>
              </p:nvSpPr>
              <p:spPr>
                <a:xfrm rot="10800000">
                  <a:off x="7059929" y="5578436"/>
                  <a:ext cx="1322100" cy="30000"/>
                </a:xfrm>
                <a:prstGeom prst="trapezoid">
                  <a:avLst>
                    <a:gd name="adj" fmla="val 142327"/>
                  </a:avLst>
                </a:prstGeom>
                <a:solidFill>
                  <a:srgbClr val="707887"/>
                </a:solidFill>
                <a:ln>
                  <a:noFill/>
                </a:ln>
                <a:effectLst>
                  <a:outerShdw blurRad="63500" sx="102000" sy="102000" algn="ctr" rotWithShape="0">
                    <a:srgbClr val="000000">
                      <a:alpha val="40000"/>
                    </a:srgbClr>
                  </a:outerShdw>
                </a:effectLst>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3515" name="Google Shape;3515;p40"/>
                <p:cNvSpPr/>
                <p:nvPr/>
              </p:nvSpPr>
              <p:spPr>
                <a:xfrm>
                  <a:off x="7187465" y="5060917"/>
                  <a:ext cx="1067100" cy="428400"/>
                </a:xfrm>
                <a:prstGeom prst="trapezoid">
                  <a:avLst>
                    <a:gd name="adj" fmla="val 15083"/>
                  </a:avLst>
                </a:prstGeom>
                <a:solidFill>
                  <a:srgbClr val="D8D8D8"/>
                </a:solidFill>
                <a:ln>
                  <a:noFill/>
                </a:ln>
                <a:effectLst>
                  <a:outerShdw blurRad="63500" sx="102000" sy="102000" algn="ctr" rotWithShape="0">
                    <a:srgbClr val="000000">
                      <a:alpha val="40000"/>
                    </a:srgbClr>
                  </a:outerShdw>
                </a:effectLst>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3516" name="Google Shape;3516;p40"/>
                <p:cNvSpPr/>
                <p:nvPr/>
              </p:nvSpPr>
              <p:spPr>
                <a:xfrm>
                  <a:off x="7066749" y="5488243"/>
                  <a:ext cx="1322100" cy="93600"/>
                </a:xfrm>
                <a:prstGeom prst="trapezoid">
                  <a:avLst>
                    <a:gd name="adj" fmla="val 142327"/>
                  </a:avLst>
                </a:prstGeom>
                <a:solidFill>
                  <a:srgbClr val="FFFFFF"/>
                </a:solidFill>
                <a:ln>
                  <a:noFill/>
                </a:ln>
                <a:effectLst>
                  <a:outerShdw blurRad="63500" sx="102000" sy="102000" algn="ctr" rotWithShape="0">
                    <a:srgbClr val="000000">
                      <a:alpha val="40000"/>
                    </a:srgbClr>
                  </a:outerShdw>
                </a:effectLst>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grpSp>
          <p:grpSp>
            <p:nvGrpSpPr>
              <p:cNvPr id="3517" name="Google Shape;3517;p40"/>
              <p:cNvGrpSpPr/>
              <p:nvPr/>
            </p:nvGrpSpPr>
            <p:grpSpPr>
              <a:xfrm>
                <a:off x="6679223" y="1947864"/>
                <a:ext cx="3956410" cy="2777787"/>
                <a:chOff x="5742750" y="2283128"/>
                <a:chExt cx="3956410" cy="2777787"/>
              </a:xfrm>
            </p:grpSpPr>
            <p:sp>
              <p:nvSpPr>
                <p:cNvPr id="3518" name="Google Shape;3518;p40"/>
                <p:cNvSpPr/>
                <p:nvPr/>
              </p:nvSpPr>
              <p:spPr>
                <a:xfrm>
                  <a:off x="5742760" y="2283128"/>
                  <a:ext cx="3956400" cy="2777700"/>
                </a:xfrm>
                <a:prstGeom prst="roundRect">
                  <a:avLst>
                    <a:gd name="adj" fmla="val 3377"/>
                  </a:avLst>
                </a:prstGeom>
                <a:solidFill>
                  <a:srgbClr val="262626"/>
                </a:solidFill>
                <a:ln w="12700" cap="flat" cmpd="sng">
                  <a:solidFill>
                    <a:srgbClr val="393536"/>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3519" name="Google Shape;3519;p40"/>
                <p:cNvSpPr/>
                <p:nvPr/>
              </p:nvSpPr>
              <p:spPr>
                <a:xfrm rot="10800000">
                  <a:off x="5742750" y="4752515"/>
                  <a:ext cx="3956400" cy="308400"/>
                </a:xfrm>
                <a:prstGeom prst="round2SameRect">
                  <a:avLst>
                    <a:gd name="adj1" fmla="val 19571"/>
                    <a:gd name="adj2" fmla="val 0"/>
                  </a:avLst>
                </a:prstGeom>
                <a:solidFill>
                  <a:srgbClr val="FFFFFF"/>
                </a:solidFill>
                <a:ln w="12700" cap="flat" cmpd="sng">
                  <a:solidFill>
                    <a:srgbClr val="C6CFD6"/>
                  </a:solidFill>
                  <a:prstDash val="solid"/>
                  <a:miter lim="800000"/>
                  <a:headEnd type="none" w="sm" len="sm"/>
                  <a:tailEnd type="none" w="sm" len="sm"/>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grpSp>
        </p:grpSp>
        <p:sp>
          <p:nvSpPr>
            <p:cNvPr id="3520" name="Google Shape;3520;p40"/>
            <p:cNvSpPr/>
            <p:nvPr/>
          </p:nvSpPr>
          <p:spPr>
            <a:xfrm>
              <a:off x="3370018" y="1929853"/>
              <a:ext cx="108000" cy="108000"/>
            </a:xfrm>
            <a:prstGeom prst="ellipse">
              <a:avLst/>
            </a:prstGeom>
            <a:solidFill>
              <a:srgbClr val="000000"/>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grpSp>
      <p:sp>
        <p:nvSpPr>
          <p:cNvPr id="4" name="TextBox 3">
            <a:extLst>
              <a:ext uri="{FF2B5EF4-FFF2-40B4-BE49-F238E27FC236}">
                <a16:creationId xmlns:a16="http://schemas.microsoft.com/office/drawing/2014/main" id="{CCFAC6B5-626F-2CDF-7C67-8709ABA6296C}"/>
              </a:ext>
            </a:extLst>
          </p:cNvPr>
          <p:cNvSpPr txBox="1"/>
          <p:nvPr/>
        </p:nvSpPr>
        <p:spPr>
          <a:xfrm>
            <a:off x="4303412" y="5310673"/>
            <a:ext cx="3348942" cy="461665"/>
          </a:xfrm>
          <a:prstGeom prst="rect">
            <a:avLst/>
          </a:prstGeom>
          <a:noFill/>
        </p:spPr>
        <p:txBody>
          <a:bodyPr wrap="square" rtlCol="0">
            <a:spAutoFit/>
          </a:bodyPr>
          <a:lstStyle/>
          <a:p>
            <a:pPr algn="ctr"/>
            <a:r>
              <a:rPr lang="en-US" sz="2400" b="1" dirty="0">
                <a:solidFill>
                  <a:schemeClr val="accent1"/>
                </a:solidFill>
                <a:latin typeface="Eras Medium ITC" panose="020B0602030504020804" pitchFamily="34" charset="0"/>
              </a:rPr>
              <a:t>USER LOG IN PAGE</a:t>
            </a:r>
            <a:endParaRPr lang="en-IN" sz="2400" b="1" dirty="0">
              <a:solidFill>
                <a:schemeClr val="accent1"/>
              </a:solidFill>
              <a:latin typeface="Eras Medium ITC" panose="020B0602030504020804" pitchFamily="34" charset="0"/>
            </a:endParaRPr>
          </a:p>
        </p:txBody>
      </p:sp>
      <p:pic>
        <p:nvPicPr>
          <p:cNvPr id="3" name="Picture 2">
            <a:extLst>
              <a:ext uri="{FF2B5EF4-FFF2-40B4-BE49-F238E27FC236}">
                <a16:creationId xmlns:a16="http://schemas.microsoft.com/office/drawing/2014/main" id="{A92ED41F-043B-927B-CB04-CA9B58FF49AE}"/>
              </a:ext>
            </a:extLst>
          </p:cNvPr>
          <p:cNvPicPr>
            <a:picLocks noChangeAspect="1"/>
          </p:cNvPicPr>
          <p:nvPr/>
        </p:nvPicPr>
        <p:blipFill>
          <a:blip r:embed="rId3"/>
          <a:stretch>
            <a:fillRect/>
          </a:stretch>
        </p:blipFill>
        <p:spPr>
          <a:xfrm>
            <a:off x="2164946" y="1115420"/>
            <a:ext cx="7626077" cy="4165805"/>
          </a:xfrm>
          <a:prstGeom prst="rect">
            <a:avLst/>
          </a:prstGeom>
        </p:spPr>
      </p:pic>
    </p:spTree>
    <p:extLst>
      <p:ext uri="{BB962C8B-B14F-4D97-AF65-F5344CB8AC3E}">
        <p14:creationId xmlns:p14="http://schemas.microsoft.com/office/powerpoint/2010/main" val="42839217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08"/>
        <p:cNvGrpSpPr/>
        <p:nvPr/>
      </p:nvGrpSpPr>
      <p:grpSpPr>
        <a:xfrm>
          <a:off x="0" y="0"/>
          <a:ext cx="0" cy="0"/>
          <a:chOff x="0" y="0"/>
          <a:chExt cx="0" cy="0"/>
        </a:xfrm>
      </p:grpSpPr>
      <p:sp>
        <p:nvSpPr>
          <p:cNvPr id="3509" name="Google Shape;3509;p40"/>
          <p:cNvSpPr txBox="1">
            <a:spLocks noGrp="1"/>
          </p:cNvSpPr>
          <p:nvPr>
            <p:ph type="title"/>
          </p:nvPr>
        </p:nvSpPr>
        <p:spPr>
          <a:xfrm>
            <a:off x="1690094" y="7769"/>
            <a:ext cx="8575800" cy="5574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dirty="0"/>
              <a:t>SCREENSHOTS</a:t>
            </a:r>
            <a:endParaRPr dirty="0"/>
          </a:p>
        </p:txBody>
      </p:sp>
      <p:grpSp>
        <p:nvGrpSpPr>
          <p:cNvPr id="3511" name="Google Shape;3511;p40"/>
          <p:cNvGrpSpPr/>
          <p:nvPr/>
        </p:nvGrpSpPr>
        <p:grpSpPr>
          <a:xfrm>
            <a:off x="2164946" y="1115568"/>
            <a:ext cx="7626096" cy="5609727"/>
            <a:chOff x="1295330" y="1868507"/>
            <a:chExt cx="4365503" cy="3647530"/>
          </a:xfrm>
        </p:grpSpPr>
        <p:grpSp>
          <p:nvGrpSpPr>
            <p:cNvPr id="3512" name="Google Shape;3512;p40"/>
            <p:cNvGrpSpPr/>
            <p:nvPr/>
          </p:nvGrpSpPr>
          <p:grpSpPr>
            <a:xfrm>
              <a:off x="1295330" y="1868507"/>
              <a:ext cx="4365503" cy="3647530"/>
              <a:chOff x="6679223" y="1947864"/>
              <a:chExt cx="3956410" cy="3325308"/>
            </a:xfrm>
          </p:grpSpPr>
          <p:grpSp>
            <p:nvGrpSpPr>
              <p:cNvPr id="3513" name="Google Shape;3513;p40"/>
              <p:cNvGrpSpPr/>
              <p:nvPr/>
            </p:nvGrpSpPr>
            <p:grpSpPr>
              <a:xfrm>
                <a:off x="7996402" y="4725653"/>
                <a:ext cx="1328920" cy="547519"/>
                <a:chOff x="7059929" y="5060917"/>
                <a:chExt cx="1328920" cy="547519"/>
              </a:xfrm>
            </p:grpSpPr>
            <p:sp>
              <p:nvSpPr>
                <p:cNvPr id="3514" name="Google Shape;3514;p40"/>
                <p:cNvSpPr/>
                <p:nvPr/>
              </p:nvSpPr>
              <p:spPr>
                <a:xfrm rot="10800000">
                  <a:off x="7059929" y="5578436"/>
                  <a:ext cx="1322100" cy="30000"/>
                </a:xfrm>
                <a:prstGeom prst="trapezoid">
                  <a:avLst>
                    <a:gd name="adj" fmla="val 142327"/>
                  </a:avLst>
                </a:prstGeom>
                <a:solidFill>
                  <a:srgbClr val="707887"/>
                </a:solidFill>
                <a:ln>
                  <a:noFill/>
                </a:ln>
                <a:effectLst>
                  <a:outerShdw blurRad="63500" sx="102000" sy="102000" algn="ctr" rotWithShape="0">
                    <a:srgbClr val="000000">
                      <a:alpha val="40000"/>
                    </a:srgbClr>
                  </a:outerShdw>
                </a:effectLst>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3515" name="Google Shape;3515;p40"/>
                <p:cNvSpPr/>
                <p:nvPr/>
              </p:nvSpPr>
              <p:spPr>
                <a:xfrm>
                  <a:off x="7187465" y="5060917"/>
                  <a:ext cx="1067100" cy="428400"/>
                </a:xfrm>
                <a:prstGeom prst="trapezoid">
                  <a:avLst>
                    <a:gd name="adj" fmla="val 15083"/>
                  </a:avLst>
                </a:prstGeom>
                <a:solidFill>
                  <a:srgbClr val="D8D8D8"/>
                </a:solidFill>
                <a:ln>
                  <a:noFill/>
                </a:ln>
                <a:effectLst>
                  <a:outerShdw blurRad="63500" sx="102000" sy="102000" algn="ctr" rotWithShape="0">
                    <a:srgbClr val="000000">
                      <a:alpha val="40000"/>
                    </a:srgbClr>
                  </a:outerShdw>
                </a:effectLst>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3516" name="Google Shape;3516;p40"/>
                <p:cNvSpPr/>
                <p:nvPr/>
              </p:nvSpPr>
              <p:spPr>
                <a:xfrm>
                  <a:off x="7066749" y="5488243"/>
                  <a:ext cx="1322100" cy="93600"/>
                </a:xfrm>
                <a:prstGeom prst="trapezoid">
                  <a:avLst>
                    <a:gd name="adj" fmla="val 142327"/>
                  </a:avLst>
                </a:prstGeom>
                <a:solidFill>
                  <a:srgbClr val="FFFFFF"/>
                </a:solidFill>
                <a:ln>
                  <a:noFill/>
                </a:ln>
                <a:effectLst>
                  <a:outerShdw blurRad="63500" sx="102000" sy="102000" algn="ctr" rotWithShape="0">
                    <a:srgbClr val="000000">
                      <a:alpha val="40000"/>
                    </a:srgbClr>
                  </a:outerShdw>
                </a:effectLst>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grpSp>
          <p:grpSp>
            <p:nvGrpSpPr>
              <p:cNvPr id="3517" name="Google Shape;3517;p40"/>
              <p:cNvGrpSpPr/>
              <p:nvPr/>
            </p:nvGrpSpPr>
            <p:grpSpPr>
              <a:xfrm>
                <a:off x="6679223" y="1947864"/>
                <a:ext cx="3956410" cy="2777787"/>
                <a:chOff x="5742750" y="2283128"/>
                <a:chExt cx="3956410" cy="2777787"/>
              </a:xfrm>
            </p:grpSpPr>
            <p:sp>
              <p:nvSpPr>
                <p:cNvPr id="3518" name="Google Shape;3518;p40"/>
                <p:cNvSpPr/>
                <p:nvPr/>
              </p:nvSpPr>
              <p:spPr>
                <a:xfrm>
                  <a:off x="5742760" y="2283128"/>
                  <a:ext cx="3956400" cy="2777700"/>
                </a:xfrm>
                <a:prstGeom prst="roundRect">
                  <a:avLst>
                    <a:gd name="adj" fmla="val 3377"/>
                  </a:avLst>
                </a:prstGeom>
                <a:solidFill>
                  <a:srgbClr val="262626"/>
                </a:solidFill>
                <a:ln w="12700" cap="flat" cmpd="sng">
                  <a:solidFill>
                    <a:srgbClr val="393536"/>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3519" name="Google Shape;3519;p40"/>
                <p:cNvSpPr/>
                <p:nvPr/>
              </p:nvSpPr>
              <p:spPr>
                <a:xfrm rot="10800000">
                  <a:off x="5742750" y="4752515"/>
                  <a:ext cx="3956400" cy="308400"/>
                </a:xfrm>
                <a:prstGeom prst="round2SameRect">
                  <a:avLst>
                    <a:gd name="adj1" fmla="val 19571"/>
                    <a:gd name="adj2" fmla="val 0"/>
                  </a:avLst>
                </a:prstGeom>
                <a:solidFill>
                  <a:srgbClr val="FFFFFF"/>
                </a:solidFill>
                <a:ln w="12700" cap="flat" cmpd="sng">
                  <a:solidFill>
                    <a:srgbClr val="C6CFD6"/>
                  </a:solidFill>
                  <a:prstDash val="solid"/>
                  <a:miter lim="800000"/>
                  <a:headEnd type="none" w="sm" len="sm"/>
                  <a:tailEnd type="none" w="sm" len="sm"/>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grpSp>
        </p:grpSp>
        <p:sp>
          <p:nvSpPr>
            <p:cNvPr id="3520" name="Google Shape;3520;p40"/>
            <p:cNvSpPr/>
            <p:nvPr/>
          </p:nvSpPr>
          <p:spPr>
            <a:xfrm>
              <a:off x="3370018" y="1929853"/>
              <a:ext cx="108000" cy="108000"/>
            </a:xfrm>
            <a:prstGeom prst="ellipse">
              <a:avLst/>
            </a:prstGeom>
            <a:solidFill>
              <a:srgbClr val="000000"/>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grpSp>
      <p:sp>
        <p:nvSpPr>
          <p:cNvPr id="4" name="TextBox 3">
            <a:extLst>
              <a:ext uri="{FF2B5EF4-FFF2-40B4-BE49-F238E27FC236}">
                <a16:creationId xmlns:a16="http://schemas.microsoft.com/office/drawing/2014/main" id="{CCFAC6B5-626F-2CDF-7C67-8709ABA6296C}"/>
              </a:ext>
            </a:extLst>
          </p:cNvPr>
          <p:cNvSpPr txBox="1"/>
          <p:nvPr/>
        </p:nvSpPr>
        <p:spPr>
          <a:xfrm>
            <a:off x="4303412" y="5310673"/>
            <a:ext cx="3348942" cy="461665"/>
          </a:xfrm>
          <a:prstGeom prst="rect">
            <a:avLst/>
          </a:prstGeom>
          <a:noFill/>
        </p:spPr>
        <p:txBody>
          <a:bodyPr wrap="square" rtlCol="0">
            <a:spAutoFit/>
          </a:bodyPr>
          <a:lstStyle/>
          <a:p>
            <a:pPr algn="ctr"/>
            <a:r>
              <a:rPr lang="en-US" sz="2400" b="1" dirty="0">
                <a:solidFill>
                  <a:schemeClr val="accent1"/>
                </a:solidFill>
                <a:latin typeface="Eras Medium ITC" panose="020B0602030504020804" pitchFamily="34" charset="0"/>
              </a:rPr>
              <a:t>ADMIN LOG IN PAGE</a:t>
            </a:r>
            <a:endParaRPr lang="en-IN" sz="2400" b="1" dirty="0">
              <a:solidFill>
                <a:schemeClr val="accent1"/>
              </a:solidFill>
              <a:latin typeface="Eras Medium ITC" panose="020B0602030504020804" pitchFamily="34" charset="0"/>
            </a:endParaRPr>
          </a:p>
        </p:txBody>
      </p:sp>
      <p:pic>
        <p:nvPicPr>
          <p:cNvPr id="3" name="Picture 2">
            <a:extLst>
              <a:ext uri="{FF2B5EF4-FFF2-40B4-BE49-F238E27FC236}">
                <a16:creationId xmlns:a16="http://schemas.microsoft.com/office/drawing/2014/main" id="{A92ED41F-043B-927B-CB04-CA9B58FF49AE}"/>
              </a:ext>
            </a:extLst>
          </p:cNvPr>
          <p:cNvPicPr>
            <a:picLocks noChangeAspect="1"/>
          </p:cNvPicPr>
          <p:nvPr/>
        </p:nvPicPr>
        <p:blipFill>
          <a:blip r:embed="rId3"/>
          <a:srcRect/>
          <a:stretch/>
        </p:blipFill>
        <p:spPr>
          <a:xfrm>
            <a:off x="2164927" y="1115420"/>
            <a:ext cx="7626077" cy="4165805"/>
          </a:xfrm>
          <a:prstGeom prst="rect">
            <a:avLst/>
          </a:prstGeom>
        </p:spPr>
      </p:pic>
    </p:spTree>
    <p:extLst>
      <p:ext uri="{BB962C8B-B14F-4D97-AF65-F5344CB8AC3E}">
        <p14:creationId xmlns:p14="http://schemas.microsoft.com/office/powerpoint/2010/main" val="7080493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08"/>
        <p:cNvGrpSpPr/>
        <p:nvPr/>
      </p:nvGrpSpPr>
      <p:grpSpPr>
        <a:xfrm>
          <a:off x="0" y="0"/>
          <a:ext cx="0" cy="0"/>
          <a:chOff x="0" y="0"/>
          <a:chExt cx="0" cy="0"/>
        </a:xfrm>
      </p:grpSpPr>
      <p:sp>
        <p:nvSpPr>
          <p:cNvPr id="3509" name="Google Shape;3509;p40"/>
          <p:cNvSpPr txBox="1">
            <a:spLocks noGrp="1"/>
          </p:cNvSpPr>
          <p:nvPr>
            <p:ph type="title"/>
          </p:nvPr>
        </p:nvSpPr>
        <p:spPr>
          <a:xfrm>
            <a:off x="1690094" y="7769"/>
            <a:ext cx="8575800" cy="5574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dirty="0"/>
              <a:t>SCREENSHOTS</a:t>
            </a:r>
            <a:endParaRPr dirty="0"/>
          </a:p>
        </p:txBody>
      </p:sp>
      <p:grpSp>
        <p:nvGrpSpPr>
          <p:cNvPr id="3511" name="Google Shape;3511;p40"/>
          <p:cNvGrpSpPr/>
          <p:nvPr/>
        </p:nvGrpSpPr>
        <p:grpSpPr>
          <a:xfrm>
            <a:off x="2164946" y="1115568"/>
            <a:ext cx="7626096" cy="5609727"/>
            <a:chOff x="1295330" y="1868507"/>
            <a:chExt cx="4365503" cy="3647530"/>
          </a:xfrm>
        </p:grpSpPr>
        <p:grpSp>
          <p:nvGrpSpPr>
            <p:cNvPr id="3512" name="Google Shape;3512;p40"/>
            <p:cNvGrpSpPr/>
            <p:nvPr/>
          </p:nvGrpSpPr>
          <p:grpSpPr>
            <a:xfrm>
              <a:off x="1295330" y="1868507"/>
              <a:ext cx="4365503" cy="3647530"/>
              <a:chOff x="6679223" y="1947864"/>
              <a:chExt cx="3956410" cy="3325308"/>
            </a:xfrm>
          </p:grpSpPr>
          <p:grpSp>
            <p:nvGrpSpPr>
              <p:cNvPr id="3513" name="Google Shape;3513;p40"/>
              <p:cNvGrpSpPr/>
              <p:nvPr/>
            </p:nvGrpSpPr>
            <p:grpSpPr>
              <a:xfrm>
                <a:off x="7996402" y="4725653"/>
                <a:ext cx="1328920" cy="547519"/>
                <a:chOff x="7059929" y="5060917"/>
                <a:chExt cx="1328920" cy="547519"/>
              </a:xfrm>
            </p:grpSpPr>
            <p:sp>
              <p:nvSpPr>
                <p:cNvPr id="3514" name="Google Shape;3514;p40"/>
                <p:cNvSpPr/>
                <p:nvPr/>
              </p:nvSpPr>
              <p:spPr>
                <a:xfrm rot="10800000">
                  <a:off x="7059929" y="5578436"/>
                  <a:ext cx="1322100" cy="30000"/>
                </a:xfrm>
                <a:prstGeom prst="trapezoid">
                  <a:avLst>
                    <a:gd name="adj" fmla="val 142327"/>
                  </a:avLst>
                </a:prstGeom>
                <a:solidFill>
                  <a:srgbClr val="707887"/>
                </a:solidFill>
                <a:ln>
                  <a:noFill/>
                </a:ln>
                <a:effectLst>
                  <a:outerShdw blurRad="63500" sx="102000" sy="102000" algn="ctr" rotWithShape="0">
                    <a:srgbClr val="000000">
                      <a:alpha val="40000"/>
                    </a:srgbClr>
                  </a:outerShdw>
                </a:effectLst>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3515" name="Google Shape;3515;p40"/>
                <p:cNvSpPr/>
                <p:nvPr/>
              </p:nvSpPr>
              <p:spPr>
                <a:xfrm>
                  <a:off x="7187465" y="5060917"/>
                  <a:ext cx="1067100" cy="428400"/>
                </a:xfrm>
                <a:prstGeom prst="trapezoid">
                  <a:avLst>
                    <a:gd name="adj" fmla="val 15083"/>
                  </a:avLst>
                </a:prstGeom>
                <a:solidFill>
                  <a:srgbClr val="D8D8D8"/>
                </a:solidFill>
                <a:ln>
                  <a:noFill/>
                </a:ln>
                <a:effectLst>
                  <a:outerShdw blurRad="63500" sx="102000" sy="102000" algn="ctr" rotWithShape="0">
                    <a:srgbClr val="000000">
                      <a:alpha val="40000"/>
                    </a:srgbClr>
                  </a:outerShdw>
                </a:effectLst>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3516" name="Google Shape;3516;p40"/>
                <p:cNvSpPr/>
                <p:nvPr/>
              </p:nvSpPr>
              <p:spPr>
                <a:xfrm>
                  <a:off x="7066749" y="5488243"/>
                  <a:ext cx="1322100" cy="93600"/>
                </a:xfrm>
                <a:prstGeom prst="trapezoid">
                  <a:avLst>
                    <a:gd name="adj" fmla="val 142327"/>
                  </a:avLst>
                </a:prstGeom>
                <a:solidFill>
                  <a:srgbClr val="FFFFFF"/>
                </a:solidFill>
                <a:ln>
                  <a:noFill/>
                </a:ln>
                <a:effectLst>
                  <a:outerShdw blurRad="63500" sx="102000" sy="102000" algn="ctr" rotWithShape="0">
                    <a:srgbClr val="000000">
                      <a:alpha val="40000"/>
                    </a:srgbClr>
                  </a:outerShdw>
                </a:effectLst>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grpSp>
          <p:grpSp>
            <p:nvGrpSpPr>
              <p:cNvPr id="3517" name="Google Shape;3517;p40"/>
              <p:cNvGrpSpPr/>
              <p:nvPr/>
            </p:nvGrpSpPr>
            <p:grpSpPr>
              <a:xfrm>
                <a:off x="6679223" y="1947864"/>
                <a:ext cx="3956410" cy="2777787"/>
                <a:chOff x="5742750" y="2283128"/>
                <a:chExt cx="3956410" cy="2777787"/>
              </a:xfrm>
            </p:grpSpPr>
            <p:sp>
              <p:nvSpPr>
                <p:cNvPr id="3518" name="Google Shape;3518;p40"/>
                <p:cNvSpPr/>
                <p:nvPr/>
              </p:nvSpPr>
              <p:spPr>
                <a:xfrm>
                  <a:off x="5742760" y="2283128"/>
                  <a:ext cx="3956400" cy="2777700"/>
                </a:xfrm>
                <a:prstGeom prst="roundRect">
                  <a:avLst>
                    <a:gd name="adj" fmla="val 3377"/>
                  </a:avLst>
                </a:prstGeom>
                <a:solidFill>
                  <a:srgbClr val="262626"/>
                </a:solidFill>
                <a:ln w="12700" cap="flat" cmpd="sng">
                  <a:solidFill>
                    <a:srgbClr val="393536"/>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3519" name="Google Shape;3519;p40"/>
                <p:cNvSpPr/>
                <p:nvPr/>
              </p:nvSpPr>
              <p:spPr>
                <a:xfrm rot="10800000">
                  <a:off x="5742750" y="4752515"/>
                  <a:ext cx="3956400" cy="308400"/>
                </a:xfrm>
                <a:prstGeom prst="round2SameRect">
                  <a:avLst>
                    <a:gd name="adj1" fmla="val 19571"/>
                    <a:gd name="adj2" fmla="val 0"/>
                  </a:avLst>
                </a:prstGeom>
                <a:solidFill>
                  <a:srgbClr val="FFFFFF"/>
                </a:solidFill>
                <a:ln w="12700" cap="flat" cmpd="sng">
                  <a:solidFill>
                    <a:srgbClr val="C6CFD6"/>
                  </a:solidFill>
                  <a:prstDash val="solid"/>
                  <a:miter lim="800000"/>
                  <a:headEnd type="none" w="sm" len="sm"/>
                  <a:tailEnd type="none" w="sm" len="sm"/>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grpSp>
        </p:grpSp>
        <p:sp>
          <p:nvSpPr>
            <p:cNvPr id="3520" name="Google Shape;3520;p40"/>
            <p:cNvSpPr/>
            <p:nvPr/>
          </p:nvSpPr>
          <p:spPr>
            <a:xfrm>
              <a:off x="3370018" y="1929853"/>
              <a:ext cx="108000" cy="108000"/>
            </a:xfrm>
            <a:prstGeom prst="ellipse">
              <a:avLst/>
            </a:prstGeom>
            <a:solidFill>
              <a:srgbClr val="000000"/>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grpSp>
      <p:sp>
        <p:nvSpPr>
          <p:cNvPr id="4" name="TextBox 3">
            <a:extLst>
              <a:ext uri="{FF2B5EF4-FFF2-40B4-BE49-F238E27FC236}">
                <a16:creationId xmlns:a16="http://schemas.microsoft.com/office/drawing/2014/main" id="{CCFAC6B5-626F-2CDF-7C67-8709ABA6296C}"/>
              </a:ext>
            </a:extLst>
          </p:cNvPr>
          <p:cNvSpPr txBox="1"/>
          <p:nvPr/>
        </p:nvSpPr>
        <p:spPr>
          <a:xfrm>
            <a:off x="2400958" y="5310673"/>
            <a:ext cx="7117946" cy="461665"/>
          </a:xfrm>
          <a:prstGeom prst="rect">
            <a:avLst/>
          </a:prstGeom>
          <a:noFill/>
        </p:spPr>
        <p:txBody>
          <a:bodyPr wrap="square" rtlCol="0">
            <a:spAutoFit/>
          </a:bodyPr>
          <a:lstStyle/>
          <a:p>
            <a:pPr algn="ctr"/>
            <a:r>
              <a:rPr lang="en-US" sz="2400" b="1" dirty="0">
                <a:solidFill>
                  <a:schemeClr val="accent1"/>
                </a:solidFill>
                <a:latin typeface="Eras Medium ITC" panose="020B0602030504020804" pitchFamily="34" charset="0"/>
              </a:rPr>
              <a:t>USER DASHBOARD LANDING PAGE</a:t>
            </a:r>
            <a:endParaRPr lang="en-IN" sz="2400" b="1" dirty="0">
              <a:solidFill>
                <a:schemeClr val="accent1"/>
              </a:solidFill>
              <a:latin typeface="Eras Medium ITC" panose="020B0602030504020804" pitchFamily="34" charset="0"/>
            </a:endParaRPr>
          </a:p>
        </p:txBody>
      </p:sp>
      <p:pic>
        <p:nvPicPr>
          <p:cNvPr id="3" name="Picture 2">
            <a:extLst>
              <a:ext uri="{FF2B5EF4-FFF2-40B4-BE49-F238E27FC236}">
                <a16:creationId xmlns:a16="http://schemas.microsoft.com/office/drawing/2014/main" id="{A92ED41F-043B-927B-CB04-CA9B58FF49AE}"/>
              </a:ext>
            </a:extLst>
          </p:cNvPr>
          <p:cNvPicPr>
            <a:picLocks noChangeAspect="1"/>
          </p:cNvPicPr>
          <p:nvPr/>
        </p:nvPicPr>
        <p:blipFill>
          <a:blip r:embed="rId3"/>
          <a:srcRect/>
          <a:stretch/>
        </p:blipFill>
        <p:spPr>
          <a:xfrm>
            <a:off x="2164927" y="1115420"/>
            <a:ext cx="7626077" cy="4165805"/>
          </a:xfrm>
          <a:prstGeom prst="rect">
            <a:avLst/>
          </a:prstGeom>
        </p:spPr>
      </p:pic>
    </p:spTree>
    <p:extLst>
      <p:ext uri="{BB962C8B-B14F-4D97-AF65-F5344CB8AC3E}">
        <p14:creationId xmlns:p14="http://schemas.microsoft.com/office/powerpoint/2010/main" val="7876068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61"/>
        <p:cNvGrpSpPr/>
        <p:nvPr/>
      </p:nvGrpSpPr>
      <p:grpSpPr>
        <a:xfrm>
          <a:off x="0" y="0"/>
          <a:ext cx="0" cy="0"/>
          <a:chOff x="0" y="0"/>
          <a:chExt cx="0" cy="0"/>
        </a:xfrm>
      </p:grpSpPr>
      <p:sp>
        <p:nvSpPr>
          <p:cNvPr id="3562" name="Google Shape;3562;p44"/>
          <p:cNvSpPr txBox="1">
            <a:spLocks noGrp="1"/>
          </p:cNvSpPr>
          <p:nvPr>
            <p:ph type="title"/>
          </p:nvPr>
        </p:nvSpPr>
        <p:spPr>
          <a:xfrm>
            <a:off x="4908213" y="3147834"/>
            <a:ext cx="5581500" cy="763500"/>
          </a:xfrm>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 sz="8000" dirty="0"/>
              <a:t>Thank you!</a:t>
            </a:r>
            <a:endParaRPr sz="80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35"/>
        <p:cNvGrpSpPr/>
        <p:nvPr/>
      </p:nvGrpSpPr>
      <p:grpSpPr>
        <a:xfrm>
          <a:off x="0" y="0"/>
          <a:ext cx="0" cy="0"/>
          <a:chOff x="0" y="0"/>
          <a:chExt cx="0" cy="0"/>
        </a:xfrm>
      </p:grpSpPr>
      <p:sp>
        <p:nvSpPr>
          <p:cNvPr id="2836" name="Google Shape;2836;p25"/>
          <p:cNvSpPr txBox="1">
            <a:spLocks noGrp="1"/>
          </p:cNvSpPr>
          <p:nvPr>
            <p:ph type="title"/>
          </p:nvPr>
        </p:nvSpPr>
        <p:spPr>
          <a:xfrm>
            <a:off x="3389351" y="2513007"/>
            <a:ext cx="5413248" cy="746417"/>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sz="4000" dirty="0"/>
              <a:t>PRESENTED BY -</a:t>
            </a:r>
            <a:endParaRPr sz="4000" dirty="0"/>
          </a:p>
        </p:txBody>
      </p:sp>
      <p:sp>
        <p:nvSpPr>
          <p:cNvPr id="2837" name="Google Shape;2837;p25"/>
          <p:cNvSpPr txBox="1">
            <a:spLocks noGrp="1"/>
          </p:cNvSpPr>
          <p:nvPr>
            <p:ph type="body" idx="1"/>
          </p:nvPr>
        </p:nvSpPr>
        <p:spPr>
          <a:xfrm>
            <a:off x="4021523" y="3337560"/>
            <a:ext cx="4342164" cy="1682496"/>
          </a:xfrm>
          <a:prstGeom prst="rect">
            <a:avLst/>
          </a:prstGeom>
        </p:spPr>
        <p:txBody>
          <a:bodyPr spcFirstLastPara="1" wrap="square" lIns="121900" tIns="121900" rIns="121900" bIns="121900" anchor="t" anchorCtr="0">
            <a:noAutofit/>
          </a:bodyPr>
          <a:lstStyle/>
          <a:p>
            <a:pPr indent="-457200" algn="l">
              <a:buFont typeface="+mj-lt"/>
              <a:buAutoNum type="arabicPeriod"/>
            </a:pPr>
            <a:r>
              <a:rPr lang="en-US" sz="2000" dirty="0">
                <a:latin typeface="Britannic Bold" panose="020B0903060703020204" pitchFamily="34" charset="0"/>
              </a:rPr>
              <a:t>NOEL JAIS (220021090000 )</a:t>
            </a:r>
          </a:p>
          <a:p>
            <a:pPr indent="-457200" algn="l">
              <a:buFont typeface="+mj-lt"/>
              <a:buAutoNum type="arabicPeriod"/>
            </a:pPr>
            <a:r>
              <a:rPr lang="en-US" sz="2000" dirty="0">
                <a:latin typeface="Britannic Bold" panose="020B0903060703020204" pitchFamily="34" charset="0"/>
              </a:rPr>
              <a:t>JOEL JAIS  (220021089991)</a:t>
            </a:r>
          </a:p>
          <a:p>
            <a:pPr indent="-457200" algn="l">
              <a:buFont typeface="+mj-lt"/>
              <a:buAutoNum type="arabicPeriod"/>
            </a:pPr>
            <a:endParaRPr lang="en-US" sz="2000" dirty="0">
              <a:latin typeface="Britannic Bold" panose="020B0903060703020204" pitchFamily="34" charset="0"/>
            </a:endParaRPr>
          </a:p>
          <a:p>
            <a:pPr marL="0" indent="0" algn="l">
              <a:buNone/>
            </a:pPr>
            <a:r>
              <a:rPr lang="en-US" sz="2000" dirty="0">
                <a:latin typeface="Britannic Bold" panose="020B0903060703020204" pitchFamily="34" charset="0"/>
              </a:rPr>
              <a:t>Project Guide: </a:t>
            </a:r>
            <a:r>
              <a:rPr lang="en-US" sz="2000" b="1" dirty="0">
                <a:effectLst/>
                <a:latin typeface="Britannic Bold" panose="020B0903060703020204" pitchFamily="34" charset="0"/>
                <a:ea typeface="Times New Roman" panose="02020603050405020304" pitchFamily="18" charset="0"/>
              </a:rPr>
              <a:t>DR.</a:t>
            </a:r>
            <a:r>
              <a:rPr lang="en-US" sz="2000" b="1" spc="-25" dirty="0">
                <a:effectLst/>
                <a:latin typeface="Britannic Bold" panose="020B0903060703020204" pitchFamily="34" charset="0"/>
                <a:ea typeface="Times New Roman" panose="02020603050405020304" pitchFamily="18" charset="0"/>
              </a:rPr>
              <a:t> </a:t>
            </a:r>
            <a:r>
              <a:rPr lang="en-US" sz="2000" b="1" dirty="0">
                <a:effectLst/>
                <a:latin typeface="Britannic Bold" panose="020B0903060703020204" pitchFamily="34" charset="0"/>
                <a:ea typeface="Times New Roman" panose="02020603050405020304" pitchFamily="18" charset="0"/>
              </a:rPr>
              <a:t>ABHAYADEV.</a:t>
            </a:r>
            <a:r>
              <a:rPr lang="en-US" sz="2000" b="1" spc="-25" dirty="0">
                <a:effectLst/>
                <a:latin typeface="Britannic Bold" panose="020B0903060703020204" pitchFamily="34" charset="0"/>
                <a:ea typeface="Times New Roman" panose="02020603050405020304" pitchFamily="18" charset="0"/>
              </a:rPr>
              <a:t> </a:t>
            </a:r>
            <a:r>
              <a:rPr lang="en-US" sz="2000" b="1" dirty="0">
                <a:effectLst/>
                <a:latin typeface="Britannic Bold" panose="020B0903060703020204" pitchFamily="34" charset="0"/>
                <a:ea typeface="Times New Roman" panose="02020603050405020304" pitchFamily="18" charset="0"/>
              </a:rPr>
              <a:t>M</a:t>
            </a:r>
            <a:endParaRPr lang="en-US" sz="2000" b="1" dirty="0">
              <a:latin typeface="Britannic Bold" panose="020B0903060703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42"/>
        <p:cNvGrpSpPr/>
        <p:nvPr/>
      </p:nvGrpSpPr>
      <p:grpSpPr>
        <a:xfrm>
          <a:off x="0" y="0"/>
          <a:ext cx="0" cy="0"/>
          <a:chOff x="0" y="0"/>
          <a:chExt cx="0" cy="0"/>
        </a:xfrm>
      </p:grpSpPr>
      <p:sp>
        <p:nvSpPr>
          <p:cNvPr id="2843" name="Google Shape;2843;p26"/>
          <p:cNvSpPr txBox="1">
            <a:spLocks noGrp="1"/>
          </p:cNvSpPr>
          <p:nvPr>
            <p:ph type="body" idx="1"/>
          </p:nvPr>
        </p:nvSpPr>
        <p:spPr>
          <a:xfrm>
            <a:off x="976900" y="995700"/>
            <a:ext cx="10370804" cy="5094204"/>
          </a:xfrm>
          <a:prstGeom prst="rect">
            <a:avLst/>
          </a:prstGeom>
        </p:spPr>
        <p:txBody>
          <a:bodyPr spcFirstLastPara="1" wrap="square" lIns="121900" tIns="121900" rIns="121900" bIns="121900" anchor="t" anchorCtr="0">
            <a:noAutofit/>
          </a:bodyPr>
          <a:lstStyle/>
          <a:p>
            <a:pPr>
              <a:lnSpc>
                <a:spcPct val="200000"/>
              </a:lnSpc>
              <a:buClr>
                <a:schemeClr val="accent1"/>
              </a:buClr>
              <a:buFont typeface="Wingdings" panose="05000000000000000000" pitchFamily="2" charset="2"/>
              <a:buChar char="§"/>
            </a:pPr>
            <a:r>
              <a:rPr lang="en-US" dirty="0"/>
              <a:t>Efficient Order Management: Direct PDF uploads streamline order handling, eliminating email and WhatsApp inefficiencies.</a:t>
            </a:r>
          </a:p>
          <a:p>
            <a:pPr>
              <a:lnSpc>
                <a:spcPct val="200000"/>
              </a:lnSpc>
              <a:buClr>
                <a:schemeClr val="accent1"/>
              </a:buClr>
              <a:buFont typeface="Wingdings" panose="05000000000000000000" pitchFamily="2" charset="2"/>
              <a:buChar char="§"/>
            </a:pPr>
            <a:r>
              <a:rPr lang="en-US" dirty="0"/>
              <a:t>Comprehensive Customization: Users can specify page quantity, print type, color preferences, binding choices, and paper size/material.</a:t>
            </a:r>
          </a:p>
          <a:p>
            <a:pPr>
              <a:lnSpc>
                <a:spcPct val="200000"/>
              </a:lnSpc>
              <a:buClr>
                <a:schemeClr val="accent1"/>
              </a:buClr>
              <a:buFont typeface="Wingdings" panose="05000000000000000000" pitchFamily="2" charset="2"/>
              <a:buChar char="§"/>
            </a:pPr>
            <a:r>
              <a:rPr lang="en-US" dirty="0"/>
              <a:t>Real-Time Cost and Payments: Real-time cost calculation and secure online payments enhance transparency and convenience.</a:t>
            </a:r>
          </a:p>
          <a:p>
            <a:pPr>
              <a:lnSpc>
                <a:spcPct val="200000"/>
              </a:lnSpc>
              <a:buClr>
                <a:schemeClr val="accent1"/>
              </a:buClr>
              <a:buFont typeface="Wingdings" panose="05000000000000000000" pitchFamily="2" charset="2"/>
              <a:buChar char="§"/>
            </a:pPr>
            <a:r>
              <a:rPr lang="en-US" dirty="0"/>
              <a:t>User-Friendly Interface: Easy account creation, file uploads, and notifications keep users updated on job progress.</a:t>
            </a:r>
          </a:p>
          <a:p>
            <a:pPr>
              <a:lnSpc>
                <a:spcPct val="200000"/>
              </a:lnSpc>
              <a:buClr>
                <a:schemeClr val="accent1"/>
              </a:buClr>
              <a:buFont typeface="Wingdings" panose="05000000000000000000" pitchFamily="2" charset="2"/>
              <a:buChar char="§"/>
            </a:pPr>
            <a:endParaRPr lang="en-US" dirty="0"/>
          </a:p>
        </p:txBody>
      </p:sp>
      <p:sp>
        <p:nvSpPr>
          <p:cNvPr id="2844" name="Google Shape;2844;p26"/>
          <p:cNvSpPr txBox="1">
            <a:spLocks noGrp="1"/>
          </p:cNvSpPr>
          <p:nvPr>
            <p:ph type="title"/>
          </p:nvPr>
        </p:nvSpPr>
        <p:spPr>
          <a:xfrm>
            <a:off x="976900" y="165234"/>
            <a:ext cx="2479682"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t>ABSTRACT</a:t>
            </a:r>
            <a:endParaRPr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55"/>
        <p:cNvGrpSpPr/>
        <p:nvPr/>
      </p:nvGrpSpPr>
      <p:grpSpPr>
        <a:xfrm>
          <a:off x="0" y="0"/>
          <a:ext cx="0" cy="0"/>
          <a:chOff x="0" y="0"/>
          <a:chExt cx="0" cy="0"/>
        </a:xfrm>
      </p:grpSpPr>
      <p:sp>
        <p:nvSpPr>
          <p:cNvPr id="2856" name="Google Shape;2856;p28"/>
          <p:cNvSpPr txBox="1">
            <a:spLocks noGrp="1"/>
          </p:cNvSpPr>
          <p:nvPr>
            <p:ph type="title"/>
          </p:nvPr>
        </p:nvSpPr>
        <p:spPr>
          <a:xfrm>
            <a:off x="2703300" y="157541"/>
            <a:ext cx="67854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dirty="0"/>
              <a:t>INTRODUCTION</a:t>
            </a:r>
            <a:endParaRPr dirty="0"/>
          </a:p>
        </p:txBody>
      </p:sp>
      <p:sp>
        <p:nvSpPr>
          <p:cNvPr id="2857" name="Google Shape;2857;p28"/>
          <p:cNvSpPr txBox="1">
            <a:spLocks noGrp="1"/>
          </p:cNvSpPr>
          <p:nvPr>
            <p:ph type="body" idx="1"/>
          </p:nvPr>
        </p:nvSpPr>
        <p:spPr>
          <a:xfrm>
            <a:off x="2185416" y="1035430"/>
            <a:ext cx="7671816" cy="4917313"/>
          </a:xfrm>
          <a:prstGeom prst="rect">
            <a:avLst/>
          </a:prstGeom>
        </p:spPr>
        <p:txBody>
          <a:bodyPr spcFirstLastPara="1" wrap="square" lIns="121900" tIns="121900" rIns="121900" bIns="121900" anchor="t" anchorCtr="0">
            <a:noAutofit/>
          </a:bodyPr>
          <a:lstStyle/>
          <a:p>
            <a:pPr marL="0" marR="0" indent="0">
              <a:lnSpc>
                <a:spcPct val="107000"/>
              </a:lnSpc>
              <a:spcBef>
                <a:spcPts val="0"/>
              </a:spcBef>
              <a:spcAft>
                <a:spcPts val="800"/>
              </a:spcAft>
              <a:buNone/>
            </a:pPr>
            <a:r>
              <a:rPr lang="en-GB" sz="2080" b="1" dirty="0">
                <a:effectLst/>
                <a:latin typeface="Times New Roman" panose="02020603050405020304" pitchFamily="18" charset="0"/>
                <a:ea typeface="Times New Roman" panose="02020603050405020304" pitchFamily="18" charset="0"/>
                <a:cs typeface="Kartika" panose="02020503030404060203" pitchFamily="18" charset="0"/>
              </a:rPr>
              <a:t>PRINTABLES The Printing Expert</a:t>
            </a:r>
            <a:r>
              <a:rPr lang="en-GB" sz="2080" dirty="0">
                <a:effectLst/>
                <a:latin typeface="Times New Roman" panose="02020603050405020304" pitchFamily="18" charset="0"/>
                <a:ea typeface="Times New Roman" panose="02020603050405020304" pitchFamily="18" charset="0"/>
                <a:cs typeface="Kartika" panose="02020503030404060203" pitchFamily="18" charset="0"/>
              </a:rPr>
              <a:t> is a comprehensive solution designed to streamline and enhance the printing experience for users. This project encompasses a range of functionalities including user authentication, shop selection, print job customization, cost estimation, payment processing, notifications, job tracking, and additional services for custom products. The goal is to create an efficient, user-friendly platform that meets diverse printing needs with transparency and security. Efficiency and productivity are critical for success in today’s fast-paced corporate climate. The ongoing need for high-quality prints, enormous volumes, and short turnaround times can be daunting. Businesses, on the other hand, may streamline their printing process and gain higher efficiency with the correct solution.</a:t>
            </a:r>
            <a:endParaRPr lang="en-IN" sz="2080" dirty="0">
              <a:effectLst/>
              <a:latin typeface="Calibri" panose="020F0502020204030204" pitchFamily="34" charset="0"/>
              <a:ea typeface="Calibri" panose="020F0502020204030204" pitchFamily="34" charset="0"/>
              <a:cs typeface="Kartika" panose="02020503030404060203"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61"/>
        <p:cNvGrpSpPr/>
        <p:nvPr/>
      </p:nvGrpSpPr>
      <p:grpSpPr>
        <a:xfrm>
          <a:off x="0" y="0"/>
          <a:ext cx="0" cy="0"/>
          <a:chOff x="0" y="0"/>
          <a:chExt cx="0" cy="0"/>
        </a:xfrm>
      </p:grpSpPr>
      <p:sp>
        <p:nvSpPr>
          <p:cNvPr id="2862" name="Google Shape;2862;p29"/>
          <p:cNvSpPr txBox="1">
            <a:spLocks noGrp="1"/>
          </p:cNvSpPr>
          <p:nvPr>
            <p:ph type="title"/>
          </p:nvPr>
        </p:nvSpPr>
        <p:spPr>
          <a:xfrm>
            <a:off x="4231713" y="561980"/>
            <a:ext cx="2864031"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t>IMPORTANCE</a:t>
            </a:r>
            <a:endParaRPr dirty="0"/>
          </a:p>
        </p:txBody>
      </p:sp>
      <p:sp>
        <p:nvSpPr>
          <p:cNvPr id="2864" name="Google Shape;2864;p29"/>
          <p:cNvSpPr txBox="1">
            <a:spLocks noGrp="1"/>
          </p:cNvSpPr>
          <p:nvPr>
            <p:ph type="body" idx="1"/>
          </p:nvPr>
        </p:nvSpPr>
        <p:spPr>
          <a:xfrm>
            <a:off x="873350" y="1554480"/>
            <a:ext cx="10099450" cy="4261104"/>
          </a:xfrm>
          <a:prstGeom prst="rect">
            <a:avLst/>
          </a:prstGeom>
        </p:spPr>
        <p:txBody>
          <a:bodyPr spcFirstLastPara="1" wrap="square" lIns="121900" tIns="121900" rIns="121900" bIns="121900" anchor="t" anchorCtr="0">
            <a:noAutofit/>
          </a:bodyPr>
          <a:lstStyle/>
          <a:p>
            <a:pPr marL="107950" indent="0">
              <a:buNone/>
            </a:pPr>
            <a:r>
              <a:rPr lang="en-US" sz="2080" b="1" dirty="0"/>
              <a:t>PRINTABLES - The Printing Expert</a:t>
            </a:r>
            <a:r>
              <a:rPr lang="en-US" sz="2080" dirty="0"/>
              <a:t> provides a seamless solution for managing print jobs, catering to both businesses and individuals with a growing need for efficient and customizable printing services. Its relevance is highlighted by the increasing demand for convenient and reliable print solutions.</a:t>
            </a:r>
          </a:p>
          <a:p>
            <a:pPr marL="107950" indent="0">
              <a:buNone/>
            </a:pPr>
            <a:r>
              <a:rPr lang="en-US" sz="2080" b="1" dirty="0"/>
              <a:t>Key Strategies for Success:</a:t>
            </a:r>
          </a:p>
          <a:p>
            <a:pPr marL="107950" indent="0">
              <a:buNone/>
            </a:pPr>
            <a:endParaRPr lang="en-US" sz="2080" dirty="0"/>
          </a:p>
          <a:p>
            <a:pPr>
              <a:buFont typeface="Arial" panose="020B0604020202020204" pitchFamily="34" charset="0"/>
              <a:buChar char="•"/>
            </a:pPr>
            <a:r>
              <a:rPr lang="en-US" sz="2080" b="1" dirty="0"/>
              <a:t>Diversify Services:</a:t>
            </a:r>
            <a:r>
              <a:rPr lang="en-US" sz="2080" dirty="0"/>
              <a:t> Expand beyond traditional products like business cards and flyers to include large-format printing, promotional items, and variable data printing. This broadens your customer base and boosts sales with items such as banners, mugs, and t-shirts.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61"/>
        <p:cNvGrpSpPr/>
        <p:nvPr/>
      </p:nvGrpSpPr>
      <p:grpSpPr>
        <a:xfrm>
          <a:off x="0" y="0"/>
          <a:ext cx="0" cy="0"/>
          <a:chOff x="0" y="0"/>
          <a:chExt cx="0" cy="0"/>
        </a:xfrm>
      </p:grpSpPr>
      <p:sp>
        <p:nvSpPr>
          <p:cNvPr id="2862" name="Google Shape;2862;p29"/>
          <p:cNvSpPr txBox="1">
            <a:spLocks noGrp="1"/>
          </p:cNvSpPr>
          <p:nvPr>
            <p:ph type="title"/>
          </p:nvPr>
        </p:nvSpPr>
        <p:spPr>
          <a:xfrm>
            <a:off x="10422201" y="278916"/>
            <a:ext cx="1400991"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2000" dirty="0"/>
              <a:t>CONTINUE..</a:t>
            </a:r>
            <a:endParaRPr sz="2000" dirty="0"/>
          </a:p>
        </p:txBody>
      </p:sp>
      <p:sp>
        <p:nvSpPr>
          <p:cNvPr id="2864" name="Google Shape;2864;p29"/>
          <p:cNvSpPr txBox="1">
            <a:spLocks noGrp="1"/>
          </p:cNvSpPr>
          <p:nvPr>
            <p:ph type="body" idx="1"/>
          </p:nvPr>
        </p:nvSpPr>
        <p:spPr>
          <a:xfrm>
            <a:off x="873350" y="1554480"/>
            <a:ext cx="10099450" cy="4261104"/>
          </a:xfrm>
          <a:prstGeom prst="rect">
            <a:avLst/>
          </a:prstGeom>
        </p:spPr>
        <p:txBody>
          <a:bodyPr spcFirstLastPara="1" wrap="square" lIns="121900" tIns="121900" rIns="121900" bIns="121900" anchor="t" anchorCtr="0">
            <a:noAutofit/>
          </a:bodyPr>
          <a:lstStyle/>
          <a:p>
            <a:pPr>
              <a:buFont typeface="Arial" panose="020B0604020202020204" pitchFamily="34" charset="0"/>
              <a:buChar char="•"/>
            </a:pPr>
            <a:r>
              <a:rPr lang="en-US" sz="2400" b="1" dirty="0"/>
              <a:t>Prioritize Customer Service:</a:t>
            </a:r>
            <a:r>
              <a:rPr lang="en-US" sz="2400" dirty="0"/>
              <a:t> Deliver exceptional service by providing accurate quotes, quick order turnaround, and regular updates. Offering design services and a web-to-print storefront can enhance customer satisfaction.</a:t>
            </a:r>
          </a:p>
          <a:p>
            <a:pPr>
              <a:buFont typeface="Arial" panose="020B0604020202020204" pitchFamily="34" charset="0"/>
              <a:buChar char="•"/>
            </a:pPr>
            <a:r>
              <a:rPr lang="en-US" sz="2400" b="1" dirty="0"/>
              <a:t>Market and Advertise:</a:t>
            </a:r>
            <a:r>
              <a:rPr lang="en-US" sz="2400" dirty="0"/>
              <a:t> Utilize digital marketing strategies like pay-per-click, social media, and email campaigns. Offline methods, such as print ads and networking events, are also effective for reaching new customers.</a:t>
            </a:r>
          </a:p>
          <a:p>
            <a:pPr>
              <a:buFont typeface="Arial" panose="020B0604020202020204" pitchFamily="34" charset="0"/>
              <a:buChar char="•"/>
            </a:pPr>
            <a:r>
              <a:rPr lang="en-US" sz="2400" b="1" dirty="0"/>
              <a:t>Continuously Improve Processes:</a:t>
            </a:r>
            <a:r>
              <a:rPr lang="en-US" sz="2400" dirty="0"/>
              <a:t> Regularly assess and refine workflows, invest in new technology, and stay updated on industry trends to enhance efficiency and competitiveness.</a:t>
            </a:r>
          </a:p>
        </p:txBody>
      </p:sp>
    </p:spTree>
    <p:extLst>
      <p:ext uri="{BB962C8B-B14F-4D97-AF65-F5344CB8AC3E}">
        <p14:creationId xmlns:p14="http://schemas.microsoft.com/office/powerpoint/2010/main" val="8552681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68"/>
        <p:cNvGrpSpPr/>
        <p:nvPr/>
      </p:nvGrpSpPr>
      <p:grpSpPr>
        <a:xfrm>
          <a:off x="0" y="0"/>
          <a:ext cx="0" cy="0"/>
          <a:chOff x="0" y="0"/>
          <a:chExt cx="0" cy="0"/>
        </a:xfrm>
      </p:grpSpPr>
      <p:sp>
        <p:nvSpPr>
          <p:cNvPr id="2869" name="Google Shape;2869;p30"/>
          <p:cNvSpPr txBox="1">
            <a:spLocks noGrp="1"/>
          </p:cNvSpPr>
          <p:nvPr>
            <p:ph type="title"/>
          </p:nvPr>
        </p:nvSpPr>
        <p:spPr>
          <a:xfrm>
            <a:off x="3877372" y="147737"/>
            <a:ext cx="2825180" cy="1107419"/>
          </a:xfrm>
          <a:prstGeom prst="rect">
            <a:avLst/>
          </a:prstGeom>
        </p:spPr>
        <p:txBody>
          <a:bodyPr spcFirstLastPara="1" wrap="square" lIns="121900" tIns="121900" rIns="121900" bIns="121900" anchor="ctr" anchorCtr="0">
            <a:noAutofit/>
          </a:bodyPr>
          <a:lstStyle/>
          <a:p>
            <a:pPr marL="0" lvl="0" indent="0" algn="ctr" rtl="0">
              <a:lnSpc>
                <a:spcPct val="115000"/>
              </a:lnSpc>
              <a:spcBef>
                <a:spcPts val="0"/>
              </a:spcBef>
              <a:spcAft>
                <a:spcPts val="0"/>
              </a:spcAft>
              <a:buNone/>
            </a:pPr>
            <a:r>
              <a:rPr lang="en" dirty="0"/>
              <a:t>BENEFITS</a:t>
            </a:r>
            <a:endParaRPr dirty="0"/>
          </a:p>
        </p:txBody>
      </p:sp>
      <p:sp>
        <p:nvSpPr>
          <p:cNvPr id="11" name="TextBox 10">
            <a:extLst>
              <a:ext uri="{FF2B5EF4-FFF2-40B4-BE49-F238E27FC236}">
                <a16:creationId xmlns:a16="http://schemas.microsoft.com/office/drawing/2014/main" id="{AAC387EB-C51D-3DC7-FD16-088642E7B901}"/>
              </a:ext>
            </a:extLst>
          </p:cNvPr>
          <p:cNvSpPr txBox="1"/>
          <p:nvPr/>
        </p:nvSpPr>
        <p:spPr>
          <a:xfrm>
            <a:off x="1170432" y="1694449"/>
            <a:ext cx="10049256" cy="2677656"/>
          </a:xfrm>
          <a:prstGeom prst="rect">
            <a:avLst/>
          </a:prstGeom>
          <a:noFill/>
        </p:spPr>
        <p:txBody>
          <a:bodyPr wrap="square" rtlCol="0">
            <a:spAutoFit/>
          </a:bodyPr>
          <a:lstStyle/>
          <a:p>
            <a:pPr marL="342900" indent="-342900">
              <a:buFont typeface="Wingdings" panose="05000000000000000000" pitchFamily="2" charset="2"/>
              <a:buChar char="§"/>
            </a:pPr>
            <a:r>
              <a:rPr lang="en-US" sz="2400" b="1" dirty="0"/>
              <a:t>Streamlined Process:</a:t>
            </a:r>
            <a:r>
              <a:rPr lang="en-US" sz="2400" dirty="0"/>
              <a:t> Simplifies the printing workflow from customization to payment.</a:t>
            </a:r>
          </a:p>
          <a:p>
            <a:pPr marL="342900" indent="-342900">
              <a:buFont typeface="Wingdings" panose="05000000000000000000" pitchFamily="2" charset="2"/>
              <a:buChar char="§"/>
            </a:pPr>
            <a:r>
              <a:rPr lang="en-US" sz="2400" b="1" dirty="0"/>
              <a:t>User-Friendly:</a:t>
            </a:r>
            <a:r>
              <a:rPr lang="en-US" sz="2400" dirty="0"/>
              <a:t> Easy-to-navigate interface for all skill levels.</a:t>
            </a:r>
          </a:p>
          <a:p>
            <a:pPr marL="342900" indent="-342900">
              <a:buFont typeface="Wingdings" panose="05000000000000000000" pitchFamily="2" charset="2"/>
              <a:buChar char="§"/>
            </a:pPr>
            <a:r>
              <a:rPr lang="en-US" sz="2400" b="1" dirty="0"/>
              <a:t>Customization: </a:t>
            </a:r>
            <a:r>
              <a:rPr lang="en-US" sz="2400" dirty="0"/>
              <a:t>Extensive options for tailoring print jobs.</a:t>
            </a:r>
          </a:p>
          <a:p>
            <a:pPr marL="342900" indent="-342900">
              <a:buFont typeface="Wingdings" panose="05000000000000000000" pitchFamily="2" charset="2"/>
              <a:buChar char="§"/>
            </a:pPr>
            <a:r>
              <a:rPr lang="en-US" sz="2400" b="1" dirty="0"/>
              <a:t>Real-Time Cost Estimation: </a:t>
            </a:r>
            <a:r>
              <a:rPr lang="en-US" sz="2400" dirty="0"/>
              <a:t>Transparent pricing before order confirmation.</a:t>
            </a:r>
          </a:p>
          <a:p>
            <a:pPr marL="342900" indent="-342900">
              <a:buFont typeface="Wingdings" panose="05000000000000000000" pitchFamily="2" charset="2"/>
              <a:buChar char="§"/>
            </a:pPr>
            <a:r>
              <a:rPr lang="en-US" sz="2400" b="1" dirty="0"/>
              <a:t>Secure Transactions: </a:t>
            </a:r>
            <a:r>
              <a:rPr lang="en-US" sz="2400" dirty="0"/>
              <a:t>Protects user data and payment information.</a:t>
            </a:r>
            <a:endParaRPr lang="en-IN" sz="24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75"/>
        <p:cNvGrpSpPr/>
        <p:nvPr/>
      </p:nvGrpSpPr>
      <p:grpSpPr>
        <a:xfrm>
          <a:off x="0" y="0"/>
          <a:ext cx="0" cy="0"/>
          <a:chOff x="0" y="0"/>
          <a:chExt cx="0" cy="0"/>
        </a:xfrm>
      </p:grpSpPr>
      <p:sp>
        <p:nvSpPr>
          <p:cNvPr id="2876" name="Google Shape;2876;p31"/>
          <p:cNvSpPr txBox="1">
            <a:spLocks noGrp="1"/>
          </p:cNvSpPr>
          <p:nvPr>
            <p:ph type="title"/>
          </p:nvPr>
        </p:nvSpPr>
        <p:spPr>
          <a:xfrm>
            <a:off x="6309529" y="403592"/>
            <a:ext cx="1874351"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t>MERITS </a:t>
            </a:r>
            <a:endParaRPr dirty="0"/>
          </a:p>
        </p:txBody>
      </p:sp>
      <p:sp>
        <p:nvSpPr>
          <p:cNvPr id="14" name="TextBox 13">
            <a:extLst>
              <a:ext uri="{FF2B5EF4-FFF2-40B4-BE49-F238E27FC236}">
                <a16:creationId xmlns:a16="http://schemas.microsoft.com/office/drawing/2014/main" id="{71F034C4-0B65-AD38-6CED-7EAD19DE6DF3}"/>
              </a:ext>
            </a:extLst>
          </p:cNvPr>
          <p:cNvSpPr txBox="1"/>
          <p:nvPr/>
        </p:nvSpPr>
        <p:spPr>
          <a:xfrm>
            <a:off x="3817788" y="1298448"/>
            <a:ext cx="7347036" cy="5158335"/>
          </a:xfrm>
          <a:prstGeom prst="rect">
            <a:avLst/>
          </a:prstGeom>
          <a:noFill/>
        </p:spPr>
        <p:txBody>
          <a:bodyPr wrap="square" rtlCol="0">
            <a:spAutoFit/>
          </a:bodyPr>
          <a:lstStyle/>
          <a:p>
            <a:r>
              <a:rPr lang="en-US" sz="2400" b="1" u="sng" dirty="0"/>
              <a:t>Merits:</a:t>
            </a:r>
          </a:p>
          <a:p>
            <a:endParaRPr lang="en-US" sz="2180" u="sng" dirty="0"/>
          </a:p>
          <a:p>
            <a:pPr>
              <a:buFont typeface="Arial" panose="020B0604020202020204" pitchFamily="34" charset="0"/>
              <a:buChar char="•"/>
            </a:pPr>
            <a:r>
              <a:rPr lang="en-US" sz="2180" b="1" dirty="0"/>
              <a:t>Streamlined Process:</a:t>
            </a:r>
            <a:r>
              <a:rPr lang="en-US" sz="2180" dirty="0"/>
              <a:t> Makes ordering prints easier and faster.</a:t>
            </a:r>
          </a:p>
          <a:p>
            <a:pPr>
              <a:buFont typeface="Arial" panose="020B0604020202020204" pitchFamily="34" charset="0"/>
              <a:buChar char="•"/>
            </a:pPr>
            <a:r>
              <a:rPr lang="en-US" sz="2180" b="1" dirty="0"/>
              <a:t>User-Friendly:</a:t>
            </a:r>
            <a:r>
              <a:rPr lang="en-US" sz="2180" dirty="0"/>
              <a:t> Easy to navigate and access for customers.</a:t>
            </a:r>
          </a:p>
          <a:p>
            <a:pPr>
              <a:buFont typeface="Arial" panose="020B0604020202020204" pitchFamily="34" charset="0"/>
              <a:buChar char="•"/>
            </a:pPr>
            <a:r>
              <a:rPr lang="en-US" sz="2180" b="1" dirty="0"/>
              <a:t>Direct Uploads:</a:t>
            </a:r>
            <a:r>
              <a:rPr lang="en-US" sz="2180" dirty="0"/>
              <a:t> Customers can upload files directly.</a:t>
            </a:r>
          </a:p>
          <a:p>
            <a:pPr>
              <a:buFont typeface="Arial" panose="020B0604020202020204" pitchFamily="34" charset="0"/>
              <a:buChar char="•"/>
            </a:pPr>
            <a:r>
              <a:rPr lang="en-US" sz="2180" b="1" dirty="0"/>
              <a:t>Customization:</a:t>
            </a:r>
            <a:r>
              <a:rPr lang="en-US" sz="2180" dirty="0"/>
              <a:t> Users can choose print options that fit their needs.</a:t>
            </a:r>
          </a:p>
          <a:p>
            <a:pPr>
              <a:buFont typeface="Arial" panose="020B0604020202020204" pitchFamily="34" charset="0"/>
              <a:buChar char="•"/>
            </a:pPr>
            <a:r>
              <a:rPr lang="en-US" sz="2180" b="1" dirty="0"/>
              <a:t>Real-Time Pricing:</a:t>
            </a:r>
            <a:r>
              <a:rPr lang="en-US" sz="2180" dirty="0"/>
              <a:t> Shows costs instantly based on choices.</a:t>
            </a:r>
          </a:p>
          <a:p>
            <a:pPr>
              <a:buFont typeface="Arial" panose="020B0604020202020204" pitchFamily="34" charset="0"/>
              <a:buChar char="•"/>
            </a:pPr>
            <a:r>
              <a:rPr lang="en-US" sz="2180" b="1" dirty="0"/>
              <a:t>Secure Payments:</a:t>
            </a:r>
            <a:r>
              <a:rPr lang="en-US" sz="2180" dirty="0"/>
              <a:t> Ensures safe transactions for users.</a:t>
            </a:r>
          </a:p>
          <a:p>
            <a:pPr>
              <a:buFont typeface="Arial" panose="020B0604020202020204" pitchFamily="34" charset="0"/>
              <a:buChar char="•"/>
            </a:pPr>
            <a:r>
              <a:rPr lang="en-US" sz="2180" b="1" dirty="0"/>
              <a:t>Order Updates:</a:t>
            </a:r>
            <a:r>
              <a:rPr lang="en-US" sz="2180" dirty="0"/>
              <a:t> Keeps customers informed about their order status.</a:t>
            </a:r>
          </a:p>
          <a:p>
            <a:endParaRPr lang="en-IN" sz="2180" b="1" dirty="0">
              <a:solidFill>
                <a:schemeClr val="accent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38"/>
        <p:cNvGrpSpPr/>
        <p:nvPr/>
      </p:nvGrpSpPr>
      <p:grpSpPr>
        <a:xfrm>
          <a:off x="0" y="0"/>
          <a:ext cx="0" cy="0"/>
          <a:chOff x="0" y="0"/>
          <a:chExt cx="0" cy="0"/>
        </a:xfrm>
      </p:grpSpPr>
      <p:sp>
        <p:nvSpPr>
          <p:cNvPr id="17" name="Rectangle 16">
            <a:extLst>
              <a:ext uri="{FF2B5EF4-FFF2-40B4-BE49-F238E27FC236}">
                <a16:creationId xmlns:a16="http://schemas.microsoft.com/office/drawing/2014/main" id="{7F914CBC-942A-6964-2155-A76DD6B71FC4}"/>
              </a:ext>
            </a:extLst>
          </p:cNvPr>
          <p:cNvSpPr/>
          <p:nvPr/>
        </p:nvSpPr>
        <p:spPr>
          <a:xfrm>
            <a:off x="1532428" y="1527047"/>
            <a:ext cx="8823961" cy="3941065"/>
          </a:xfrm>
          <a:prstGeom prst="rect">
            <a:avLst/>
          </a:prstGeom>
          <a:solidFill>
            <a:srgbClr val="F0F5F5"/>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43" name="Google Shape;3043;p35"/>
          <p:cNvSpPr txBox="1">
            <a:spLocks noGrp="1"/>
          </p:cNvSpPr>
          <p:nvPr>
            <p:ph type="title" idx="2"/>
          </p:nvPr>
        </p:nvSpPr>
        <p:spPr>
          <a:xfrm>
            <a:off x="587009" y="0"/>
            <a:ext cx="107148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dirty="0"/>
              <a:t>LEVEL O</a:t>
            </a:r>
            <a:br>
              <a:rPr lang="en" dirty="0"/>
            </a:br>
            <a:r>
              <a:rPr lang="en" dirty="0"/>
              <a:t> DATA FLOW DIGRAM</a:t>
            </a:r>
            <a:endParaRPr dirty="0"/>
          </a:p>
        </p:txBody>
      </p:sp>
      <p:pic>
        <p:nvPicPr>
          <p:cNvPr id="15" name="Picture 14">
            <a:extLst>
              <a:ext uri="{FF2B5EF4-FFF2-40B4-BE49-F238E27FC236}">
                <a16:creationId xmlns:a16="http://schemas.microsoft.com/office/drawing/2014/main" id="{A35D34DA-4DA7-49E9-EDF4-33EC8013D198}"/>
              </a:ext>
            </a:extLst>
          </p:cNvPr>
          <p:cNvPicPr>
            <a:picLocks noChangeAspect="1"/>
          </p:cNvPicPr>
          <p:nvPr/>
        </p:nvPicPr>
        <p:blipFill>
          <a:blip r:embed="rId3"/>
          <a:stretch>
            <a:fillRect/>
          </a:stretch>
        </p:blipFill>
        <p:spPr>
          <a:xfrm>
            <a:off x="1701592" y="1636777"/>
            <a:ext cx="8485632" cy="3319272"/>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SlidesMania">
  <a:themeElements>
    <a:clrScheme name="Simple Light">
      <a:dk1>
        <a:srgbClr val="143366"/>
      </a:dk1>
      <a:lt1>
        <a:srgbClr val="2A2A2A"/>
      </a:lt1>
      <a:dk2>
        <a:srgbClr val="F0F5F5"/>
      </a:dk2>
      <a:lt2>
        <a:srgbClr val="FFFFFF"/>
      </a:lt2>
      <a:accent1>
        <a:srgbClr val="143366"/>
      </a:accent1>
      <a:accent2>
        <a:srgbClr val="FFFFFF"/>
      </a:accent2>
      <a:accent3>
        <a:srgbClr val="0558AC"/>
      </a:accent3>
      <a:accent4>
        <a:srgbClr val="01DBF3"/>
      </a:accent4>
      <a:accent5>
        <a:srgbClr val="FFFFFF"/>
      </a:accent5>
      <a:accent6>
        <a:srgbClr val="FFFFFF"/>
      </a:accent6>
      <a:hlink>
        <a:srgbClr val="14336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1945</TotalTime>
  <Words>588</Words>
  <Application>Microsoft Office PowerPoint</Application>
  <PresentationFormat>Widescreen</PresentationFormat>
  <Paragraphs>49</Paragraphs>
  <Slides>15</Slides>
  <Notes>15</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15</vt:i4>
      </vt:variant>
    </vt:vector>
  </HeadingPairs>
  <TitlesOfParts>
    <vt:vector size="28" baseType="lpstr">
      <vt:lpstr>Abril Fatface</vt:lpstr>
      <vt:lpstr>Wingdings</vt:lpstr>
      <vt:lpstr>Eras Medium ITC</vt:lpstr>
      <vt:lpstr>Times New Roman</vt:lpstr>
      <vt:lpstr>Ubuntu Condensed</vt:lpstr>
      <vt:lpstr>Griffy</vt:lpstr>
      <vt:lpstr>Barlow Condensed</vt:lpstr>
      <vt:lpstr>Calibri</vt:lpstr>
      <vt:lpstr>Catamaran</vt:lpstr>
      <vt:lpstr>Arial</vt:lpstr>
      <vt:lpstr>Britannic Bold</vt:lpstr>
      <vt:lpstr>Aldrich</vt:lpstr>
      <vt:lpstr>SlidesMania</vt:lpstr>
      <vt:lpstr>PRINTABLES –  The Printing Expert</vt:lpstr>
      <vt:lpstr>PRESENTED BY -</vt:lpstr>
      <vt:lpstr>ABSTRACT</vt:lpstr>
      <vt:lpstr>INTRODUCTION</vt:lpstr>
      <vt:lpstr>IMPORTANCE</vt:lpstr>
      <vt:lpstr>CONTINUE..</vt:lpstr>
      <vt:lpstr>BENEFITS</vt:lpstr>
      <vt:lpstr>MERITS </vt:lpstr>
      <vt:lpstr>LEVEL O  DATA FLOW DIGRAM</vt:lpstr>
      <vt:lpstr>LEVEL 1  DATA FLOW DIGRAM</vt:lpstr>
      <vt:lpstr>SCREENSHOTS</vt:lpstr>
      <vt:lpstr>SCREENSHOTS</vt:lpstr>
      <vt:lpstr>SCREENSHOTS</vt:lpstr>
      <vt:lpstr>SCREENSHOTS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 goes your presentation title.-</dc:title>
  <dc:creator>Noel Jais</dc:creator>
  <cp:lastModifiedBy>Noel Jais</cp:lastModifiedBy>
  <cp:revision>3</cp:revision>
  <dcterms:modified xsi:type="dcterms:W3CDTF">2025-01-01T03:43:18Z</dcterms:modified>
</cp:coreProperties>
</file>