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4CBA-CAC7-C9CD-D025-43C43CD0B7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46F278-3FB3-505D-A3C5-426CF6608F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36F91D-93B6-7BBB-38E8-F613F863C37F}"/>
              </a:ext>
            </a:extLst>
          </p:cNvPr>
          <p:cNvSpPr>
            <a:spLocks noGrp="1"/>
          </p:cNvSpPr>
          <p:nvPr>
            <p:ph type="dt" sz="half" idx="10"/>
          </p:nvPr>
        </p:nvSpPr>
        <p:spPr/>
        <p:txBody>
          <a:bodyPr/>
          <a:lstStyle/>
          <a:p>
            <a:fld id="{6EB929FB-D816-40DD-ACC1-AF224AEEECEF}" type="datetimeFigureOut">
              <a:rPr lang="en-IN" smtClean="0"/>
              <a:t>24-05-2024</a:t>
            </a:fld>
            <a:endParaRPr lang="en-IN"/>
          </a:p>
        </p:txBody>
      </p:sp>
      <p:sp>
        <p:nvSpPr>
          <p:cNvPr id="5" name="Footer Placeholder 4">
            <a:extLst>
              <a:ext uri="{FF2B5EF4-FFF2-40B4-BE49-F238E27FC236}">
                <a16:creationId xmlns:a16="http://schemas.microsoft.com/office/drawing/2014/main" id="{305E6CBF-BD0F-5BF0-ABF9-647E402D85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A0D1E7-6A93-3D79-CD9A-84D8C9C490D8}"/>
              </a:ext>
            </a:extLst>
          </p:cNvPr>
          <p:cNvSpPr>
            <a:spLocks noGrp="1"/>
          </p:cNvSpPr>
          <p:nvPr>
            <p:ph type="sldNum" sz="quarter" idx="12"/>
          </p:nvPr>
        </p:nvSpPr>
        <p:spPr/>
        <p:txBody>
          <a:bodyPr/>
          <a:lstStyle/>
          <a:p>
            <a:fld id="{A0054B8B-9256-4461-8374-3F728E269D0B}" type="slidenum">
              <a:rPr lang="en-IN" smtClean="0"/>
              <a:t>‹#›</a:t>
            </a:fld>
            <a:endParaRPr lang="en-IN"/>
          </a:p>
        </p:txBody>
      </p:sp>
    </p:spTree>
    <p:extLst>
      <p:ext uri="{BB962C8B-B14F-4D97-AF65-F5344CB8AC3E}">
        <p14:creationId xmlns:p14="http://schemas.microsoft.com/office/powerpoint/2010/main" val="3528536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32C93-813F-CE3F-218D-37E3901592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F4BE68-AF41-414F-4576-EB69CA56CE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AD1EAA-A17D-C8DD-6FEA-6FC3625D843F}"/>
              </a:ext>
            </a:extLst>
          </p:cNvPr>
          <p:cNvSpPr>
            <a:spLocks noGrp="1"/>
          </p:cNvSpPr>
          <p:nvPr>
            <p:ph type="dt" sz="half" idx="10"/>
          </p:nvPr>
        </p:nvSpPr>
        <p:spPr/>
        <p:txBody>
          <a:bodyPr/>
          <a:lstStyle/>
          <a:p>
            <a:fld id="{6EB929FB-D816-40DD-ACC1-AF224AEEECEF}" type="datetimeFigureOut">
              <a:rPr lang="en-IN" smtClean="0"/>
              <a:t>24-05-2024</a:t>
            </a:fld>
            <a:endParaRPr lang="en-IN"/>
          </a:p>
        </p:txBody>
      </p:sp>
      <p:sp>
        <p:nvSpPr>
          <p:cNvPr id="5" name="Footer Placeholder 4">
            <a:extLst>
              <a:ext uri="{FF2B5EF4-FFF2-40B4-BE49-F238E27FC236}">
                <a16:creationId xmlns:a16="http://schemas.microsoft.com/office/drawing/2014/main" id="{36FB627A-533B-002E-0C71-242F62DBD5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AA3E24-4BA9-C035-4C33-890554572425}"/>
              </a:ext>
            </a:extLst>
          </p:cNvPr>
          <p:cNvSpPr>
            <a:spLocks noGrp="1"/>
          </p:cNvSpPr>
          <p:nvPr>
            <p:ph type="sldNum" sz="quarter" idx="12"/>
          </p:nvPr>
        </p:nvSpPr>
        <p:spPr/>
        <p:txBody>
          <a:bodyPr/>
          <a:lstStyle/>
          <a:p>
            <a:fld id="{A0054B8B-9256-4461-8374-3F728E269D0B}" type="slidenum">
              <a:rPr lang="en-IN" smtClean="0"/>
              <a:t>‹#›</a:t>
            </a:fld>
            <a:endParaRPr lang="en-IN"/>
          </a:p>
        </p:txBody>
      </p:sp>
    </p:spTree>
    <p:extLst>
      <p:ext uri="{BB962C8B-B14F-4D97-AF65-F5344CB8AC3E}">
        <p14:creationId xmlns:p14="http://schemas.microsoft.com/office/powerpoint/2010/main" val="1060037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9FEDBD-33AA-2E98-B843-7A30887A9A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C56204-2F2D-A8AD-92D1-CEFCB1B07F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5C723E-7045-50ED-0124-7008D059EC89}"/>
              </a:ext>
            </a:extLst>
          </p:cNvPr>
          <p:cNvSpPr>
            <a:spLocks noGrp="1"/>
          </p:cNvSpPr>
          <p:nvPr>
            <p:ph type="dt" sz="half" idx="10"/>
          </p:nvPr>
        </p:nvSpPr>
        <p:spPr/>
        <p:txBody>
          <a:bodyPr/>
          <a:lstStyle/>
          <a:p>
            <a:fld id="{6EB929FB-D816-40DD-ACC1-AF224AEEECEF}" type="datetimeFigureOut">
              <a:rPr lang="en-IN" smtClean="0"/>
              <a:t>24-05-2024</a:t>
            </a:fld>
            <a:endParaRPr lang="en-IN"/>
          </a:p>
        </p:txBody>
      </p:sp>
      <p:sp>
        <p:nvSpPr>
          <p:cNvPr id="5" name="Footer Placeholder 4">
            <a:extLst>
              <a:ext uri="{FF2B5EF4-FFF2-40B4-BE49-F238E27FC236}">
                <a16:creationId xmlns:a16="http://schemas.microsoft.com/office/drawing/2014/main" id="{5263ED05-627F-6CD0-AC09-8224CAF83D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DBE83F-D046-BF61-9717-7217BBF327F5}"/>
              </a:ext>
            </a:extLst>
          </p:cNvPr>
          <p:cNvSpPr>
            <a:spLocks noGrp="1"/>
          </p:cNvSpPr>
          <p:nvPr>
            <p:ph type="sldNum" sz="quarter" idx="12"/>
          </p:nvPr>
        </p:nvSpPr>
        <p:spPr/>
        <p:txBody>
          <a:bodyPr/>
          <a:lstStyle/>
          <a:p>
            <a:fld id="{A0054B8B-9256-4461-8374-3F728E269D0B}" type="slidenum">
              <a:rPr lang="en-IN" smtClean="0"/>
              <a:t>‹#›</a:t>
            </a:fld>
            <a:endParaRPr lang="en-IN"/>
          </a:p>
        </p:txBody>
      </p:sp>
    </p:spTree>
    <p:extLst>
      <p:ext uri="{BB962C8B-B14F-4D97-AF65-F5344CB8AC3E}">
        <p14:creationId xmlns:p14="http://schemas.microsoft.com/office/powerpoint/2010/main" val="9973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2638E-61C2-546D-0AD7-1DD5E2DDBA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430F1C-4F05-CE57-7F97-4D3C274846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1D0087-330E-8002-1AE5-B5EA8FCC1ACB}"/>
              </a:ext>
            </a:extLst>
          </p:cNvPr>
          <p:cNvSpPr>
            <a:spLocks noGrp="1"/>
          </p:cNvSpPr>
          <p:nvPr>
            <p:ph type="dt" sz="half" idx="10"/>
          </p:nvPr>
        </p:nvSpPr>
        <p:spPr/>
        <p:txBody>
          <a:bodyPr/>
          <a:lstStyle/>
          <a:p>
            <a:fld id="{6EB929FB-D816-40DD-ACC1-AF224AEEECEF}" type="datetimeFigureOut">
              <a:rPr lang="en-IN" smtClean="0"/>
              <a:t>24-05-2024</a:t>
            </a:fld>
            <a:endParaRPr lang="en-IN"/>
          </a:p>
        </p:txBody>
      </p:sp>
      <p:sp>
        <p:nvSpPr>
          <p:cNvPr id="5" name="Footer Placeholder 4">
            <a:extLst>
              <a:ext uri="{FF2B5EF4-FFF2-40B4-BE49-F238E27FC236}">
                <a16:creationId xmlns:a16="http://schemas.microsoft.com/office/drawing/2014/main" id="{DA26C49F-AF69-FA83-74CF-F5478279EE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AADEC0-6BE9-57A5-D00A-E3768BDDACCE}"/>
              </a:ext>
            </a:extLst>
          </p:cNvPr>
          <p:cNvSpPr>
            <a:spLocks noGrp="1"/>
          </p:cNvSpPr>
          <p:nvPr>
            <p:ph type="sldNum" sz="quarter" idx="12"/>
          </p:nvPr>
        </p:nvSpPr>
        <p:spPr/>
        <p:txBody>
          <a:bodyPr/>
          <a:lstStyle/>
          <a:p>
            <a:fld id="{A0054B8B-9256-4461-8374-3F728E269D0B}" type="slidenum">
              <a:rPr lang="en-IN" smtClean="0"/>
              <a:t>‹#›</a:t>
            </a:fld>
            <a:endParaRPr lang="en-IN"/>
          </a:p>
        </p:txBody>
      </p:sp>
    </p:spTree>
    <p:extLst>
      <p:ext uri="{BB962C8B-B14F-4D97-AF65-F5344CB8AC3E}">
        <p14:creationId xmlns:p14="http://schemas.microsoft.com/office/powerpoint/2010/main" val="1193835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30338-75F7-A4B4-C70C-69EA6CD8FE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45709C-AA80-B913-0E39-8BB47C2609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71B14D-A697-17E8-B41D-2919B7E1AAC0}"/>
              </a:ext>
            </a:extLst>
          </p:cNvPr>
          <p:cNvSpPr>
            <a:spLocks noGrp="1"/>
          </p:cNvSpPr>
          <p:nvPr>
            <p:ph type="dt" sz="half" idx="10"/>
          </p:nvPr>
        </p:nvSpPr>
        <p:spPr/>
        <p:txBody>
          <a:bodyPr/>
          <a:lstStyle/>
          <a:p>
            <a:fld id="{6EB929FB-D816-40DD-ACC1-AF224AEEECEF}" type="datetimeFigureOut">
              <a:rPr lang="en-IN" smtClean="0"/>
              <a:t>24-05-2024</a:t>
            </a:fld>
            <a:endParaRPr lang="en-IN"/>
          </a:p>
        </p:txBody>
      </p:sp>
      <p:sp>
        <p:nvSpPr>
          <p:cNvPr id="5" name="Footer Placeholder 4">
            <a:extLst>
              <a:ext uri="{FF2B5EF4-FFF2-40B4-BE49-F238E27FC236}">
                <a16:creationId xmlns:a16="http://schemas.microsoft.com/office/drawing/2014/main" id="{F79F644A-C0D0-401D-96AD-4B74126D7C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FC2253-1053-E7C9-1F8B-B51D8153E77C}"/>
              </a:ext>
            </a:extLst>
          </p:cNvPr>
          <p:cNvSpPr>
            <a:spLocks noGrp="1"/>
          </p:cNvSpPr>
          <p:nvPr>
            <p:ph type="sldNum" sz="quarter" idx="12"/>
          </p:nvPr>
        </p:nvSpPr>
        <p:spPr/>
        <p:txBody>
          <a:bodyPr/>
          <a:lstStyle/>
          <a:p>
            <a:fld id="{A0054B8B-9256-4461-8374-3F728E269D0B}" type="slidenum">
              <a:rPr lang="en-IN" smtClean="0"/>
              <a:t>‹#›</a:t>
            </a:fld>
            <a:endParaRPr lang="en-IN"/>
          </a:p>
        </p:txBody>
      </p:sp>
    </p:spTree>
    <p:extLst>
      <p:ext uri="{BB962C8B-B14F-4D97-AF65-F5344CB8AC3E}">
        <p14:creationId xmlns:p14="http://schemas.microsoft.com/office/powerpoint/2010/main" val="1923814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CEC9D-928D-BAC7-825B-F6506125A1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69169C-3A0E-2634-4C27-ED9BD5D795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FC2CC3-D178-1FC5-27DA-F2D7E142D9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775871-068C-819D-F212-EEF56B758EE1}"/>
              </a:ext>
            </a:extLst>
          </p:cNvPr>
          <p:cNvSpPr>
            <a:spLocks noGrp="1"/>
          </p:cNvSpPr>
          <p:nvPr>
            <p:ph type="dt" sz="half" idx="10"/>
          </p:nvPr>
        </p:nvSpPr>
        <p:spPr/>
        <p:txBody>
          <a:bodyPr/>
          <a:lstStyle/>
          <a:p>
            <a:fld id="{6EB929FB-D816-40DD-ACC1-AF224AEEECEF}" type="datetimeFigureOut">
              <a:rPr lang="en-IN" smtClean="0"/>
              <a:t>24-05-2024</a:t>
            </a:fld>
            <a:endParaRPr lang="en-IN"/>
          </a:p>
        </p:txBody>
      </p:sp>
      <p:sp>
        <p:nvSpPr>
          <p:cNvPr id="6" name="Footer Placeholder 5">
            <a:extLst>
              <a:ext uri="{FF2B5EF4-FFF2-40B4-BE49-F238E27FC236}">
                <a16:creationId xmlns:a16="http://schemas.microsoft.com/office/drawing/2014/main" id="{E795AE84-0A1D-64FB-3BA7-4AF0040566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35F77D-0AC4-2E0A-B211-3214F49601D2}"/>
              </a:ext>
            </a:extLst>
          </p:cNvPr>
          <p:cNvSpPr>
            <a:spLocks noGrp="1"/>
          </p:cNvSpPr>
          <p:nvPr>
            <p:ph type="sldNum" sz="quarter" idx="12"/>
          </p:nvPr>
        </p:nvSpPr>
        <p:spPr/>
        <p:txBody>
          <a:bodyPr/>
          <a:lstStyle/>
          <a:p>
            <a:fld id="{A0054B8B-9256-4461-8374-3F728E269D0B}" type="slidenum">
              <a:rPr lang="en-IN" smtClean="0"/>
              <a:t>‹#›</a:t>
            </a:fld>
            <a:endParaRPr lang="en-IN"/>
          </a:p>
        </p:txBody>
      </p:sp>
    </p:spTree>
    <p:extLst>
      <p:ext uri="{BB962C8B-B14F-4D97-AF65-F5344CB8AC3E}">
        <p14:creationId xmlns:p14="http://schemas.microsoft.com/office/powerpoint/2010/main" val="3682401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0690-E210-C404-744B-E172AF127E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1D6CED-F4F6-FE24-5030-76B69A3022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734657-1688-88CC-C4B3-39C9070685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388D0E1-DE53-4A63-5497-0426B7C2A2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5EC631-3D6D-B149-0881-26EA87432F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7DCB38-2D25-E8A6-F72D-B534F550119F}"/>
              </a:ext>
            </a:extLst>
          </p:cNvPr>
          <p:cNvSpPr>
            <a:spLocks noGrp="1"/>
          </p:cNvSpPr>
          <p:nvPr>
            <p:ph type="dt" sz="half" idx="10"/>
          </p:nvPr>
        </p:nvSpPr>
        <p:spPr/>
        <p:txBody>
          <a:bodyPr/>
          <a:lstStyle/>
          <a:p>
            <a:fld id="{6EB929FB-D816-40DD-ACC1-AF224AEEECEF}" type="datetimeFigureOut">
              <a:rPr lang="en-IN" smtClean="0"/>
              <a:t>24-05-2024</a:t>
            </a:fld>
            <a:endParaRPr lang="en-IN"/>
          </a:p>
        </p:txBody>
      </p:sp>
      <p:sp>
        <p:nvSpPr>
          <p:cNvPr id="8" name="Footer Placeholder 7">
            <a:extLst>
              <a:ext uri="{FF2B5EF4-FFF2-40B4-BE49-F238E27FC236}">
                <a16:creationId xmlns:a16="http://schemas.microsoft.com/office/drawing/2014/main" id="{798C2854-83BC-4C9A-9E74-AE8BFF7853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DA8C7E-159F-0DC8-F293-E5008D2B411D}"/>
              </a:ext>
            </a:extLst>
          </p:cNvPr>
          <p:cNvSpPr>
            <a:spLocks noGrp="1"/>
          </p:cNvSpPr>
          <p:nvPr>
            <p:ph type="sldNum" sz="quarter" idx="12"/>
          </p:nvPr>
        </p:nvSpPr>
        <p:spPr/>
        <p:txBody>
          <a:bodyPr/>
          <a:lstStyle/>
          <a:p>
            <a:fld id="{A0054B8B-9256-4461-8374-3F728E269D0B}" type="slidenum">
              <a:rPr lang="en-IN" smtClean="0"/>
              <a:t>‹#›</a:t>
            </a:fld>
            <a:endParaRPr lang="en-IN"/>
          </a:p>
        </p:txBody>
      </p:sp>
    </p:spTree>
    <p:extLst>
      <p:ext uri="{BB962C8B-B14F-4D97-AF65-F5344CB8AC3E}">
        <p14:creationId xmlns:p14="http://schemas.microsoft.com/office/powerpoint/2010/main" val="39688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C0AC-4551-BD6D-7733-B8577A4708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820505-3812-D1DE-B2EE-CF330504A315}"/>
              </a:ext>
            </a:extLst>
          </p:cNvPr>
          <p:cNvSpPr>
            <a:spLocks noGrp="1"/>
          </p:cNvSpPr>
          <p:nvPr>
            <p:ph type="dt" sz="half" idx="10"/>
          </p:nvPr>
        </p:nvSpPr>
        <p:spPr/>
        <p:txBody>
          <a:bodyPr/>
          <a:lstStyle/>
          <a:p>
            <a:fld id="{6EB929FB-D816-40DD-ACC1-AF224AEEECEF}" type="datetimeFigureOut">
              <a:rPr lang="en-IN" smtClean="0"/>
              <a:t>24-05-2024</a:t>
            </a:fld>
            <a:endParaRPr lang="en-IN"/>
          </a:p>
        </p:txBody>
      </p:sp>
      <p:sp>
        <p:nvSpPr>
          <p:cNvPr id="4" name="Footer Placeholder 3">
            <a:extLst>
              <a:ext uri="{FF2B5EF4-FFF2-40B4-BE49-F238E27FC236}">
                <a16:creationId xmlns:a16="http://schemas.microsoft.com/office/drawing/2014/main" id="{11362CC1-06E7-DB3A-5AD6-53B0B0B17B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092BA0-9B36-3784-5B4E-DAD438724701}"/>
              </a:ext>
            </a:extLst>
          </p:cNvPr>
          <p:cNvSpPr>
            <a:spLocks noGrp="1"/>
          </p:cNvSpPr>
          <p:nvPr>
            <p:ph type="sldNum" sz="quarter" idx="12"/>
          </p:nvPr>
        </p:nvSpPr>
        <p:spPr/>
        <p:txBody>
          <a:bodyPr/>
          <a:lstStyle/>
          <a:p>
            <a:fld id="{A0054B8B-9256-4461-8374-3F728E269D0B}" type="slidenum">
              <a:rPr lang="en-IN" smtClean="0"/>
              <a:t>‹#›</a:t>
            </a:fld>
            <a:endParaRPr lang="en-IN"/>
          </a:p>
        </p:txBody>
      </p:sp>
    </p:spTree>
    <p:extLst>
      <p:ext uri="{BB962C8B-B14F-4D97-AF65-F5344CB8AC3E}">
        <p14:creationId xmlns:p14="http://schemas.microsoft.com/office/powerpoint/2010/main" val="1879517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C6F279-A879-48DA-6E24-E100BA1E37B4}"/>
              </a:ext>
            </a:extLst>
          </p:cNvPr>
          <p:cNvSpPr>
            <a:spLocks noGrp="1"/>
          </p:cNvSpPr>
          <p:nvPr>
            <p:ph type="dt" sz="half" idx="10"/>
          </p:nvPr>
        </p:nvSpPr>
        <p:spPr/>
        <p:txBody>
          <a:bodyPr/>
          <a:lstStyle/>
          <a:p>
            <a:fld id="{6EB929FB-D816-40DD-ACC1-AF224AEEECEF}" type="datetimeFigureOut">
              <a:rPr lang="en-IN" smtClean="0"/>
              <a:t>24-05-2024</a:t>
            </a:fld>
            <a:endParaRPr lang="en-IN"/>
          </a:p>
        </p:txBody>
      </p:sp>
      <p:sp>
        <p:nvSpPr>
          <p:cNvPr id="3" name="Footer Placeholder 2">
            <a:extLst>
              <a:ext uri="{FF2B5EF4-FFF2-40B4-BE49-F238E27FC236}">
                <a16:creationId xmlns:a16="http://schemas.microsoft.com/office/drawing/2014/main" id="{7421E35C-A937-2E03-CBE4-0325C980217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7CFE1C-934B-5D20-CE5C-FE6C65A9C247}"/>
              </a:ext>
            </a:extLst>
          </p:cNvPr>
          <p:cNvSpPr>
            <a:spLocks noGrp="1"/>
          </p:cNvSpPr>
          <p:nvPr>
            <p:ph type="sldNum" sz="quarter" idx="12"/>
          </p:nvPr>
        </p:nvSpPr>
        <p:spPr/>
        <p:txBody>
          <a:bodyPr/>
          <a:lstStyle/>
          <a:p>
            <a:fld id="{A0054B8B-9256-4461-8374-3F728E269D0B}" type="slidenum">
              <a:rPr lang="en-IN" smtClean="0"/>
              <a:t>‹#›</a:t>
            </a:fld>
            <a:endParaRPr lang="en-IN"/>
          </a:p>
        </p:txBody>
      </p:sp>
    </p:spTree>
    <p:extLst>
      <p:ext uri="{BB962C8B-B14F-4D97-AF65-F5344CB8AC3E}">
        <p14:creationId xmlns:p14="http://schemas.microsoft.com/office/powerpoint/2010/main" val="3342160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5633-5ADA-C362-EA25-EEC3E6A84F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202B64-900A-63FD-2BB5-D6BFFDB1C2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6E030D-7A04-1C62-F34D-074F17425F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A62965-650D-C87B-753C-04CAC15C59E2}"/>
              </a:ext>
            </a:extLst>
          </p:cNvPr>
          <p:cNvSpPr>
            <a:spLocks noGrp="1"/>
          </p:cNvSpPr>
          <p:nvPr>
            <p:ph type="dt" sz="half" idx="10"/>
          </p:nvPr>
        </p:nvSpPr>
        <p:spPr/>
        <p:txBody>
          <a:bodyPr/>
          <a:lstStyle/>
          <a:p>
            <a:fld id="{6EB929FB-D816-40DD-ACC1-AF224AEEECEF}" type="datetimeFigureOut">
              <a:rPr lang="en-IN" smtClean="0"/>
              <a:t>24-05-2024</a:t>
            </a:fld>
            <a:endParaRPr lang="en-IN"/>
          </a:p>
        </p:txBody>
      </p:sp>
      <p:sp>
        <p:nvSpPr>
          <p:cNvPr id="6" name="Footer Placeholder 5">
            <a:extLst>
              <a:ext uri="{FF2B5EF4-FFF2-40B4-BE49-F238E27FC236}">
                <a16:creationId xmlns:a16="http://schemas.microsoft.com/office/drawing/2014/main" id="{D08503DB-BCBD-37C3-B906-CDF1F0994E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F18A3B-9B90-3EB3-4EFD-605CB77AE8A1}"/>
              </a:ext>
            </a:extLst>
          </p:cNvPr>
          <p:cNvSpPr>
            <a:spLocks noGrp="1"/>
          </p:cNvSpPr>
          <p:nvPr>
            <p:ph type="sldNum" sz="quarter" idx="12"/>
          </p:nvPr>
        </p:nvSpPr>
        <p:spPr/>
        <p:txBody>
          <a:bodyPr/>
          <a:lstStyle/>
          <a:p>
            <a:fld id="{A0054B8B-9256-4461-8374-3F728E269D0B}" type="slidenum">
              <a:rPr lang="en-IN" smtClean="0"/>
              <a:t>‹#›</a:t>
            </a:fld>
            <a:endParaRPr lang="en-IN"/>
          </a:p>
        </p:txBody>
      </p:sp>
    </p:spTree>
    <p:extLst>
      <p:ext uri="{BB962C8B-B14F-4D97-AF65-F5344CB8AC3E}">
        <p14:creationId xmlns:p14="http://schemas.microsoft.com/office/powerpoint/2010/main" val="921975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05AC1-23D2-A74F-481B-9E9D0CFAC9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EA6F44-40AF-E6C2-C35A-189E4DBAB2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11E5E6-B271-2DFE-8814-837950A4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B46004-8521-E3E3-BD8C-36D8ECE6B782}"/>
              </a:ext>
            </a:extLst>
          </p:cNvPr>
          <p:cNvSpPr>
            <a:spLocks noGrp="1"/>
          </p:cNvSpPr>
          <p:nvPr>
            <p:ph type="dt" sz="half" idx="10"/>
          </p:nvPr>
        </p:nvSpPr>
        <p:spPr/>
        <p:txBody>
          <a:bodyPr/>
          <a:lstStyle/>
          <a:p>
            <a:fld id="{6EB929FB-D816-40DD-ACC1-AF224AEEECEF}" type="datetimeFigureOut">
              <a:rPr lang="en-IN" smtClean="0"/>
              <a:t>24-05-2024</a:t>
            </a:fld>
            <a:endParaRPr lang="en-IN"/>
          </a:p>
        </p:txBody>
      </p:sp>
      <p:sp>
        <p:nvSpPr>
          <p:cNvPr id="6" name="Footer Placeholder 5">
            <a:extLst>
              <a:ext uri="{FF2B5EF4-FFF2-40B4-BE49-F238E27FC236}">
                <a16:creationId xmlns:a16="http://schemas.microsoft.com/office/drawing/2014/main" id="{35300BE0-A055-323D-93DF-35DD59DE61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75AC97-666E-7499-3FAA-F6796FAAB0B9}"/>
              </a:ext>
            </a:extLst>
          </p:cNvPr>
          <p:cNvSpPr>
            <a:spLocks noGrp="1"/>
          </p:cNvSpPr>
          <p:nvPr>
            <p:ph type="sldNum" sz="quarter" idx="12"/>
          </p:nvPr>
        </p:nvSpPr>
        <p:spPr/>
        <p:txBody>
          <a:bodyPr/>
          <a:lstStyle/>
          <a:p>
            <a:fld id="{A0054B8B-9256-4461-8374-3F728E269D0B}" type="slidenum">
              <a:rPr lang="en-IN" smtClean="0"/>
              <a:t>‹#›</a:t>
            </a:fld>
            <a:endParaRPr lang="en-IN"/>
          </a:p>
        </p:txBody>
      </p:sp>
    </p:spTree>
    <p:extLst>
      <p:ext uri="{BB962C8B-B14F-4D97-AF65-F5344CB8AC3E}">
        <p14:creationId xmlns:p14="http://schemas.microsoft.com/office/powerpoint/2010/main" val="3200734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B8E10E-535B-CB55-CB31-52BB8ABC0B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C330DA-95AA-B1B6-95B6-D750FABF23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8CEA6E-1DEA-331B-E794-B3421BEDB5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B929FB-D816-40DD-ACC1-AF224AEEECEF}" type="datetimeFigureOut">
              <a:rPr lang="en-IN" smtClean="0"/>
              <a:t>24-05-2024</a:t>
            </a:fld>
            <a:endParaRPr lang="en-IN"/>
          </a:p>
        </p:txBody>
      </p:sp>
      <p:sp>
        <p:nvSpPr>
          <p:cNvPr id="5" name="Footer Placeholder 4">
            <a:extLst>
              <a:ext uri="{FF2B5EF4-FFF2-40B4-BE49-F238E27FC236}">
                <a16:creationId xmlns:a16="http://schemas.microsoft.com/office/drawing/2014/main" id="{19F9B3F1-45BE-66E0-36C2-49C3C66F65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BD49A7-3EF3-3798-0E4D-4063C2E35D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054B8B-9256-4461-8374-3F728E269D0B}" type="slidenum">
              <a:rPr lang="en-IN" smtClean="0"/>
              <a:t>‹#›</a:t>
            </a:fld>
            <a:endParaRPr lang="en-IN"/>
          </a:p>
        </p:txBody>
      </p:sp>
    </p:spTree>
    <p:extLst>
      <p:ext uri="{BB962C8B-B14F-4D97-AF65-F5344CB8AC3E}">
        <p14:creationId xmlns:p14="http://schemas.microsoft.com/office/powerpoint/2010/main" val="2260643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jpeg">
            <a:extLst>
              <a:ext uri="{FF2B5EF4-FFF2-40B4-BE49-F238E27FC236}">
                <a16:creationId xmlns:a16="http://schemas.microsoft.com/office/drawing/2014/main" id="{347537C7-2717-0CC8-A573-B0EA89DC883A}"/>
              </a:ext>
            </a:extLst>
          </p:cNvPr>
          <p:cNvPicPr/>
          <p:nvPr/>
        </p:nvPicPr>
        <p:blipFill>
          <a:blip r:embed="rId2" cstate="print"/>
          <a:stretch>
            <a:fillRect/>
          </a:stretch>
        </p:blipFill>
        <p:spPr>
          <a:xfrm>
            <a:off x="5187326" y="1554254"/>
            <a:ext cx="1194469" cy="1099597"/>
          </a:xfrm>
          <a:prstGeom prst="rect">
            <a:avLst/>
          </a:prstGeom>
        </p:spPr>
      </p:pic>
      <p:sp>
        <p:nvSpPr>
          <p:cNvPr id="5" name="Rectangle 4">
            <a:extLst>
              <a:ext uri="{FF2B5EF4-FFF2-40B4-BE49-F238E27FC236}">
                <a16:creationId xmlns:a16="http://schemas.microsoft.com/office/drawing/2014/main" id="{81DA8CA4-7C4B-50FF-B4EE-02B595254404}"/>
              </a:ext>
            </a:extLst>
          </p:cNvPr>
          <p:cNvSpPr/>
          <p:nvPr/>
        </p:nvSpPr>
        <p:spPr>
          <a:xfrm>
            <a:off x="1168287" y="3788408"/>
            <a:ext cx="9855426" cy="1646605"/>
          </a:xfrm>
          <a:prstGeom prst="rect">
            <a:avLst/>
          </a:prstGeom>
        </p:spPr>
        <p:txBody>
          <a:bodyPr wrap="square" lIns="91440" tIns="45720" rIns="91440" bIns="45720" anchor="t">
            <a:spAutoFit/>
          </a:bodyPr>
          <a:lstStyle/>
          <a:p>
            <a:pPr marL="512445" marR="694055" algn="ctr">
              <a:spcBef>
                <a:spcPts val="165"/>
              </a:spcBef>
              <a:spcAft>
                <a:spcPts val="0"/>
              </a:spcAft>
            </a:pPr>
            <a:r>
              <a:rPr lang="en-US" sz="2400" b="1" dirty="0">
                <a:latin typeface="Times New Roman" panose="02020603050405020304" pitchFamily="18" charset="0"/>
                <a:ea typeface="Times New Roman" panose="02020603050405020304" pitchFamily="18" charset="0"/>
                <a:sym typeface="+mn-ea"/>
              </a:rPr>
              <a:t>An Industrial Training Review</a:t>
            </a:r>
          </a:p>
          <a:p>
            <a:pPr marL="512445" marR="694055" algn="ctr">
              <a:spcBef>
                <a:spcPts val="165"/>
              </a:spcBef>
            </a:pPr>
            <a:r>
              <a:rPr lang="en-US" sz="2400" b="1" dirty="0">
                <a:latin typeface="Times New Roman" panose="02020603050405020304" pitchFamily="18" charset="0"/>
                <a:ea typeface="Times New Roman" panose="02020603050405020304" pitchFamily="18" charset="0"/>
                <a:sym typeface="+mn-ea"/>
              </a:rPr>
              <a:t>Submitted By</a:t>
            </a:r>
          </a:p>
          <a:p>
            <a:pPr marL="512445" marR="694055">
              <a:spcBef>
                <a:spcPts val="165"/>
              </a:spcBef>
            </a:pPr>
            <a:r>
              <a:rPr lang="en-US" sz="2400" b="1" dirty="0">
                <a:latin typeface="Times New Roman" panose="02020603050405020304" pitchFamily="18" charset="0"/>
                <a:ea typeface="Times New Roman" panose="02020603050405020304" pitchFamily="18" charset="0"/>
                <a:sym typeface="+mn-ea"/>
              </a:rPr>
              <a:t>           M. Karthikeya Naidu                  21439-CM-035</a:t>
            </a:r>
            <a:endParaRPr lang="en-IN" sz="2400" b="1" dirty="0">
              <a:latin typeface="Times New Roman" panose="02020603050405020304" pitchFamily="18" charset="0"/>
              <a:ea typeface="Times New Roman" panose="02020603050405020304" pitchFamily="18" charset="0"/>
            </a:endParaRPr>
          </a:p>
          <a:p>
            <a:pPr marL="512445" marR="694055" algn="ctr">
              <a:spcBef>
                <a:spcPts val="165"/>
              </a:spcBef>
              <a:spcAft>
                <a:spcPts val="0"/>
              </a:spcAft>
            </a:pPr>
            <a:r>
              <a:rPr lang="en-US" sz="2400" b="1" dirty="0">
                <a:latin typeface="Times New Roman" panose="02020603050405020304" pitchFamily="18" charset="0"/>
                <a:ea typeface="Times New Roman" panose="02020603050405020304" pitchFamily="18" charset="0"/>
                <a:sym typeface="+mn-ea"/>
              </a:rPr>
              <a:t> </a:t>
            </a:r>
          </a:p>
        </p:txBody>
      </p:sp>
      <p:sp>
        <p:nvSpPr>
          <p:cNvPr id="6" name="Rectangle 5">
            <a:extLst>
              <a:ext uri="{FF2B5EF4-FFF2-40B4-BE49-F238E27FC236}">
                <a16:creationId xmlns:a16="http://schemas.microsoft.com/office/drawing/2014/main" id="{D9740C1F-76CD-256F-DEDA-98CF830F28FE}"/>
              </a:ext>
            </a:extLst>
          </p:cNvPr>
          <p:cNvSpPr/>
          <p:nvPr/>
        </p:nvSpPr>
        <p:spPr>
          <a:xfrm>
            <a:off x="960968" y="2687650"/>
            <a:ext cx="10655042" cy="1066959"/>
          </a:xfrm>
          <a:prstGeom prst="rect">
            <a:avLst/>
          </a:prstGeom>
        </p:spPr>
        <p:txBody>
          <a:bodyPr wrap="square" lIns="91440" tIns="45720" rIns="91440" bIns="45720" anchor="t">
            <a:spAutoFit/>
          </a:bodyPr>
          <a:lstStyle/>
          <a:p>
            <a:pPr marL="2837180"/>
            <a:r>
              <a:rPr lang="en-US" sz="2400" b="1" kern="0" dirty="0">
                <a:solidFill>
                  <a:srgbClr val="00AC50"/>
                </a:solidFill>
                <a:latin typeface="Times New Roman"/>
                <a:ea typeface="Times New Roman" panose="02020603050405020304" pitchFamily="18" charset="0"/>
                <a:cs typeface="Times New Roman"/>
              </a:rPr>
              <a:t>             BRINDAVAN</a:t>
            </a:r>
            <a:endParaRPr lang="en-IN" sz="2400" b="1" kern="0" dirty="0">
              <a:latin typeface="Times New Roman"/>
              <a:ea typeface="Times New Roman" panose="02020603050405020304" pitchFamily="18" charset="0"/>
              <a:cs typeface="Times New Roman"/>
            </a:endParaRPr>
          </a:p>
          <a:p>
            <a:pPr marL="512445" marR="694055" algn="ctr">
              <a:spcBef>
                <a:spcPts val="165"/>
              </a:spcBef>
            </a:pPr>
            <a:r>
              <a:rPr lang="en-US" b="1" spc="-5" dirty="0">
                <a:solidFill>
                  <a:srgbClr val="00AC50"/>
                </a:solidFill>
                <a:latin typeface="Times New Roman"/>
                <a:ea typeface="Times New Roman" panose="02020603050405020304" pitchFamily="18" charset="0"/>
                <a:cs typeface="Times New Roman"/>
              </a:rPr>
              <a:t>INSTITUTE</a:t>
            </a:r>
            <a:r>
              <a:rPr lang="en-US" b="1" spc="-25" dirty="0">
                <a:solidFill>
                  <a:srgbClr val="00AC50"/>
                </a:solidFill>
                <a:latin typeface="Times New Roman"/>
                <a:ea typeface="Times New Roman" panose="02020603050405020304" pitchFamily="18" charset="0"/>
                <a:cs typeface="Times New Roman"/>
              </a:rPr>
              <a:t> </a:t>
            </a:r>
            <a:r>
              <a:rPr lang="en-US" b="1" dirty="0">
                <a:solidFill>
                  <a:srgbClr val="00AC50"/>
                </a:solidFill>
                <a:latin typeface="Times New Roman"/>
                <a:ea typeface="Times New Roman" panose="02020603050405020304" pitchFamily="18" charset="0"/>
                <a:cs typeface="Times New Roman"/>
              </a:rPr>
              <a:t>OF</a:t>
            </a:r>
            <a:r>
              <a:rPr lang="en-US" b="1" spc="-90" dirty="0">
                <a:solidFill>
                  <a:srgbClr val="00AC50"/>
                </a:solidFill>
                <a:latin typeface="Times New Roman"/>
                <a:ea typeface="Times New Roman" panose="02020603050405020304" pitchFamily="18" charset="0"/>
                <a:cs typeface="Times New Roman"/>
              </a:rPr>
              <a:t> </a:t>
            </a:r>
            <a:r>
              <a:rPr lang="en-US" b="1" dirty="0">
                <a:solidFill>
                  <a:srgbClr val="00AC50"/>
                </a:solidFill>
                <a:latin typeface="Times New Roman"/>
                <a:ea typeface="Times New Roman" panose="02020603050405020304" pitchFamily="18" charset="0"/>
                <a:cs typeface="Times New Roman"/>
              </a:rPr>
              <a:t>TECHNOLOGY</a:t>
            </a:r>
            <a:r>
              <a:rPr lang="en-US" b="1" spc="-70" dirty="0">
                <a:solidFill>
                  <a:srgbClr val="00AC50"/>
                </a:solidFill>
                <a:latin typeface="Times New Roman"/>
                <a:ea typeface="Times New Roman" panose="02020603050405020304" pitchFamily="18" charset="0"/>
                <a:cs typeface="Times New Roman"/>
              </a:rPr>
              <a:t> </a:t>
            </a:r>
            <a:r>
              <a:rPr lang="en-US" b="1" dirty="0">
                <a:solidFill>
                  <a:srgbClr val="00AC50"/>
                </a:solidFill>
                <a:latin typeface="Times New Roman"/>
                <a:ea typeface="Times New Roman" panose="02020603050405020304" pitchFamily="18" charset="0"/>
                <a:cs typeface="Times New Roman"/>
              </a:rPr>
              <a:t>&amp;</a:t>
            </a:r>
            <a:r>
              <a:rPr lang="en-US" b="1" spc="-15" dirty="0">
                <a:solidFill>
                  <a:srgbClr val="00AC50"/>
                </a:solidFill>
                <a:latin typeface="Times New Roman"/>
                <a:ea typeface="Times New Roman" panose="02020603050405020304" pitchFamily="18" charset="0"/>
                <a:cs typeface="Times New Roman"/>
              </a:rPr>
              <a:t> </a:t>
            </a:r>
            <a:r>
              <a:rPr lang="en-US" b="1" dirty="0">
                <a:solidFill>
                  <a:srgbClr val="00AC50"/>
                </a:solidFill>
                <a:latin typeface="Times New Roman"/>
                <a:ea typeface="Times New Roman" panose="02020603050405020304" pitchFamily="18" charset="0"/>
                <a:cs typeface="Times New Roman"/>
              </a:rPr>
              <a:t>SCIENCE</a:t>
            </a:r>
            <a:r>
              <a:rPr lang="en-US" b="1" spc="-15" dirty="0">
                <a:solidFill>
                  <a:srgbClr val="00AC50"/>
                </a:solidFill>
                <a:latin typeface="Times New Roman"/>
                <a:ea typeface="Times New Roman" panose="02020603050405020304" pitchFamily="18" charset="0"/>
                <a:cs typeface="Times New Roman"/>
              </a:rPr>
              <a:t> </a:t>
            </a:r>
            <a:r>
              <a:rPr lang="en-US" b="1" dirty="0">
                <a:solidFill>
                  <a:srgbClr val="00AC50"/>
                </a:solidFill>
                <a:latin typeface="Times New Roman"/>
                <a:ea typeface="Times New Roman" panose="02020603050405020304" pitchFamily="18" charset="0"/>
                <a:cs typeface="Times New Roman"/>
              </a:rPr>
              <a:t>(BITS-</a:t>
            </a:r>
            <a:r>
              <a:rPr lang="en-US" sz="1100" b="1" dirty="0">
                <a:solidFill>
                  <a:srgbClr val="00AC50"/>
                </a:solidFill>
                <a:latin typeface="Times New Roman"/>
                <a:ea typeface="Times New Roman" panose="02020603050405020304" pitchFamily="18" charset="0"/>
                <a:cs typeface="Times New Roman"/>
              </a:rPr>
              <a:t>KNL</a:t>
            </a:r>
            <a:r>
              <a:rPr lang="en-US" b="1" dirty="0">
                <a:solidFill>
                  <a:srgbClr val="00AC50"/>
                </a:solidFill>
                <a:latin typeface="Times New Roman"/>
                <a:ea typeface="Times New Roman" panose="02020603050405020304" pitchFamily="18" charset="0"/>
                <a:cs typeface="Times New Roman"/>
              </a:rPr>
              <a:t>)</a:t>
            </a:r>
            <a:endParaRPr lang="en-IN" sz="1400" dirty="0">
              <a:solidFill>
                <a:srgbClr val="000000"/>
              </a:solidFill>
              <a:latin typeface="Times New Roman"/>
              <a:ea typeface="Times New Roman" panose="02020603050405020304" pitchFamily="18" charset="0"/>
              <a:cs typeface="Times New Roman"/>
            </a:endParaRPr>
          </a:p>
          <a:p>
            <a:pPr marL="512445" marR="694055" algn="ctr">
              <a:spcBef>
                <a:spcPts val="165"/>
              </a:spcBef>
              <a:spcAft>
                <a:spcPts val="0"/>
              </a:spcAft>
            </a:pPr>
            <a:r>
              <a:rPr lang="en-US" dirty="0">
                <a:solidFill>
                  <a:srgbClr val="000000"/>
                </a:solidFill>
                <a:latin typeface="Times New Roman"/>
                <a:ea typeface="Times New Roman" panose="02020603050405020304" pitchFamily="18" charset="0"/>
                <a:cs typeface="Times New Roman"/>
              </a:rPr>
              <a:t>(</a:t>
            </a:r>
            <a:r>
              <a:rPr lang="en-US" dirty="0">
                <a:latin typeface="Times New Roman"/>
                <a:ea typeface="Times New Roman" panose="02020603050405020304" pitchFamily="18" charset="0"/>
                <a:cs typeface="Times New Roman"/>
              </a:rPr>
              <a:t>Approved by AICTE &amp; Affiliated to</a:t>
            </a:r>
            <a:r>
              <a:rPr lang="en-US" spc="5" dirty="0">
                <a:latin typeface="Times New Roman"/>
                <a:ea typeface="Times New Roman" panose="02020603050405020304" pitchFamily="18" charset="0"/>
                <a:cs typeface="Times New Roman"/>
              </a:rPr>
              <a:t> </a:t>
            </a:r>
            <a:r>
              <a:rPr lang="en-US" spc="-10" dirty="0">
                <a:latin typeface="Times New Roman"/>
                <a:ea typeface="Times New Roman" panose="02020603050405020304" pitchFamily="18" charset="0"/>
                <a:cs typeface="Times New Roman"/>
              </a:rPr>
              <a:t>JNTUA)</a:t>
            </a:r>
            <a:r>
              <a:rPr lang="en-US" spc="-65" dirty="0">
                <a:latin typeface="Times New Roman"/>
                <a:ea typeface="Times New Roman" panose="02020603050405020304" pitchFamily="18" charset="0"/>
                <a:cs typeface="Times New Roman"/>
              </a:rPr>
              <a:t> </a:t>
            </a:r>
            <a:r>
              <a:rPr lang="en-US" spc="-5" dirty="0">
                <a:latin typeface="Times New Roman"/>
                <a:ea typeface="Times New Roman" panose="02020603050405020304" pitchFamily="18" charset="0"/>
                <a:cs typeface="Times New Roman"/>
              </a:rPr>
              <a:t>NH-7,</a:t>
            </a:r>
            <a:r>
              <a:rPr lang="en-US" spc="-80" dirty="0">
                <a:latin typeface="Times New Roman"/>
                <a:ea typeface="Times New Roman" panose="02020603050405020304" pitchFamily="18" charset="0"/>
                <a:cs typeface="Times New Roman"/>
              </a:rPr>
              <a:t> </a:t>
            </a:r>
            <a:r>
              <a:rPr lang="en-US" spc="-5" dirty="0">
                <a:latin typeface="Times New Roman"/>
                <a:ea typeface="Times New Roman" panose="02020603050405020304" pitchFamily="18" charset="0"/>
                <a:cs typeface="Times New Roman"/>
              </a:rPr>
              <a:t>PEDDATEKUR,</a:t>
            </a:r>
            <a:r>
              <a:rPr lang="en-US" spc="-335" dirty="0">
                <a:latin typeface="Times New Roman"/>
                <a:ea typeface="Times New Roman" panose="02020603050405020304" pitchFamily="18" charset="0"/>
                <a:cs typeface="Times New Roman"/>
              </a:rPr>
              <a:t> </a:t>
            </a:r>
            <a:r>
              <a:rPr lang="en-US" dirty="0">
                <a:latin typeface="Times New Roman"/>
                <a:ea typeface="Times New Roman" panose="02020603050405020304" pitchFamily="18" charset="0"/>
                <a:cs typeface="Times New Roman"/>
              </a:rPr>
              <a:t>KURNOOL,518218</a:t>
            </a:r>
            <a:endParaRPr lang="en-US" dirty="0">
              <a:effectLst/>
              <a:latin typeface="Times New Roman"/>
              <a:ea typeface="Times New Roman" panose="02020603050405020304" pitchFamily="18" charset="0"/>
              <a:cs typeface="Times New Roman"/>
            </a:endParaRPr>
          </a:p>
        </p:txBody>
      </p:sp>
      <p:sp>
        <p:nvSpPr>
          <p:cNvPr id="7" name="TextBox 6">
            <a:extLst>
              <a:ext uri="{FF2B5EF4-FFF2-40B4-BE49-F238E27FC236}">
                <a16:creationId xmlns:a16="http://schemas.microsoft.com/office/drawing/2014/main" id="{0CE2189D-D8A5-9048-A76E-7A036AD46D30}"/>
              </a:ext>
            </a:extLst>
          </p:cNvPr>
          <p:cNvSpPr txBox="1"/>
          <p:nvPr/>
        </p:nvSpPr>
        <p:spPr>
          <a:xfrm>
            <a:off x="3016298" y="505346"/>
            <a:ext cx="581644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solidFill>
                  <a:srgbClr val="FF0000"/>
                </a:solidFill>
                <a:latin typeface="Times New Roman"/>
                <a:cs typeface="Calibri"/>
              </a:rPr>
              <a:t>Data Collection Using Signup form with advanced CSS and JS</a:t>
            </a:r>
          </a:p>
          <a:p>
            <a:pPr algn="ctr"/>
            <a:endParaRPr lang="en-US" sz="2800" dirty="0">
              <a:solidFill>
                <a:srgbClr val="FF0000"/>
              </a:solidFill>
              <a:latin typeface="Times New Roman"/>
              <a:cs typeface="Calibri"/>
            </a:endParaRPr>
          </a:p>
        </p:txBody>
      </p:sp>
    </p:spTree>
    <p:extLst>
      <p:ext uri="{BB962C8B-B14F-4D97-AF65-F5344CB8AC3E}">
        <p14:creationId xmlns:p14="http://schemas.microsoft.com/office/powerpoint/2010/main" val="3160874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5BDFEE-EC31-1F6B-23D6-F56D655A5B9E}"/>
              </a:ext>
            </a:extLst>
          </p:cNvPr>
          <p:cNvSpPr>
            <a:spLocks noGrp="1"/>
          </p:cNvSpPr>
          <p:nvPr>
            <p:ph type="title"/>
          </p:nvPr>
        </p:nvSpPr>
        <p:spPr>
          <a:xfrm>
            <a:off x="1316360" y="200610"/>
            <a:ext cx="10018713" cy="741784"/>
          </a:xfrm>
        </p:spPr>
        <p:txBody>
          <a:bodyPr>
            <a:normAutofit/>
          </a:bodyPr>
          <a:lstStyle/>
          <a:p>
            <a:pPr algn="l"/>
            <a:r>
              <a:rPr lang="en-IN" sz="3600" dirty="0">
                <a:solidFill>
                  <a:srgbClr val="00B0F0"/>
                </a:solidFill>
                <a:latin typeface="Times New Roman" panose="02020603050405020304" pitchFamily="18" charset="0"/>
                <a:cs typeface="Times New Roman" panose="02020603050405020304" pitchFamily="18" charset="0"/>
              </a:rPr>
              <a:t>Contents</a:t>
            </a:r>
            <a:r>
              <a:rPr lang="en-IN" sz="3600" dirty="0">
                <a:latin typeface="Times New Roman" panose="02020603050405020304" pitchFamily="18" charset="0"/>
                <a:cs typeface="Times New Roman" panose="02020603050405020304" pitchFamily="18" charset="0"/>
              </a:rPr>
              <a:t>:</a:t>
            </a:r>
          </a:p>
        </p:txBody>
      </p:sp>
      <p:sp>
        <p:nvSpPr>
          <p:cNvPr id="5" name="Content Placeholder 2">
            <a:extLst>
              <a:ext uri="{FF2B5EF4-FFF2-40B4-BE49-F238E27FC236}">
                <a16:creationId xmlns:a16="http://schemas.microsoft.com/office/drawing/2014/main" id="{64684491-2FF1-CEDE-BFDE-E24A7F674C0D}"/>
              </a:ext>
            </a:extLst>
          </p:cNvPr>
          <p:cNvSpPr>
            <a:spLocks noGrp="1"/>
          </p:cNvSpPr>
          <p:nvPr>
            <p:ph idx="1"/>
          </p:nvPr>
        </p:nvSpPr>
        <p:spPr>
          <a:xfrm>
            <a:off x="1156996" y="1517586"/>
            <a:ext cx="10346027" cy="4348062"/>
          </a:xfrm>
        </p:spPr>
        <p:txBody>
          <a:bodyPr>
            <a:normAutofit/>
          </a:bodyPr>
          <a:lstStyle/>
          <a:p>
            <a:r>
              <a:rPr lang="en-US" sz="3200" dirty="0">
                <a:latin typeface="Times New Roman" panose="02020603050405020304" pitchFamily="18" charset="0"/>
                <a:cs typeface="Times New Roman" panose="02020603050405020304" pitchFamily="18" charset="0"/>
                <a:sym typeface="+mn-ea"/>
              </a:rPr>
              <a:t>Abstract</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sym typeface="+mn-ea"/>
              </a:rPr>
              <a:t>Introduction	</a:t>
            </a:r>
          </a:p>
          <a:p>
            <a:r>
              <a:rPr lang="en-US" sz="3200" dirty="0">
                <a:latin typeface="Times New Roman" panose="02020603050405020304" pitchFamily="18" charset="0"/>
                <a:cs typeface="Times New Roman" panose="02020603050405020304" pitchFamily="18" charset="0"/>
                <a:sym typeface="+mn-ea"/>
              </a:rPr>
              <a:t>Role of </a:t>
            </a:r>
            <a:r>
              <a:rPr lang="en-IN" sz="3200" dirty="0">
                <a:solidFill>
                  <a:srgbClr val="000000"/>
                </a:solidFill>
                <a:latin typeface="Times New Roman" panose="02020603050405020304" pitchFamily="18" charset="0"/>
                <a:cs typeface="Times New Roman" panose="02020603050405020304" pitchFamily="18" charset="0"/>
                <a:sym typeface="+mn-ea"/>
              </a:rPr>
              <a:t>E-commerce</a:t>
            </a:r>
            <a:r>
              <a:rPr lang="en-IN" sz="3200" dirty="0">
                <a:solidFill>
                  <a:srgbClr val="000000"/>
                </a:solidFill>
                <a:effectLst/>
                <a:latin typeface="Times New Roman" panose="02020603050405020304" pitchFamily="18" charset="0"/>
                <a:ea typeface="Times New Roman" panose="02020603050405020304" pitchFamily="18" charset="0"/>
              </a:rPr>
              <a:t> Webpage in present generation</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sym typeface="+mn-ea"/>
              </a:rPr>
              <a:t>Working of E-commerce webpage</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sym typeface="+mn-ea"/>
              </a:rPr>
              <a:t>Result</a:t>
            </a:r>
          </a:p>
          <a:p>
            <a:r>
              <a:rPr lang="en-US" sz="3200" dirty="0">
                <a:latin typeface="Times New Roman" panose="02020603050405020304" pitchFamily="18" charset="0"/>
                <a:cs typeface="Times New Roman" panose="02020603050405020304" pitchFamily="18" charset="0"/>
                <a:sym typeface="+mn-ea"/>
              </a:rPr>
              <a:t>Conclusion</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7645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E7C6793-F389-9F48-8832-753BF4D946E0}"/>
              </a:ext>
            </a:extLst>
          </p:cNvPr>
          <p:cNvSpPr>
            <a:spLocks noGrp="1"/>
          </p:cNvSpPr>
          <p:nvPr>
            <p:ph type="title"/>
          </p:nvPr>
        </p:nvSpPr>
        <p:spPr>
          <a:xfrm>
            <a:off x="4350774" y="135295"/>
            <a:ext cx="6946977" cy="648478"/>
          </a:xfrm>
        </p:spPr>
        <p:txBody>
          <a:bodyPr>
            <a:normAutofit/>
          </a:bodyPr>
          <a:lstStyle/>
          <a:p>
            <a:r>
              <a:rPr lang="en-IN" sz="3200" dirty="0">
                <a:solidFill>
                  <a:srgbClr val="00B0F0"/>
                </a:solidFill>
                <a:latin typeface="Times New Roman" panose="02020603050405020304" pitchFamily="18" charset="0"/>
                <a:cs typeface="Times New Roman" panose="02020603050405020304" pitchFamily="18" charset="0"/>
              </a:rPr>
              <a:t>Abstract</a:t>
            </a:r>
          </a:p>
        </p:txBody>
      </p:sp>
      <p:sp>
        <p:nvSpPr>
          <p:cNvPr id="5" name="Content Placeholder 2">
            <a:extLst>
              <a:ext uri="{FF2B5EF4-FFF2-40B4-BE49-F238E27FC236}">
                <a16:creationId xmlns:a16="http://schemas.microsoft.com/office/drawing/2014/main" id="{6E2C29A0-B4BC-7A49-C5FB-372F07EA1B26}"/>
              </a:ext>
            </a:extLst>
          </p:cNvPr>
          <p:cNvSpPr>
            <a:spLocks noGrp="1"/>
          </p:cNvSpPr>
          <p:nvPr>
            <p:ph idx="1"/>
          </p:nvPr>
        </p:nvSpPr>
        <p:spPr>
          <a:xfrm>
            <a:off x="1297261" y="959496"/>
            <a:ext cx="10018713" cy="4900127"/>
          </a:xfrm>
        </p:spPr>
        <p:txBody>
          <a:bodyPr>
            <a:normAutofit/>
          </a:bodyPr>
          <a:lstStyle/>
          <a:p>
            <a:r>
              <a:rPr lang="en-US" b="0" i="0" dirty="0">
                <a:solidFill>
                  <a:srgbClr val="0D0D0D"/>
                </a:solidFill>
                <a:effectLst/>
                <a:latin typeface="Times New Roman" panose="02020603050405020304" pitchFamily="18" charset="0"/>
                <a:cs typeface="Times New Roman" panose="02020603050405020304" pitchFamily="18" charset="0"/>
              </a:rPr>
              <a:t>This document details the creation of a basic </a:t>
            </a:r>
            <a:r>
              <a:rPr lang="en-US" dirty="0">
                <a:solidFill>
                  <a:srgbClr val="0D0D0D"/>
                </a:solidFill>
                <a:latin typeface="Times New Roman" panose="02020603050405020304" pitchFamily="18" charset="0"/>
                <a:cs typeface="Times New Roman" panose="02020603050405020304" pitchFamily="18" charset="0"/>
              </a:rPr>
              <a:t>Data-collection</a:t>
            </a:r>
            <a:r>
              <a:rPr lang="en-US" b="0" i="0" dirty="0">
                <a:solidFill>
                  <a:srgbClr val="0D0D0D"/>
                </a:solidFill>
                <a:effectLst/>
                <a:latin typeface="Times New Roman" panose="02020603050405020304" pitchFamily="18" charset="0"/>
                <a:cs typeface="Times New Roman" panose="02020603050405020304" pitchFamily="18" charset="0"/>
              </a:rPr>
              <a:t> website using HTML </a:t>
            </a:r>
            <a:r>
              <a:rPr lang="en-US" dirty="0">
                <a:solidFill>
                  <a:srgbClr val="0D0D0D"/>
                </a:solidFill>
                <a:latin typeface="Times New Roman" panose="02020603050405020304" pitchFamily="18" charset="0"/>
                <a:cs typeface="Times New Roman" panose="02020603050405020304" pitchFamily="18" charset="0"/>
              </a:rPr>
              <a:t>,</a:t>
            </a:r>
            <a:r>
              <a:rPr lang="en-US" b="0" i="0" dirty="0">
                <a:solidFill>
                  <a:srgbClr val="0D0D0D"/>
                </a:solidFill>
                <a:effectLst/>
                <a:latin typeface="Times New Roman" panose="02020603050405020304" pitchFamily="18" charset="0"/>
                <a:cs typeface="Times New Roman" panose="02020603050405020304" pitchFamily="18" charset="0"/>
              </a:rPr>
              <a:t> CSS and </a:t>
            </a:r>
            <a:r>
              <a:rPr lang="en-US" b="0" i="0" dirty="0" err="1">
                <a:solidFill>
                  <a:srgbClr val="0D0D0D"/>
                </a:solidFill>
                <a:effectLst/>
                <a:latin typeface="Times New Roman" panose="02020603050405020304" pitchFamily="18" charset="0"/>
                <a:cs typeface="Times New Roman" panose="02020603050405020304" pitchFamily="18" charset="0"/>
              </a:rPr>
              <a:t>javascript</a:t>
            </a:r>
            <a:r>
              <a:rPr lang="en-US" b="0" i="0" dirty="0">
                <a:solidFill>
                  <a:srgbClr val="0D0D0D"/>
                </a:solidFill>
                <a:effectLst/>
                <a:latin typeface="Times New Roman" panose="02020603050405020304" pitchFamily="18" charset="0"/>
                <a:cs typeface="Times New Roman" panose="02020603050405020304" pitchFamily="18" charset="0"/>
              </a:rPr>
              <a:t> which is aimed at providing a user-friendly interface with an attractive interface for collecting data of a user with a signup form it’s like a google form." The project includes a </a:t>
            </a:r>
            <a:r>
              <a:rPr lang="en-US" dirty="0">
                <a:solidFill>
                  <a:srgbClr val="0D0D0D"/>
                </a:solidFill>
                <a:latin typeface="Times New Roman" panose="02020603050405020304" pitchFamily="18" charset="0"/>
                <a:cs typeface="Times New Roman" panose="02020603050405020304" pitchFamily="18" charset="0"/>
              </a:rPr>
              <a:t>signup form</a:t>
            </a:r>
            <a:r>
              <a:rPr lang="en-US" b="0" i="0" dirty="0">
                <a:solidFill>
                  <a:srgbClr val="0D0D0D"/>
                </a:solidFill>
                <a:effectLst/>
                <a:latin typeface="Times New Roman" panose="02020603050405020304" pitchFamily="18" charset="0"/>
                <a:cs typeface="Times New Roman" panose="02020603050405020304" pitchFamily="18" charset="0"/>
              </a:rPr>
              <a:t>, login form ,data collection page. </a:t>
            </a:r>
          </a:p>
          <a:p>
            <a:r>
              <a:rPr lang="en-US" b="0" i="0" dirty="0">
                <a:solidFill>
                  <a:srgbClr val="0D0D0D"/>
                </a:solidFill>
                <a:effectLst/>
                <a:latin typeface="Times New Roman" panose="02020603050405020304" pitchFamily="18" charset="0"/>
                <a:cs typeface="Times New Roman" panose="02020603050405020304" pitchFamily="18" charset="0"/>
              </a:rPr>
              <a:t>The signup page contain input fields such as name, email, and some other with enhance the visual appeal and usability of the webpage.</a:t>
            </a:r>
          </a:p>
          <a:p>
            <a:r>
              <a:rPr lang="en-US" b="0" i="0" dirty="0">
                <a:solidFill>
                  <a:srgbClr val="0D0D0D"/>
                </a:solidFill>
                <a:effectLst/>
                <a:latin typeface="Times New Roman" panose="02020603050405020304" pitchFamily="18" charset="0"/>
                <a:cs typeface="Times New Roman" panose="02020603050405020304" pitchFamily="18" charset="0"/>
              </a:rPr>
              <a:t>It </a:t>
            </a:r>
            <a:r>
              <a:rPr lang="en-US" dirty="0">
                <a:solidFill>
                  <a:srgbClr val="0D0D0D"/>
                </a:solidFill>
                <a:latin typeface="Times New Roman" panose="02020603050405020304" pitchFamily="18" charset="0"/>
                <a:cs typeface="Times New Roman" panose="02020603050405020304" pitchFamily="18" charset="0"/>
              </a:rPr>
              <a:t>is a responsive website where it fit’s every device . Irrespective of </a:t>
            </a:r>
            <a:r>
              <a:rPr lang="en-US" b="0" i="0" dirty="0">
                <a:solidFill>
                  <a:srgbClr val="0D0D0D"/>
                </a:solidFill>
                <a:effectLst/>
                <a:latin typeface="Söhne"/>
              </a:rPr>
              <a:t>size of display</a:t>
            </a:r>
            <a:r>
              <a:rPr lang="en-IN" b="0" i="0" dirty="0">
                <a:solidFill>
                  <a:srgbClr val="0D0D0D"/>
                </a:solidFill>
                <a:effectLst/>
                <a:latin typeface="Times New Roman" panose="02020603050405020304" pitchFamily="18" charset="0"/>
                <a:cs typeface="Times New Roman" panose="02020603050405020304" pitchFamily="18" charset="0"/>
              </a:rPr>
              <a:t>.</a:t>
            </a:r>
            <a:endParaRPr lang="en-US"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0931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9E78439-B350-EC66-72BF-89DCFDDCDBF3}"/>
              </a:ext>
            </a:extLst>
          </p:cNvPr>
          <p:cNvSpPr>
            <a:spLocks noGrp="1"/>
          </p:cNvSpPr>
          <p:nvPr>
            <p:ph type="title"/>
          </p:nvPr>
        </p:nvSpPr>
        <p:spPr>
          <a:xfrm>
            <a:off x="3946963" y="206478"/>
            <a:ext cx="7426276" cy="503853"/>
          </a:xfrm>
        </p:spPr>
        <p:txBody>
          <a:bodyPr>
            <a:normAutofit fontScale="90000"/>
          </a:bodyPr>
          <a:lstStyle/>
          <a:p>
            <a:r>
              <a:rPr lang="en-US" sz="3600" dirty="0">
                <a:solidFill>
                  <a:srgbClr val="00B0F0"/>
                </a:solidFill>
                <a:latin typeface="Times New Roman"/>
                <a:ea typeface="Calibri Light"/>
                <a:cs typeface="Calibri Light"/>
              </a:rPr>
              <a:t>Introduction</a:t>
            </a:r>
            <a:endParaRPr lang="en-US" sz="3600" dirty="0">
              <a:solidFill>
                <a:srgbClr val="00B0F0"/>
              </a:solidFill>
              <a:latin typeface="Times New Roman"/>
              <a:cs typeface="Times New Roman"/>
            </a:endParaRPr>
          </a:p>
        </p:txBody>
      </p:sp>
      <p:sp>
        <p:nvSpPr>
          <p:cNvPr id="5" name="Content Placeholder 4">
            <a:extLst>
              <a:ext uri="{FF2B5EF4-FFF2-40B4-BE49-F238E27FC236}">
                <a16:creationId xmlns:a16="http://schemas.microsoft.com/office/drawing/2014/main" id="{C71B76F0-D1E9-18CA-08C8-7AFD9DE53274}"/>
              </a:ext>
            </a:extLst>
          </p:cNvPr>
          <p:cNvSpPr>
            <a:spLocks noGrp="1"/>
          </p:cNvSpPr>
          <p:nvPr>
            <p:ph idx="1"/>
          </p:nvPr>
        </p:nvSpPr>
        <p:spPr>
          <a:xfrm>
            <a:off x="818761" y="867747"/>
            <a:ext cx="10554478" cy="4901532"/>
          </a:xfrm>
        </p:spPr>
        <p:txBody>
          <a:bodyPr>
            <a:normAutofit fontScale="85000" lnSpcReduction="10000"/>
          </a:bodyPr>
          <a:lstStyle/>
          <a:p>
            <a:r>
              <a:rPr lang="en-US" b="0" i="0" dirty="0">
                <a:solidFill>
                  <a:srgbClr val="0D0D0D"/>
                </a:solidFill>
                <a:effectLst/>
                <a:latin typeface="Times New Roman" panose="02020603050405020304" pitchFamily="18" charset="0"/>
                <a:cs typeface="Times New Roman" panose="02020603050405020304" pitchFamily="18" charset="0"/>
              </a:rPr>
              <a:t>The rapid growth of the internet has revolutionized the way businesses operate, leading to the rise of online data collection as a crucial tool for understanding customer behavior and preferences. An online signup form enables businesses to gather valuable user data efficiently and securely, operating 24/7, and providing customers with a seamless experience. Creating an effective data collection signup form requires a combination of robust structure and appealing design, which can be achieved using HTML and CSS.</a:t>
            </a:r>
          </a:p>
          <a:p>
            <a:r>
              <a:rPr lang="en-US" b="0" i="0" dirty="0">
                <a:solidFill>
                  <a:srgbClr val="0D0D0D"/>
                </a:solidFill>
                <a:effectLst/>
                <a:latin typeface="Times New Roman" panose="02020603050405020304" pitchFamily="18" charset="0"/>
                <a:cs typeface="Times New Roman" panose="02020603050405020304" pitchFamily="18" charset="0"/>
              </a:rPr>
              <a:t>This document introduces the creation of a user-friendly data collection signup form for "DataEase" using HTML for structure and CSS for styling to enhance visual appeal and usability.</a:t>
            </a:r>
          </a:p>
          <a:p>
            <a:r>
              <a:rPr lang="en-US"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The signup form is designed to provide a seamless and intuitive experience for users. It includes a well-organized layout, fields for user information (such as name, email, and contact number), and a submit button for easy data submission. Additionally, the form incorporates validation features to ensure accurate data collection and a confirmation message to inform users of successful submission.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3576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8A6113-9E50-DA38-7F30-1A42C16451FD}"/>
              </a:ext>
            </a:extLst>
          </p:cNvPr>
          <p:cNvSpPr>
            <a:spLocks noGrp="1"/>
          </p:cNvSpPr>
          <p:nvPr>
            <p:ph type="title"/>
          </p:nvPr>
        </p:nvSpPr>
        <p:spPr>
          <a:xfrm>
            <a:off x="799322" y="391886"/>
            <a:ext cx="10688128" cy="783267"/>
          </a:xfrm>
        </p:spPr>
        <p:txBody>
          <a:bodyPr>
            <a:normAutofit/>
          </a:bodyPr>
          <a:lstStyle/>
          <a:p>
            <a:r>
              <a:rPr lang="en-US" sz="3200" dirty="0">
                <a:solidFill>
                  <a:srgbClr val="00B0F0"/>
                </a:solidFill>
                <a:latin typeface="Times New Roman" panose="02020603050405020304" pitchFamily="18" charset="0"/>
                <a:cs typeface="Times New Roman" panose="02020603050405020304" pitchFamily="18" charset="0"/>
                <a:sym typeface="+mn-ea"/>
              </a:rPr>
              <a:t>Role of </a:t>
            </a:r>
            <a:r>
              <a:rPr lang="en-IN" sz="3200" dirty="0">
                <a:solidFill>
                  <a:srgbClr val="00B0F0"/>
                </a:solidFill>
                <a:latin typeface="Times New Roman" panose="02020603050405020304" pitchFamily="18" charset="0"/>
                <a:cs typeface="Times New Roman" panose="02020603050405020304" pitchFamily="18" charset="0"/>
                <a:sym typeface="+mn-ea"/>
              </a:rPr>
              <a:t>Data-collection</a:t>
            </a:r>
            <a:r>
              <a:rPr lang="en-IN" sz="3200" dirty="0">
                <a:solidFill>
                  <a:srgbClr val="00B0F0"/>
                </a:solidFill>
                <a:effectLst/>
                <a:latin typeface="Times New Roman" panose="02020603050405020304" pitchFamily="18" charset="0"/>
                <a:ea typeface="Times New Roman" panose="02020603050405020304" pitchFamily="18" charset="0"/>
              </a:rPr>
              <a:t> Webpage in present generation</a:t>
            </a:r>
            <a:endParaRPr lang="en-US" sz="3200" dirty="0">
              <a:solidFill>
                <a:srgbClr val="00B0F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F10A44EC-3206-470C-37D2-F33CD39CD68D}"/>
              </a:ext>
            </a:extLst>
          </p:cNvPr>
          <p:cNvSpPr>
            <a:spLocks noGrp="1"/>
          </p:cNvSpPr>
          <p:nvPr>
            <p:ph idx="1"/>
          </p:nvPr>
        </p:nvSpPr>
        <p:spPr>
          <a:xfrm>
            <a:off x="560439" y="973394"/>
            <a:ext cx="10832239" cy="5492720"/>
          </a:xfrm>
        </p:spPr>
        <p:txBody>
          <a:bodyPr>
            <a:normAutofit fontScale="92500" lnSpcReduction="10000"/>
          </a:bodyPr>
          <a:lstStyle/>
          <a:p>
            <a:pPr marL="0" indent="0">
              <a:buNone/>
            </a:pPr>
            <a:endParaRPr lang="en-US" sz="2000" dirty="0"/>
          </a:p>
          <a:p>
            <a:r>
              <a:rPr lang="en-US" dirty="0">
                <a:latin typeface="Times New Roman" panose="02020603050405020304" pitchFamily="18" charset="0"/>
                <a:cs typeface="Times New Roman" panose="02020603050405020304" pitchFamily="18" charset="0"/>
              </a:rPr>
              <a:t>In the present generation, online data collection forms play a crucial role by revolutionizing how businesses gather and utilize customer information. They provide the convenience of 24/7 access for users to submit their details, allowing businesses to collect valuable data from anywhere at any time. Data collection forms enable businesses to reach a global audience, breaking geographical barriers and expanding their database.</a:t>
            </a:r>
          </a:p>
          <a:p>
            <a:r>
              <a:rPr lang="en-US" dirty="0">
                <a:latin typeface="Times New Roman" panose="02020603050405020304" pitchFamily="18" charset="0"/>
                <a:cs typeface="Times New Roman" panose="02020603050405020304" pitchFamily="18" charset="0"/>
              </a:rPr>
              <a:t> They also support digital marketing strategies, offering tools for personalized communications, customer engagement, and data analytics. By streamlining the data collection process, these forms enhance overall user experience, drive informed decision-making, and foster a competitive business environment, making them indispensable in today's digital age.</a:t>
            </a:r>
          </a:p>
          <a:p>
            <a:pPr algn="l"/>
            <a:r>
              <a:rPr lang="en-US" sz="2600" dirty="0">
                <a:latin typeface="Times New Roman" panose="02020603050405020304" pitchFamily="18" charset="0"/>
                <a:cs typeface="Times New Roman" panose="02020603050405020304" pitchFamily="18" charset="0"/>
              </a:rPr>
              <a:t>Enables businesses to reach a global audience, supports digital marketing strategies, and drives informed decision-making by streamlining the data collection process and enhancing customer engagement.</a:t>
            </a:r>
            <a:endParaRPr lang="en-US" sz="2600" b="0" i="0" dirty="0">
              <a:effectLst/>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2000" b="0" i="0" dirty="0">
              <a:solidFill>
                <a:srgbClr val="0D0D0D"/>
              </a:solidFill>
              <a:effectLst/>
              <a:latin typeface="Söhne"/>
            </a:endParaRP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211742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042C735-0FF2-EFCB-67B2-EFE767888CCF}"/>
              </a:ext>
            </a:extLst>
          </p:cNvPr>
          <p:cNvSpPr>
            <a:spLocks noGrp="1"/>
          </p:cNvSpPr>
          <p:nvPr>
            <p:ph type="title"/>
          </p:nvPr>
        </p:nvSpPr>
        <p:spPr>
          <a:xfrm>
            <a:off x="838200" y="246061"/>
            <a:ext cx="10688128" cy="783267"/>
          </a:xfrm>
        </p:spPr>
        <p:txBody>
          <a:bodyPr>
            <a:normAutofit/>
          </a:bodyPr>
          <a:lstStyle/>
          <a:p>
            <a:pPr algn="l"/>
            <a:r>
              <a:rPr lang="en-US" sz="3600" dirty="0">
                <a:latin typeface="Times New Roman"/>
                <a:ea typeface="Calibri Light"/>
                <a:cs typeface="Calibri Light"/>
              </a:rPr>
              <a:t>Working of E-Commerce Webpage :</a:t>
            </a:r>
            <a:endParaRPr lang="en-US" sz="3600" dirty="0">
              <a:latin typeface="Times New Roman"/>
              <a:cs typeface="Times New Roman"/>
            </a:endParaRPr>
          </a:p>
        </p:txBody>
      </p:sp>
      <p:sp>
        <p:nvSpPr>
          <p:cNvPr id="7" name="Content Placeholder 4">
            <a:extLst>
              <a:ext uri="{FF2B5EF4-FFF2-40B4-BE49-F238E27FC236}">
                <a16:creationId xmlns:a16="http://schemas.microsoft.com/office/drawing/2014/main" id="{FB052D86-7784-C83F-2ABD-5973AC6255D9}"/>
              </a:ext>
            </a:extLst>
          </p:cNvPr>
          <p:cNvSpPr>
            <a:spLocks noGrp="1"/>
          </p:cNvSpPr>
          <p:nvPr>
            <p:ph idx="1"/>
          </p:nvPr>
        </p:nvSpPr>
        <p:spPr>
          <a:xfrm>
            <a:off x="838200" y="1222310"/>
            <a:ext cx="10554478" cy="5243804"/>
          </a:xfrm>
        </p:spPr>
        <p:txBody>
          <a:bodyPr>
            <a:normAutofit/>
          </a:bodyPr>
          <a:lstStyle/>
          <a:p>
            <a:pPr lvl="1"/>
            <a:r>
              <a:rPr lang="en-US" sz="2400" b="0" i="0" dirty="0">
                <a:solidFill>
                  <a:srgbClr val="0D0D0D"/>
                </a:solidFill>
                <a:effectLst/>
                <a:latin typeface="Times New Roman" panose="02020603050405020304" pitchFamily="18" charset="0"/>
                <a:cs typeface="Times New Roman" panose="02020603050405020304" pitchFamily="18" charset="0"/>
              </a:rPr>
              <a:t>User Interface:</a:t>
            </a:r>
          </a:p>
          <a:p>
            <a:pPr lvl="2"/>
            <a:r>
              <a:rPr lang="en-US" b="0" i="0" dirty="0">
                <a:solidFill>
                  <a:srgbClr val="0D0D0D"/>
                </a:solidFill>
                <a:effectLst/>
                <a:latin typeface="Times New Roman" panose="02020603050405020304" pitchFamily="18" charset="0"/>
                <a:cs typeface="Times New Roman" panose="02020603050405020304" pitchFamily="18" charset="0"/>
              </a:rPr>
              <a:t>Includes fields for personal information (e.g., name, email).</a:t>
            </a:r>
          </a:p>
          <a:p>
            <a:pPr lvl="2"/>
            <a:r>
              <a:rPr lang="en-US" b="0" i="0" dirty="0">
                <a:solidFill>
                  <a:srgbClr val="0D0D0D"/>
                </a:solidFill>
                <a:effectLst/>
                <a:latin typeface="Times New Roman" panose="02020603050405020304" pitchFamily="18" charset="0"/>
                <a:cs typeface="Times New Roman" panose="02020603050405020304" pitchFamily="18" charset="0"/>
              </a:rPr>
              <a:t> Uses dropdown menus and checkboxes for preferences.</a:t>
            </a:r>
          </a:p>
          <a:p>
            <a:pPr lvl="2"/>
            <a:r>
              <a:rPr lang="en-US" b="0" i="0" dirty="0">
                <a:solidFill>
                  <a:srgbClr val="0D0D0D"/>
                </a:solidFill>
                <a:effectLst/>
                <a:latin typeface="Times New Roman" panose="02020603050405020304" pitchFamily="18" charset="0"/>
                <a:cs typeface="Times New Roman" panose="02020603050405020304" pitchFamily="18" charset="0"/>
              </a:rPr>
              <a:t> Submit button sends data for processing.</a:t>
            </a:r>
          </a:p>
          <a:p>
            <a:pPr lvl="1"/>
            <a:r>
              <a:rPr lang="en-US" sz="2400" b="0" i="0" dirty="0">
                <a:solidFill>
                  <a:srgbClr val="0D0D0D"/>
                </a:solidFill>
                <a:effectLst/>
                <a:latin typeface="Times New Roman" panose="02020603050405020304" pitchFamily="18" charset="0"/>
                <a:cs typeface="Times New Roman" panose="02020603050405020304" pitchFamily="18" charset="0"/>
              </a:rPr>
              <a:t>Data Validation:</a:t>
            </a:r>
          </a:p>
          <a:p>
            <a:pPr lvl="2"/>
            <a:r>
              <a:rPr lang="en-US" dirty="0"/>
              <a:t>Ensures accurate and complete data entry. </a:t>
            </a:r>
          </a:p>
          <a:p>
            <a:pPr lvl="2"/>
            <a:r>
              <a:rPr lang="en-US" dirty="0"/>
              <a:t>Provides error messages for corrections.</a:t>
            </a:r>
            <a:r>
              <a:rPr lang="en-US" b="0" i="0" dirty="0">
                <a:solidFill>
                  <a:srgbClr val="0D0D0D"/>
                </a:solidFill>
                <a:effectLst/>
                <a:latin typeface="Times New Roman" panose="02020603050405020304" pitchFamily="18" charset="0"/>
                <a:cs typeface="Times New Roman" panose="02020603050405020304" pitchFamily="18" charset="0"/>
              </a:rPr>
              <a:t> </a:t>
            </a:r>
          </a:p>
          <a:p>
            <a:pPr lvl="1"/>
            <a:r>
              <a:rPr lang="en-US" sz="2400" b="0" i="0" dirty="0">
                <a:solidFill>
                  <a:srgbClr val="0D0D0D"/>
                </a:solidFill>
                <a:effectLst/>
                <a:latin typeface="Times New Roman" panose="02020603050405020304" pitchFamily="18" charset="0"/>
                <a:cs typeface="Times New Roman" panose="02020603050405020304" pitchFamily="18" charset="0"/>
              </a:rPr>
              <a:t>Automated Confirmations::</a:t>
            </a:r>
          </a:p>
          <a:p>
            <a:pPr lvl="2"/>
            <a:r>
              <a:rPr lang="en-US" dirty="0"/>
              <a:t>Sends confirmation messages upon successful submission. </a:t>
            </a:r>
          </a:p>
          <a:p>
            <a:pPr lvl="2"/>
            <a:r>
              <a:rPr lang="en-US" dirty="0"/>
              <a:t>Notifications on error </a:t>
            </a:r>
            <a:r>
              <a:rPr lang="en-US" dirty="0" err="1"/>
              <a:t>submition</a:t>
            </a:r>
            <a:r>
              <a:rPr lang="en-US" dirty="0"/>
              <a:t>.</a:t>
            </a:r>
          </a:p>
          <a:p>
            <a:pPr lvl="1"/>
            <a:r>
              <a:rPr lang="en-US" sz="2400" b="0" i="0" dirty="0">
                <a:solidFill>
                  <a:srgbClr val="0D0D0D"/>
                </a:solidFill>
                <a:effectLst/>
                <a:latin typeface="Times New Roman" panose="02020603050405020304" pitchFamily="18" charset="0"/>
                <a:cs typeface="Times New Roman" panose="02020603050405020304" pitchFamily="18" charset="0"/>
              </a:rPr>
              <a:t>Responsive Design::</a:t>
            </a:r>
          </a:p>
          <a:p>
            <a:pPr lvl="2"/>
            <a:r>
              <a:rPr lang="en-US" dirty="0"/>
              <a:t>Works seamlessly on desktops, tablets, and smartphones. </a:t>
            </a:r>
          </a:p>
          <a:p>
            <a:pPr lvl="2"/>
            <a:r>
              <a:rPr lang="en-US" dirty="0"/>
              <a:t>Enhances user experience and accessibility.</a:t>
            </a:r>
          </a:p>
          <a:p>
            <a:pPr lvl="2"/>
            <a:endParaRPr lang="en-US" dirty="0"/>
          </a:p>
        </p:txBody>
      </p:sp>
    </p:spTree>
    <p:extLst>
      <p:ext uri="{BB962C8B-B14F-4D97-AF65-F5344CB8AC3E}">
        <p14:creationId xmlns:p14="http://schemas.microsoft.com/office/powerpoint/2010/main" val="347418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54D703D-E052-3785-63F5-98FC8D05DCAB}"/>
              </a:ext>
            </a:extLst>
          </p:cNvPr>
          <p:cNvSpPr>
            <a:spLocks noGrp="1"/>
          </p:cNvSpPr>
          <p:nvPr>
            <p:ph type="title"/>
          </p:nvPr>
        </p:nvSpPr>
        <p:spPr>
          <a:xfrm>
            <a:off x="390144" y="252324"/>
            <a:ext cx="10688128" cy="783267"/>
          </a:xfrm>
        </p:spPr>
        <p:txBody>
          <a:bodyPr>
            <a:normAutofit/>
          </a:bodyPr>
          <a:lstStyle/>
          <a:p>
            <a:pPr algn="ctr"/>
            <a:r>
              <a:rPr lang="en-US" dirty="0">
                <a:latin typeface="Times New Roman"/>
                <a:ea typeface="Calibri Light"/>
                <a:cs typeface="Calibri Light"/>
              </a:rPr>
              <a:t>Conclusion</a:t>
            </a:r>
            <a:endParaRPr lang="en-US" dirty="0">
              <a:latin typeface="Times New Roman"/>
              <a:cs typeface="Times New Roman"/>
            </a:endParaRPr>
          </a:p>
        </p:txBody>
      </p:sp>
      <p:sp>
        <p:nvSpPr>
          <p:cNvPr id="7" name="Content Placeholder 4">
            <a:extLst>
              <a:ext uri="{FF2B5EF4-FFF2-40B4-BE49-F238E27FC236}">
                <a16:creationId xmlns:a16="http://schemas.microsoft.com/office/drawing/2014/main" id="{B8AC2D94-2624-D8C9-757E-D52E1F72D4AB}"/>
              </a:ext>
            </a:extLst>
          </p:cNvPr>
          <p:cNvSpPr>
            <a:spLocks noGrp="1"/>
          </p:cNvSpPr>
          <p:nvPr>
            <p:ph idx="1"/>
          </p:nvPr>
        </p:nvSpPr>
        <p:spPr>
          <a:xfrm>
            <a:off x="818761" y="1035591"/>
            <a:ext cx="10554478" cy="5243804"/>
          </a:xfrm>
        </p:spPr>
        <p:txBody>
          <a:bodyPr>
            <a:noAutofit/>
          </a:bodyPr>
          <a:lstStyle/>
          <a:p>
            <a:r>
              <a:rPr lang="en-US" dirty="0">
                <a:solidFill>
                  <a:srgbClr val="0D0D0D"/>
                </a:solidFill>
                <a:latin typeface="Times New Roman" panose="02020603050405020304" pitchFamily="18" charset="0"/>
                <a:cs typeface="Times New Roman" panose="02020603050405020304" pitchFamily="18" charset="0"/>
              </a:rPr>
              <a:t>Concluding a data collection signup form can depend on various factors including the purpose of the conclusion and the stage of development or operation of the form.</a:t>
            </a:r>
          </a:p>
          <a:p>
            <a:r>
              <a:rPr lang="en-US" dirty="0">
                <a:solidFill>
                  <a:srgbClr val="0D0D0D"/>
                </a:solidFill>
                <a:latin typeface="Times New Roman" panose="02020603050405020304" pitchFamily="18" charset="0"/>
                <a:cs typeface="Times New Roman" panose="02020603050405020304" pitchFamily="18" charset="0"/>
              </a:rPr>
              <a:t>If the data collection initiative itself is concluding, this would involve winding down operations, settling any outstanding data processing tasks, communicating with users about the conclusion, and securely handling or archiving the collected data.</a:t>
            </a:r>
          </a:p>
          <a:p>
            <a:r>
              <a:rPr lang="en-US" b="0" i="0" dirty="0">
                <a:solidFill>
                  <a:srgbClr val="0D0D0D"/>
                </a:solidFill>
                <a:effectLst/>
                <a:latin typeface="Times New Roman" panose="02020603050405020304" pitchFamily="18" charset="0"/>
                <a:cs typeface="Times New Roman" panose="02020603050405020304" pitchFamily="18" charset="0"/>
              </a:rPr>
              <a:t>In some cases, a data collection signup form may need to be temporarily closed for maintenance, updates, or other reasons. The conclusion in this case would involve notifying users of the temporary closure and providing an expected reopening date if possible.</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7962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C0F8498-6F5E-8611-E178-8063B4165FBF}"/>
              </a:ext>
            </a:extLst>
          </p:cNvPr>
          <p:cNvSpPr>
            <a:spLocks noGrp="1"/>
          </p:cNvSpPr>
          <p:nvPr>
            <p:ph type="title"/>
          </p:nvPr>
        </p:nvSpPr>
        <p:spPr>
          <a:xfrm>
            <a:off x="513736" y="246061"/>
            <a:ext cx="10688128" cy="783267"/>
          </a:xfrm>
        </p:spPr>
        <p:txBody>
          <a:bodyPr>
            <a:normAutofit/>
          </a:bodyPr>
          <a:lstStyle/>
          <a:p>
            <a:pPr algn="ctr"/>
            <a:r>
              <a:rPr lang="en-US" dirty="0">
                <a:latin typeface="Times New Roman"/>
                <a:ea typeface="Calibri Light"/>
                <a:cs typeface="Calibri Light"/>
              </a:rPr>
              <a:t>Result</a:t>
            </a:r>
            <a:endParaRPr lang="en-US" dirty="0">
              <a:latin typeface="Times New Roman"/>
              <a:cs typeface="Times New Roman"/>
            </a:endParaRPr>
          </a:p>
        </p:txBody>
      </p:sp>
      <p:pic>
        <p:nvPicPr>
          <p:cNvPr id="11" name="Picture 10">
            <a:extLst>
              <a:ext uri="{FF2B5EF4-FFF2-40B4-BE49-F238E27FC236}">
                <a16:creationId xmlns:a16="http://schemas.microsoft.com/office/drawing/2014/main" id="{2AF0A807-007B-CCF2-3276-3F291FA5D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93" y="1029329"/>
            <a:ext cx="5932307" cy="3335294"/>
          </a:xfrm>
          <a:prstGeom prst="rect">
            <a:avLst/>
          </a:prstGeom>
        </p:spPr>
      </p:pic>
      <p:pic>
        <p:nvPicPr>
          <p:cNvPr id="13" name="Picture 12">
            <a:extLst>
              <a:ext uri="{FF2B5EF4-FFF2-40B4-BE49-F238E27FC236}">
                <a16:creationId xmlns:a16="http://schemas.microsoft.com/office/drawing/2014/main" id="{5AE1CF50-0F81-D78E-82CF-F6F9EFC41D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3528" y="3370834"/>
            <a:ext cx="5764779" cy="3241105"/>
          </a:xfrm>
          <a:prstGeom prst="rect">
            <a:avLst/>
          </a:prstGeom>
        </p:spPr>
      </p:pic>
    </p:spTree>
    <p:extLst>
      <p:ext uri="{BB962C8B-B14F-4D97-AF65-F5344CB8AC3E}">
        <p14:creationId xmlns:p14="http://schemas.microsoft.com/office/powerpoint/2010/main" val="3713477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714</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Söhne</vt:lpstr>
      <vt:lpstr>Times New Roman</vt:lpstr>
      <vt:lpstr>Office Theme</vt:lpstr>
      <vt:lpstr>PowerPoint Presentation</vt:lpstr>
      <vt:lpstr>Contents:</vt:lpstr>
      <vt:lpstr>Abstract</vt:lpstr>
      <vt:lpstr>Introduction</vt:lpstr>
      <vt:lpstr>Role of Data-collection Webpage in present generation</vt:lpstr>
      <vt:lpstr>Working of E-Commerce Webpage :</vt:lpstr>
      <vt:lpstr>Conclusion</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vishnu kumar</dc:creator>
  <cp:lastModifiedBy>vishnu kumar</cp:lastModifiedBy>
  <cp:revision>1</cp:revision>
  <dcterms:created xsi:type="dcterms:W3CDTF">2024-05-24T17:58:47Z</dcterms:created>
  <dcterms:modified xsi:type="dcterms:W3CDTF">2024-05-24T18:00:02Z</dcterms:modified>
</cp:coreProperties>
</file>