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92" r:id="rId3"/>
    <p:sldId id="298" r:id="rId4"/>
    <p:sldId id="293" r:id="rId5"/>
    <p:sldId id="297" r:id="rId6"/>
    <p:sldId id="294" r:id="rId7"/>
    <p:sldId id="296" r:id="rId8"/>
    <p:sldId id="300" r:id="rId9"/>
    <p:sldId id="302" r:id="rId10"/>
    <p:sldId id="301" r:id="rId11"/>
    <p:sldId id="303" r:id="rId12"/>
    <p:sldId id="304" r:id="rId13"/>
    <p:sldId id="305" r:id="rId14"/>
    <p:sldId id="306" r:id="rId15"/>
    <p:sldId id="307" r:id="rId16"/>
    <p:sldId id="309" r:id="rId17"/>
    <p:sldId id="310" r:id="rId18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16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5B4A5A-8784-4593-8664-645416AF5CFC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730C15-286C-4584-B38E-13CAB5E9DEB2}">
      <dgm:prSet phldrT="[Text]"/>
      <dgm:spPr/>
      <dgm:t>
        <a:bodyPr/>
        <a:lstStyle/>
        <a:p>
          <a:r>
            <a:rPr lang="en-US" dirty="0"/>
            <a:t>JNDI API</a:t>
          </a:r>
        </a:p>
      </dgm:t>
    </dgm:pt>
    <dgm:pt modelId="{C0221A99-4E09-464C-8705-C53DFF1C60E4}" type="parTrans" cxnId="{A94D5CA9-A21D-4D0A-9AF6-201191435A55}">
      <dgm:prSet/>
      <dgm:spPr/>
      <dgm:t>
        <a:bodyPr/>
        <a:lstStyle/>
        <a:p>
          <a:endParaRPr lang="en-US"/>
        </a:p>
      </dgm:t>
    </dgm:pt>
    <dgm:pt modelId="{F2BB5DF4-E484-4E65-B019-44CF8D9643F1}" type="sibTrans" cxnId="{A94D5CA9-A21D-4D0A-9AF6-201191435A55}">
      <dgm:prSet/>
      <dgm:spPr/>
      <dgm:t>
        <a:bodyPr/>
        <a:lstStyle/>
        <a:p>
          <a:endParaRPr lang="en-US"/>
        </a:p>
      </dgm:t>
    </dgm:pt>
    <dgm:pt modelId="{513FCD50-D4D3-428E-8DAF-32B9FA50441D}">
      <dgm:prSet phldrT="[Text]"/>
      <dgm:spPr/>
      <dgm:t>
        <a:bodyPr/>
        <a:lstStyle/>
        <a:p>
          <a:r>
            <a:rPr lang="en-US" dirty="0"/>
            <a:t>NIS</a:t>
          </a:r>
        </a:p>
      </dgm:t>
    </dgm:pt>
    <dgm:pt modelId="{7F3363DB-E93E-4FC5-BB40-DD0E77319D59}" type="parTrans" cxnId="{D09F0AA7-A94D-4385-9765-EEDB9927852F}">
      <dgm:prSet/>
      <dgm:spPr/>
      <dgm:t>
        <a:bodyPr/>
        <a:lstStyle/>
        <a:p>
          <a:endParaRPr lang="en-US"/>
        </a:p>
      </dgm:t>
    </dgm:pt>
    <dgm:pt modelId="{2B39E3F8-B3CF-4384-963A-2C3B7734AD65}" type="sibTrans" cxnId="{D09F0AA7-A94D-4385-9765-EEDB9927852F}">
      <dgm:prSet/>
      <dgm:spPr/>
      <dgm:t>
        <a:bodyPr/>
        <a:lstStyle/>
        <a:p>
          <a:endParaRPr lang="en-US"/>
        </a:p>
      </dgm:t>
    </dgm:pt>
    <dgm:pt modelId="{40746271-C34D-4C1A-9DC6-C7AF9EE781F0}">
      <dgm:prSet phldrT="[Text]"/>
      <dgm:spPr/>
      <dgm:t>
        <a:bodyPr/>
        <a:lstStyle/>
        <a:p>
          <a:r>
            <a:rPr lang="en-US" dirty="0"/>
            <a:t>LDAP</a:t>
          </a:r>
        </a:p>
      </dgm:t>
    </dgm:pt>
    <dgm:pt modelId="{3F2BF439-37B3-40EF-AFEB-825CA4EA3FD9}" type="parTrans" cxnId="{D3496B28-BE29-4738-A6F8-BDB821BFB6F4}">
      <dgm:prSet/>
      <dgm:spPr/>
      <dgm:t>
        <a:bodyPr/>
        <a:lstStyle/>
        <a:p>
          <a:endParaRPr lang="en-US"/>
        </a:p>
      </dgm:t>
    </dgm:pt>
    <dgm:pt modelId="{2DE2AFEB-79D1-481C-B4C2-BA881894DCCE}" type="sibTrans" cxnId="{D3496B28-BE29-4738-A6F8-BDB821BFB6F4}">
      <dgm:prSet/>
      <dgm:spPr/>
      <dgm:t>
        <a:bodyPr/>
        <a:lstStyle/>
        <a:p>
          <a:endParaRPr lang="en-US"/>
        </a:p>
      </dgm:t>
    </dgm:pt>
    <dgm:pt modelId="{536264BB-C948-42E1-98AC-A60B1EB5AE5C}">
      <dgm:prSet phldrT="[Text]"/>
      <dgm:spPr/>
      <dgm:t>
        <a:bodyPr/>
        <a:lstStyle/>
        <a:p>
          <a:r>
            <a:rPr lang="en-US" dirty="0"/>
            <a:t>DNS</a:t>
          </a:r>
        </a:p>
      </dgm:t>
    </dgm:pt>
    <dgm:pt modelId="{ACA2AE3E-2EA0-4F5D-8D95-DC02B6402F7A}" type="parTrans" cxnId="{D16B558A-10BF-4C92-B4C1-7A8F88F2D294}">
      <dgm:prSet/>
      <dgm:spPr/>
      <dgm:t>
        <a:bodyPr/>
        <a:lstStyle/>
        <a:p>
          <a:endParaRPr lang="en-US"/>
        </a:p>
      </dgm:t>
    </dgm:pt>
    <dgm:pt modelId="{2C54A12C-92DF-4CE8-A63C-DDC5D26A5F32}" type="sibTrans" cxnId="{D16B558A-10BF-4C92-B4C1-7A8F88F2D294}">
      <dgm:prSet/>
      <dgm:spPr/>
      <dgm:t>
        <a:bodyPr/>
        <a:lstStyle/>
        <a:p>
          <a:endParaRPr lang="en-US"/>
        </a:p>
      </dgm:t>
    </dgm:pt>
    <dgm:pt modelId="{2F6FFDD9-FE5F-41F7-AB29-946C75D1CAB8}">
      <dgm:prSet phldrT="[Text]"/>
      <dgm:spPr/>
      <dgm:t>
        <a:bodyPr/>
        <a:lstStyle/>
        <a:p>
          <a:r>
            <a:rPr lang="en-US" dirty="0"/>
            <a:t>COS</a:t>
          </a:r>
        </a:p>
      </dgm:t>
    </dgm:pt>
    <dgm:pt modelId="{0D58CB12-614C-4400-BA19-D3314717D3DA}" type="parTrans" cxnId="{6E6C3B64-851C-42CB-9EFF-595F97B6B2E9}">
      <dgm:prSet/>
      <dgm:spPr/>
      <dgm:t>
        <a:bodyPr/>
        <a:lstStyle/>
        <a:p>
          <a:endParaRPr lang="en-US"/>
        </a:p>
      </dgm:t>
    </dgm:pt>
    <dgm:pt modelId="{5DE504C3-43F6-4807-829C-30A00F7D0E18}" type="sibTrans" cxnId="{6E6C3B64-851C-42CB-9EFF-595F97B6B2E9}">
      <dgm:prSet/>
      <dgm:spPr/>
      <dgm:t>
        <a:bodyPr/>
        <a:lstStyle/>
        <a:p>
          <a:endParaRPr lang="en-US"/>
        </a:p>
      </dgm:t>
    </dgm:pt>
    <dgm:pt modelId="{4925C1CD-52F1-438F-9A18-771ACC36ADDB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5E7BC791-7AC2-4CA1-84EF-F95FDB991B7F}" type="parTrans" cxnId="{8877165C-00A4-4F33-8CC4-1D7E01DACE08}">
      <dgm:prSet/>
      <dgm:spPr/>
      <dgm:t>
        <a:bodyPr/>
        <a:lstStyle/>
        <a:p>
          <a:endParaRPr lang="en-US"/>
        </a:p>
      </dgm:t>
    </dgm:pt>
    <dgm:pt modelId="{1E9A0B72-C54A-4BB5-B121-F433CE8172EA}" type="sibTrans" cxnId="{8877165C-00A4-4F33-8CC4-1D7E01DACE08}">
      <dgm:prSet/>
      <dgm:spPr/>
      <dgm:t>
        <a:bodyPr/>
        <a:lstStyle/>
        <a:p>
          <a:endParaRPr lang="en-US"/>
        </a:p>
      </dgm:t>
    </dgm:pt>
    <dgm:pt modelId="{E59F6EED-79BF-42BD-965F-61A19CCBC1AB}">
      <dgm:prSet phldrT="[Text]"/>
      <dgm:spPr/>
      <dgm:t>
        <a:bodyPr/>
        <a:lstStyle/>
        <a:p>
          <a:r>
            <a:rPr lang="en-US" dirty="0"/>
            <a:t>JNDI Naming Manager</a:t>
          </a:r>
        </a:p>
      </dgm:t>
    </dgm:pt>
    <dgm:pt modelId="{913E4A43-6CAB-4B24-BAF4-A400EE3D4368}" type="parTrans" cxnId="{64B93419-9835-43A0-B01B-D27BAACC95E4}">
      <dgm:prSet/>
      <dgm:spPr/>
      <dgm:t>
        <a:bodyPr/>
        <a:lstStyle/>
        <a:p>
          <a:endParaRPr lang="en-US"/>
        </a:p>
      </dgm:t>
    </dgm:pt>
    <dgm:pt modelId="{1D0505AD-F4D7-4421-A0B6-F676BEA5B0E4}" type="sibTrans" cxnId="{64B93419-9835-43A0-B01B-D27BAACC95E4}">
      <dgm:prSet/>
      <dgm:spPr/>
      <dgm:t>
        <a:bodyPr/>
        <a:lstStyle/>
        <a:p>
          <a:endParaRPr lang="en-US"/>
        </a:p>
      </dgm:t>
    </dgm:pt>
    <dgm:pt modelId="{0B7462CD-041A-413A-BC52-71AA34F7D403}">
      <dgm:prSet phldrT="[Text]"/>
      <dgm:spPr/>
      <dgm:t>
        <a:bodyPr/>
        <a:lstStyle/>
        <a:p>
          <a:r>
            <a:rPr lang="en-US" dirty="0"/>
            <a:t>JNDI Service Provider Interface (SPI)</a:t>
          </a:r>
        </a:p>
      </dgm:t>
    </dgm:pt>
    <dgm:pt modelId="{32078F0A-4F94-4ADE-B690-01D512D9D0AF}" type="parTrans" cxnId="{D62668FE-81A5-49DD-8AD4-B70C784EC74B}">
      <dgm:prSet/>
      <dgm:spPr/>
      <dgm:t>
        <a:bodyPr/>
        <a:lstStyle/>
        <a:p>
          <a:endParaRPr lang="en-US"/>
        </a:p>
      </dgm:t>
    </dgm:pt>
    <dgm:pt modelId="{948AC24F-0559-4024-9D0B-AE9B6E611B63}" type="sibTrans" cxnId="{D62668FE-81A5-49DD-8AD4-B70C784EC74B}">
      <dgm:prSet/>
      <dgm:spPr/>
      <dgm:t>
        <a:bodyPr/>
        <a:lstStyle/>
        <a:p>
          <a:endParaRPr lang="en-US"/>
        </a:p>
      </dgm:t>
    </dgm:pt>
    <dgm:pt modelId="{9B1F75F9-8C34-44D4-B7E3-7BFAC5A305BD}" type="pres">
      <dgm:prSet presAssocID="{035B4A5A-8784-4593-8664-645416AF5CF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2DCEA1-2FDE-429E-879D-481525415E24}" type="pres">
      <dgm:prSet presAssocID="{98730C15-286C-4584-B38E-13CAB5E9DEB2}" presName="vertOne" presStyleCnt="0"/>
      <dgm:spPr/>
    </dgm:pt>
    <dgm:pt modelId="{B52D161A-18E4-4BBB-AFBF-C6EF2FCE1618}" type="pres">
      <dgm:prSet presAssocID="{98730C15-286C-4584-B38E-13CAB5E9DEB2}" presName="txOne" presStyleLbl="node0" presStyleIdx="0" presStyleCnt="1">
        <dgm:presLayoutVars>
          <dgm:chPref val="3"/>
        </dgm:presLayoutVars>
      </dgm:prSet>
      <dgm:spPr/>
    </dgm:pt>
    <dgm:pt modelId="{9EDC157C-4B6E-4C1F-A94A-CF29044103CA}" type="pres">
      <dgm:prSet presAssocID="{98730C15-286C-4584-B38E-13CAB5E9DEB2}" presName="parTransOne" presStyleCnt="0"/>
      <dgm:spPr/>
    </dgm:pt>
    <dgm:pt modelId="{F06427F9-6280-4ECA-88D9-506451BF2DA9}" type="pres">
      <dgm:prSet presAssocID="{98730C15-286C-4584-B38E-13CAB5E9DEB2}" presName="horzOne" presStyleCnt="0"/>
      <dgm:spPr/>
    </dgm:pt>
    <dgm:pt modelId="{9C80C934-3D61-417E-8711-D80922D00D0E}" type="pres">
      <dgm:prSet presAssocID="{E59F6EED-79BF-42BD-965F-61A19CCBC1AB}" presName="vertTwo" presStyleCnt="0"/>
      <dgm:spPr/>
    </dgm:pt>
    <dgm:pt modelId="{B6F4C89E-2F22-4C23-8114-D1AC3E316559}" type="pres">
      <dgm:prSet presAssocID="{E59F6EED-79BF-42BD-965F-61A19CCBC1AB}" presName="txTwo" presStyleLbl="node2" presStyleIdx="0" presStyleCnt="1">
        <dgm:presLayoutVars>
          <dgm:chPref val="3"/>
        </dgm:presLayoutVars>
      </dgm:prSet>
      <dgm:spPr/>
    </dgm:pt>
    <dgm:pt modelId="{5C5F1AC3-869A-41B8-94C4-A5A4B7F798D5}" type="pres">
      <dgm:prSet presAssocID="{E59F6EED-79BF-42BD-965F-61A19CCBC1AB}" presName="parTransTwo" presStyleCnt="0"/>
      <dgm:spPr/>
    </dgm:pt>
    <dgm:pt modelId="{4EDF097A-148F-4004-B953-1109C9C71DEB}" type="pres">
      <dgm:prSet presAssocID="{E59F6EED-79BF-42BD-965F-61A19CCBC1AB}" presName="horzTwo" presStyleCnt="0"/>
      <dgm:spPr/>
    </dgm:pt>
    <dgm:pt modelId="{BEB21883-6312-4B27-894C-4B8CFEC95985}" type="pres">
      <dgm:prSet presAssocID="{0B7462CD-041A-413A-BC52-71AA34F7D403}" presName="vertThree" presStyleCnt="0"/>
      <dgm:spPr/>
    </dgm:pt>
    <dgm:pt modelId="{A2A7D9E3-1D35-4010-A9F8-7DF714B5517E}" type="pres">
      <dgm:prSet presAssocID="{0B7462CD-041A-413A-BC52-71AA34F7D403}" presName="txThree" presStyleLbl="node3" presStyleIdx="0" presStyleCnt="1">
        <dgm:presLayoutVars>
          <dgm:chPref val="3"/>
        </dgm:presLayoutVars>
      </dgm:prSet>
      <dgm:spPr/>
    </dgm:pt>
    <dgm:pt modelId="{1620D6F5-635A-465C-9C7B-D04AE4F98756}" type="pres">
      <dgm:prSet presAssocID="{0B7462CD-041A-413A-BC52-71AA34F7D403}" presName="parTransThree" presStyleCnt="0"/>
      <dgm:spPr/>
    </dgm:pt>
    <dgm:pt modelId="{817F1433-0DBF-4E38-9792-FE318250F7A2}" type="pres">
      <dgm:prSet presAssocID="{0B7462CD-041A-413A-BC52-71AA34F7D403}" presName="horzThree" presStyleCnt="0"/>
      <dgm:spPr/>
    </dgm:pt>
    <dgm:pt modelId="{81B6B9A3-8805-43C9-A1CA-A012DB71C204}" type="pres">
      <dgm:prSet presAssocID="{513FCD50-D4D3-428E-8DAF-32B9FA50441D}" presName="vertFour" presStyleCnt="0">
        <dgm:presLayoutVars>
          <dgm:chPref val="3"/>
        </dgm:presLayoutVars>
      </dgm:prSet>
      <dgm:spPr/>
    </dgm:pt>
    <dgm:pt modelId="{E7122F8A-2B37-47A3-91BA-0AF99A5BF281}" type="pres">
      <dgm:prSet presAssocID="{513FCD50-D4D3-428E-8DAF-32B9FA50441D}" presName="txFour" presStyleLbl="node4" presStyleIdx="0" presStyleCnt="5">
        <dgm:presLayoutVars>
          <dgm:chPref val="3"/>
        </dgm:presLayoutVars>
      </dgm:prSet>
      <dgm:spPr/>
    </dgm:pt>
    <dgm:pt modelId="{196363AE-5E73-4F77-9B92-7B04A348A73A}" type="pres">
      <dgm:prSet presAssocID="{513FCD50-D4D3-428E-8DAF-32B9FA50441D}" presName="horzFour" presStyleCnt="0"/>
      <dgm:spPr/>
    </dgm:pt>
    <dgm:pt modelId="{03517AEE-4C68-413C-BFCF-3529DBE3A122}" type="pres">
      <dgm:prSet presAssocID="{2B39E3F8-B3CF-4384-963A-2C3B7734AD65}" presName="sibSpaceFour" presStyleCnt="0"/>
      <dgm:spPr/>
    </dgm:pt>
    <dgm:pt modelId="{39734E28-F98E-42CE-A3AE-FA75D25E412E}" type="pres">
      <dgm:prSet presAssocID="{40746271-C34D-4C1A-9DC6-C7AF9EE781F0}" presName="vertFour" presStyleCnt="0">
        <dgm:presLayoutVars>
          <dgm:chPref val="3"/>
        </dgm:presLayoutVars>
      </dgm:prSet>
      <dgm:spPr/>
    </dgm:pt>
    <dgm:pt modelId="{4FAB4464-F55E-40F1-B06C-302A760CEDC0}" type="pres">
      <dgm:prSet presAssocID="{40746271-C34D-4C1A-9DC6-C7AF9EE781F0}" presName="txFour" presStyleLbl="node4" presStyleIdx="1" presStyleCnt="5">
        <dgm:presLayoutVars>
          <dgm:chPref val="3"/>
        </dgm:presLayoutVars>
      </dgm:prSet>
      <dgm:spPr/>
    </dgm:pt>
    <dgm:pt modelId="{A545BEB1-9ABE-48E5-982F-6D720DF2E7D8}" type="pres">
      <dgm:prSet presAssocID="{40746271-C34D-4C1A-9DC6-C7AF9EE781F0}" presName="horzFour" presStyleCnt="0"/>
      <dgm:spPr/>
    </dgm:pt>
    <dgm:pt modelId="{32A877FC-7A5F-47B4-8933-1138E09E4032}" type="pres">
      <dgm:prSet presAssocID="{2DE2AFEB-79D1-481C-B4C2-BA881894DCCE}" presName="sibSpaceFour" presStyleCnt="0"/>
      <dgm:spPr/>
    </dgm:pt>
    <dgm:pt modelId="{383274AA-DCEE-4D1E-B844-A2026063DA84}" type="pres">
      <dgm:prSet presAssocID="{536264BB-C948-42E1-98AC-A60B1EB5AE5C}" presName="vertFour" presStyleCnt="0">
        <dgm:presLayoutVars>
          <dgm:chPref val="3"/>
        </dgm:presLayoutVars>
      </dgm:prSet>
      <dgm:spPr/>
    </dgm:pt>
    <dgm:pt modelId="{F022141D-165E-4052-B3ED-9169D797E4D7}" type="pres">
      <dgm:prSet presAssocID="{536264BB-C948-42E1-98AC-A60B1EB5AE5C}" presName="txFour" presStyleLbl="node4" presStyleIdx="2" presStyleCnt="5">
        <dgm:presLayoutVars>
          <dgm:chPref val="3"/>
        </dgm:presLayoutVars>
      </dgm:prSet>
      <dgm:spPr/>
    </dgm:pt>
    <dgm:pt modelId="{70582B9C-9DB9-4317-95F9-38D48CB27303}" type="pres">
      <dgm:prSet presAssocID="{536264BB-C948-42E1-98AC-A60B1EB5AE5C}" presName="horzFour" presStyleCnt="0"/>
      <dgm:spPr/>
    </dgm:pt>
    <dgm:pt modelId="{3017FB7C-55C6-4ED8-B91A-6EB5FF6FC9E9}" type="pres">
      <dgm:prSet presAssocID="{2C54A12C-92DF-4CE8-A63C-DDC5D26A5F32}" presName="sibSpaceFour" presStyleCnt="0"/>
      <dgm:spPr/>
    </dgm:pt>
    <dgm:pt modelId="{EBA48310-EDDF-436C-A1CC-F5FD0D16501A}" type="pres">
      <dgm:prSet presAssocID="{2F6FFDD9-FE5F-41F7-AB29-946C75D1CAB8}" presName="vertFour" presStyleCnt="0">
        <dgm:presLayoutVars>
          <dgm:chPref val="3"/>
        </dgm:presLayoutVars>
      </dgm:prSet>
      <dgm:spPr/>
    </dgm:pt>
    <dgm:pt modelId="{A029E9EC-1EAF-4FA1-82DE-FC5E4A0771B3}" type="pres">
      <dgm:prSet presAssocID="{2F6FFDD9-FE5F-41F7-AB29-946C75D1CAB8}" presName="txFour" presStyleLbl="node4" presStyleIdx="3" presStyleCnt="5">
        <dgm:presLayoutVars>
          <dgm:chPref val="3"/>
        </dgm:presLayoutVars>
      </dgm:prSet>
      <dgm:spPr/>
    </dgm:pt>
    <dgm:pt modelId="{EBE9EF48-D4FB-4870-8E2C-4F317EA00C65}" type="pres">
      <dgm:prSet presAssocID="{2F6FFDD9-FE5F-41F7-AB29-946C75D1CAB8}" presName="horzFour" presStyleCnt="0"/>
      <dgm:spPr/>
    </dgm:pt>
    <dgm:pt modelId="{BE1406F6-3506-4EC6-AB36-2289708A209D}" type="pres">
      <dgm:prSet presAssocID="{5DE504C3-43F6-4807-829C-30A00F7D0E18}" presName="sibSpaceFour" presStyleCnt="0"/>
      <dgm:spPr/>
    </dgm:pt>
    <dgm:pt modelId="{6E0DB88F-2857-417F-B468-3CB7B62B4D77}" type="pres">
      <dgm:prSet presAssocID="{4925C1CD-52F1-438F-9A18-771ACC36ADDB}" presName="vertFour" presStyleCnt="0">
        <dgm:presLayoutVars>
          <dgm:chPref val="3"/>
        </dgm:presLayoutVars>
      </dgm:prSet>
      <dgm:spPr/>
    </dgm:pt>
    <dgm:pt modelId="{77330AFD-FE79-427A-BE0D-7715E4A27C6B}" type="pres">
      <dgm:prSet presAssocID="{4925C1CD-52F1-438F-9A18-771ACC36ADDB}" presName="txFour" presStyleLbl="node4" presStyleIdx="4" presStyleCnt="5">
        <dgm:presLayoutVars>
          <dgm:chPref val="3"/>
        </dgm:presLayoutVars>
      </dgm:prSet>
      <dgm:spPr/>
    </dgm:pt>
    <dgm:pt modelId="{016109ED-2ADB-44CC-BBBE-34768D73F787}" type="pres">
      <dgm:prSet presAssocID="{4925C1CD-52F1-438F-9A18-771ACC36ADDB}" presName="horzFour" presStyleCnt="0"/>
      <dgm:spPr/>
    </dgm:pt>
  </dgm:ptLst>
  <dgm:cxnLst>
    <dgm:cxn modelId="{64B93419-9835-43A0-B01B-D27BAACC95E4}" srcId="{98730C15-286C-4584-B38E-13CAB5E9DEB2}" destId="{E59F6EED-79BF-42BD-965F-61A19CCBC1AB}" srcOrd="0" destOrd="0" parTransId="{913E4A43-6CAB-4B24-BAF4-A400EE3D4368}" sibTransId="{1D0505AD-F4D7-4421-A0B6-F676BEA5B0E4}"/>
    <dgm:cxn modelId="{D3496B28-BE29-4738-A6F8-BDB821BFB6F4}" srcId="{0B7462CD-041A-413A-BC52-71AA34F7D403}" destId="{40746271-C34D-4C1A-9DC6-C7AF9EE781F0}" srcOrd="1" destOrd="0" parTransId="{3F2BF439-37B3-40EF-AFEB-825CA4EA3FD9}" sibTransId="{2DE2AFEB-79D1-481C-B4C2-BA881894DCCE}"/>
    <dgm:cxn modelId="{7A5F8029-4F1E-4194-B58E-8D22F96E1CED}" type="presOf" srcId="{40746271-C34D-4C1A-9DC6-C7AF9EE781F0}" destId="{4FAB4464-F55E-40F1-B06C-302A760CEDC0}" srcOrd="0" destOrd="0" presId="urn:microsoft.com/office/officeart/2005/8/layout/hierarchy4"/>
    <dgm:cxn modelId="{5C9F5D2F-CC4A-4F03-AAE7-5932A9D24B99}" type="presOf" srcId="{2F6FFDD9-FE5F-41F7-AB29-946C75D1CAB8}" destId="{A029E9EC-1EAF-4FA1-82DE-FC5E4A0771B3}" srcOrd="0" destOrd="0" presId="urn:microsoft.com/office/officeart/2005/8/layout/hierarchy4"/>
    <dgm:cxn modelId="{8877165C-00A4-4F33-8CC4-1D7E01DACE08}" srcId="{0B7462CD-041A-413A-BC52-71AA34F7D403}" destId="{4925C1CD-52F1-438F-9A18-771ACC36ADDB}" srcOrd="4" destOrd="0" parTransId="{5E7BC791-7AC2-4CA1-84EF-F95FDB991B7F}" sibTransId="{1E9A0B72-C54A-4BB5-B121-F433CE8172EA}"/>
    <dgm:cxn modelId="{6E6C3B64-851C-42CB-9EFF-595F97B6B2E9}" srcId="{0B7462CD-041A-413A-BC52-71AA34F7D403}" destId="{2F6FFDD9-FE5F-41F7-AB29-946C75D1CAB8}" srcOrd="3" destOrd="0" parTransId="{0D58CB12-614C-4400-BA19-D3314717D3DA}" sibTransId="{5DE504C3-43F6-4807-829C-30A00F7D0E18}"/>
    <dgm:cxn modelId="{5E1A5347-E4F6-47AB-B8AF-F167D6C8A4D0}" type="presOf" srcId="{0B7462CD-041A-413A-BC52-71AA34F7D403}" destId="{A2A7D9E3-1D35-4010-A9F8-7DF714B5517E}" srcOrd="0" destOrd="0" presId="urn:microsoft.com/office/officeart/2005/8/layout/hierarchy4"/>
    <dgm:cxn modelId="{2803F247-43EC-48CF-B11A-67B9047B0655}" type="presOf" srcId="{513FCD50-D4D3-428E-8DAF-32B9FA50441D}" destId="{E7122F8A-2B37-47A3-91BA-0AF99A5BF281}" srcOrd="0" destOrd="0" presId="urn:microsoft.com/office/officeart/2005/8/layout/hierarchy4"/>
    <dgm:cxn modelId="{43C8554A-8B3A-44C9-890F-1FE60041AF2E}" type="presOf" srcId="{035B4A5A-8784-4593-8664-645416AF5CFC}" destId="{9B1F75F9-8C34-44D4-B7E3-7BFAC5A305BD}" srcOrd="0" destOrd="0" presId="urn:microsoft.com/office/officeart/2005/8/layout/hierarchy4"/>
    <dgm:cxn modelId="{D16B558A-10BF-4C92-B4C1-7A8F88F2D294}" srcId="{0B7462CD-041A-413A-BC52-71AA34F7D403}" destId="{536264BB-C948-42E1-98AC-A60B1EB5AE5C}" srcOrd="2" destOrd="0" parTransId="{ACA2AE3E-2EA0-4F5D-8D95-DC02B6402F7A}" sibTransId="{2C54A12C-92DF-4CE8-A63C-DDC5D26A5F32}"/>
    <dgm:cxn modelId="{BF409F94-F5D3-489F-934D-FAAEB7F84B79}" type="presOf" srcId="{E59F6EED-79BF-42BD-965F-61A19CCBC1AB}" destId="{B6F4C89E-2F22-4C23-8114-D1AC3E316559}" srcOrd="0" destOrd="0" presId="urn:microsoft.com/office/officeart/2005/8/layout/hierarchy4"/>
    <dgm:cxn modelId="{D09F0AA7-A94D-4385-9765-EEDB9927852F}" srcId="{0B7462CD-041A-413A-BC52-71AA34F7D403}" destId="{513FCD50-D4D3-428E-8DAF-32B9FA50441D}" srcOrd="0" destOrd="0" parTransId="{7F3363DB-E93E-4FC5-BB40-DD0E77319D59}" sibTransId="{2B39E3F8-B3CF-4384-963A-2C3B7734AD65}"/>
    <dgm:cxn modelId="{A94D5CA9-A21D-4D0A-9AF6-201191435A55}" srcId="{035B4A5A-8784-4593-8664-645416AF5CFC}" destId="{98730C15-286C-4584-B38E-13CAB5E9DEB2}" srcOrd="0" destOrd="0" parTransId="{C0221A99-4E09-464C-8705-C53DFF1C60E4}" sibTransId="{F2BB5DF4-E484-4E65-B019-44CF8D9643F1}"/>
    <dgm:cxn modelId="{0E48CED6-DBF1-4F75-9DFA-4E305DC2C859}" type="presOf" srcId="{98730C15-286C-4584-B38E-13CAB5E9DEB2}" destId="{B52D161A-18E4-4BBB-AFBF-C6EF2FCE1618}" srcOrd="0" destOrd="0" presId="urn:microsoft.com/office/officeart/2005/8/layout/hierarchy4"/>
    <dgm:cxn modelId="{A3B5C7E4-26B2-4BE2-92D6-722FB3AB8665}" type="presOf" srcId="{4925C1CD-52F1-438F-9A18-771ACC36ADDB}" destId="{77330AFD-FE79-427A-BE0D-7715E4A27C6B}" srcOrd="0" destOrd="0" presId="urn:microsoft.com/office/officeart/2005/8/layout/hierarchy4"/>
    <dgm:cxn modelId="{5C3A7BEE-EDC6-48F1-A18F-1DB28C0B00F6}" type="presOf" srcId="{536264BB-C948-42E1-98AC-A60B1EB5AE5C}" destId="{F022141D-165E-4052-B3ED-9169D797E4D7}" srcOrd="0" destOrd="0" presId="urn:microsoft.com/office/officeart/2005/8/layout/hierarchy4"/>
    <dgm:cxn modelId="{D62668FE-81A5-49DD-8AD4-B70C784EC74B}" srcId="{E59F6EED-79BF-42BD-965F-61A19CCBC1AB}" destId="{0B7462CD-041A-413A-BC52-71AA34F7D403}" srcOrd="0" destOrd="0" parTransId="{32078F0A-4F94-4ADE-B690-01D512D9D0AF}" sibTransId="{948AC24F-0559-4024-9D0B-AE9B6E611B63}"/>
    <dgm:cxn modelId="{64C47884-F8F5-4C19-B51E-2CDBB4D1EE3E}" type="presParOf" srcId="{9B1F75F9-8C34-44D4-B7E3-7BFAC5A305BD}" destId="{D12DCEA1-2FDE-429E-879D-481525415E24}" srcOrd="0" destOrd="0" presId="urn:microsoft.com/office/officeart/2005/8/layout/hierarchy4"/>
    <dgm:cxn modelId="{E1BB3710-ED62-4B8F-9DCD-1F1A8173BDE4}" type="presParOf" srcId="{D12DCEA1-2FDE-429E-879D-481525415E24}" destId="{B52D161A-18E4-4BBB-AFBF-C6EF2FCE1618}" srcOrd="0" destOrd="0" presId="urn:microsoft.com/office/officeart/2005/8/layout/hierarchy4"/>
    <dgm:cxn modelId="{12E2713E-508E-48BA-9D95-E17CA8791756}" type="presParOf" srcId="{D12DCEA1-2FDE-429E-879D-481525415E24}" destId="{9EDC157C-4B6E-4C1F-A94A-CF29044103CA}" srcOrd="1" destOrd="0" presId="urn:microsoft.com/office/officeart/2005/8/layout/hierarchy4"/>
    <dgm:cxn modelId="{75701E70-A2C5-4D6C-82A2-76937B36BA8C}" type="presParOf" srcId="{D12DCEA1-2FDE-429E-879D-481525415E24}" destId="{F06427F9-6280-4ECA-88D9-506451BF2DA9}" srcOrd="2" destOrd="0" presId="urn:microsoft.com/office/officeart/2005/8/layout/hierarchy4"/>
    <dgm:cxn modelId="{B54A5C77-9719-429A-820C-2EC2DDB66004}" type="presParOf" srcId="{F06427F9-6280-4ECA-88D9-506451BF2DA9}" destId="{9C80C934-3D61-417E-8711-D80922D00D0E}" srcOrd="0" destOrd="0" presId="urn:microsoft.com/office/officeart/2005/8/layout/hierarchy4"/>
    <dgm:cxn modelId="{1375CC79-0895-4B76-8C50-B1F4F9BDE36F}" type="presParOf" srcId="{9C80C934-3D61-417E-8711-D80922D00D0E}" destId="{B6F4C89E-2F22-4C23-8114-D1AC3E316559}" srcOrd="0" destOrd="0" presId="urn:microsoft.com/office/officeart/2005/8/layout/hierarchy4"/>
    <dgm:cxn modelId="{FD1EB2F6-7186-4FF4-92EE-6555A2857AAB}" type="presParOf" srcId="{9C80C934-3D61-417E-8711-D80922D00D0E}" destId="{5C5F1AC3-869A-41B8-94C4-A5A4B7F798D5}" srcOrd="1" destOrd="0" presId="urn:microsoft.com/office/officeart/2005/8/layout/hierarchy4"/>
    <dgm:cxn modelId="{A58952C8-831F-482F-9ED6-D30C939E97AF}" type="presParOf" srcId="{9C80C934-3D61-417E-8711-D80922D00D0E}" destId="{4EDF097A-148F-4004-B953-1109C9C71DEB}" srcOrd="2" destOrd="0" presId="urn:microsoft.com/office/officeart/2005/8/layout/hierarchy4"/>
    <dgm:cxn modelId="{C3FF1B26-B01D-4E30-BC00-D35A7A371A6A}" type="presParOf" srcId="{4EDF097A-148F-4004-B953-1109C9C71DEB}" destId="{BEB21883-6312-4B27-894C-4B8CFEC95985}" srcOrd="0" destOrd="0" presId="urn:microsoft.com/office/officeart/2005/8/layout/hierarchy4"/>
    <dgm:cxn modelId="{A7E72E75-0F38-43AA-AD01-062055B0172E}" type="presParOf" srcId="{BEB21883-6312-4B27-894C-4B8CFEC95985}" destId="{A2A7D9E3-1D35-4010-A9F8-7DF714B5517E}" srcOrd="0" destOrd="0" presId="urn:microsoft.com/office/officeart/2005/8/layout/hierarchy4"/>
    <dgm:cxn modelId="{63C9F16A-6CD9-49CB-9796-111664BD3519}" type="presParOf" srcId="{BEB21883-6312-4B27-894C-4B8CFEC95985}" destId="{1620D6F5-635A-465C-9C7B-D04AE4F98756}" srcOrd="1" destOrd="0" presId="urn:microsoft.com/office/officeart/2005/8/layout/hierarchy4"/>
    <dgm:cxn modelId="{B54BABED-7F22-41F6-B932-C67EABC472EA}" type="presParOf" srcId="{BEB21883-6312-4B27-894C-4B8CFEC95985}" destId="{817F1433-0DBF-4E38-9792-FE318250F7A2}" srcOrd="2" destOrd="0" presId="urn:microsoft.com/office/officeart/2005/8/layout/hierarchy4"/>
    <dgm:cxn modelId="{E50D5F38-1E7A-4DBD-A85A-1E8D3E433D1E}" type="presParOf" srcId="{817F1433-0DBF-4E38-9792-FE318250F7A2}" destId="{81B6B9A3-8805-43C9-A1CA-A012DB71C204}" srcOrd="0" destOrd="0" presId="urn:microsoft.com/office/officeart/2005/8/layout/hierarchy4"/>
    <dgm:cxn modelId="{9512D62B-162A-4A58-B3F3-CB9BEF8F72DB}" type="presParOf" srcId="{81B6B9A3-8805-43C9-A1CA-A012DB71C204}" destId="{E7122F8A-2B37-47A3-91BA-0AF99A5BF281}" srcOrd="0" destOrd="0" presId="urn:microsoft.com/office/officeart/2005/8/layout/hierarchy4"/>
    <dgm:cxn modelId="{12128649-2B3B-4A87-9D72-E02F6E2535FE}" type="presParOf" srcId="{81B6B9A3-8805-43C9-A1CA-A012DB71C204}" destId="{196363AE-5E73-4F77-9B92-7B04A348A73A}" srcOrd="1" destOrd="0" presId="urn:microsoft.com/office/officeart/2005/8/layout/hierarchy4"/>
    <dgm:cxn modelId="{A28B97DD-83F7-42E0-BB22-DCB3B2866C3A}" type="presParOf" srcId="{817F1433-0DBF-4E38-9792-FE318250F7A2}" destId="{03517AEE-4C68-413C-BFCF-3529DBE3A122}" srcOrd="1" destOrd="0" presId="urn:microsoft.com/office/officeart/2005/8/layout/hierarchy4"/>
    <dgm:cxn modelId="{DD1CDD59-9F4C-4B74-A090-880A352E56B5}" type="presParOf" srcId="{817F1433-0DBF-4E38-9792-FE318250F7A2}" destId="{39734E28-F98E-42CE-A3AE-FA75D25E412E}" srcOrd="2" destOrd="0" presId="urn:microsoft.com/office/officeart/2005/8/layout/hierarchy4"/>
    <dgm:cxn modelId="{483926E1-B613-4891-82DE-0C91D0D90B7A}" type="presParOf" srcId="{39734E28-F98E-42CE-A3AE-FA75D25E412E}" destId="{4FAB4464-F55E-40F1-B06C-302A760CEDC0}" srcOrd="0" destOrd="0" presId="urn:microsoft.com/office/officeart/2005/8/layout/hierarchy4"/>
    <dgm:cxn modelId="{7BBED218-F9F9-47B5-9EA5-C1D77DBFCBD7}" type="presParOf" srcId="{39734E28-F98E-42CE-A3AE-FA75D25E412E}" destId="{A545BEB1-9ABE-48E5-982F-6D720DF2E7D8}" srcOrd="1" destOrd="0" presId="urn:microsoft.com/office/officeart/2005/8/layout/hierarchy4"/>
    <dgm:cxn modelId="{87DFD08B-7089-4F34-A15D-574451287073}" type="presParOf" srcId="{817F1433-0DBF-4E38-9792-FE318250F7A2}" destId="{32A877FC-7A5F-47B4-8933-1138E09E4032}" srcOrd="3" destOrd="0" presId="urn:microsoft.com/office/officeart/2005/8/layout/hierarchy4"/>
    <dgm:cxn modelId="{CA0053B2-2389-44EC-8BB8-8BE75FE734E9}" type="presParOf" srcId="{817F1433-0DBF-4E38-9792-FE318250F7A2}" destId="{383274AA-DCEE-4D1E-B844-A2026063DA84}" srcOrd="4" destOrd="0" presId="urn:microsoft.com/office/officeart/2005/8/layout/hierarchy4"/>
    <dgm:cxn modelId="{235BBC3A-1659-47D8-BE50-2FE98D4938CD}" type="presParOf" srcId="{383274AA-DCEE-4D1E-B844-A2026063DA84}" destId="{F022141D-165E-4052-B3ED-9169D797E4D7}" srcOrd="0" destOrd="0" presId="urn:microsoft.com/office/officeart/2005/8/layout/hierarchy4"/>
    <dgm:cxn modelId="{54F31236-A9EA-4635-BE0B-1EB2A7DED16A}" type="presParOf" srcId="{383274AA-DCEE-4D1E-B844-A2026063DA84}" destId="{70582B9C-9DB9-4317-95F9-38D48CB27303}" srcOrd="1" destOrd="0" presId="urn:microsoft.com/office/officeart/2005/8/layout/hierarchy4"/>
    <dgm:cxn modelId="{E764F847-D539-4E51-9513-DD790A8833B9}" type="presParOf" srcId="{817F1433-0DBF-4E38-9792-FE318250F7A2}" destId="{3017FB7C-55C6-4ED8-B91A-6EB5FF6FC9E9}" srcOrd="5" destOrd="0" presId="urn:microsoft.com/office/officeart/2005/8/layout/hierarchy4"/>
    <dgm:cxn modelId="{72A6E26A-7758-418A-8624-8E9EFBF2334B}" type="presParOf" srcId="{817F1433-0DBF-4E38-9792-FE318250F7A2}" destId="{EBA48310-EDDF-436C-A1CC-F5FD0D16501A}" srcOrd="6" destOrd="0" presId="urn:microsoft.com/office/officeart/2005/8/layout/hierarchy4"/>
    <dgm:cxn modelId="{4DDAA44A-ABCE-4FF2-96EB-63915507585D}" type="presParOf" srcId="{EBA48310-EDDF-436C-A1CC-F5FD0D16501A}" destId="{A029E9EC-1EAF-4FA1-82DE-FC5E4A0771B3}" srcOrd="0" destOrd="0" presId="urn:microsoft.com/office/officeart/2005/8/layout/hierarchy4"/>
    <dgm:cxn modelId="{32BCE77F-A4D9-49D1-81FB-B37B9371CF76}" type="presParOf" srcId="{EBA48310-EDDF-436C-A1CC-F5FD0D16501A}" destId="{EBE9EF48-D4FB-4870-8E2C-4F317EA00C65}" srcOrd="1" destOrd="0" presId="urn:microsoft.com/office/officeart/2005/8/layout/hierarchy4"/>
    <dgm:cxn modelId="{F2829684-CD07-4BFF-B0BF-771ECDD37727}" type="presParOf" srcId="{817F1433-0DBF-4E38-9792-FE318250F7A2}" destId="{BE1406F6-3506-4EC6-AB36-2289708A209D}" srcOrd="7" destOrd="0" presId="urn:microsoft.com/office/officeart/2005/8/layout/hierarchy4"/>
    <dgm:cxn modelId="{7DC9022B-2862-42EA-9569-C02C11AD62CB}" type="presParOf" srcId="{817F1433-0DBF-4E38-9792-FE318250F7A2}" destId="{6E0DB88F-2857-417F-B468-3CB7B62B4D77}" srcOrd="8" destOrd="0" presId="urn:microsoft.com/office/officeart/2005/8/layout/hierarchy4"/>
    <dgm:cxn modelId="{5907CE16-C34E-4F85-8E1A-FCBB38C984D1}" type="presParOf" srcId="{6E0DB88F-2857-417F-B468-3CB7B62B4D77}" destId="{77330AFD-FE79-427A-BE0D-7715E4A27C6B}" srcOrd="0" destOrd="0" presId="urn:microsoft.com/office/officeart/2005/8/layout/hierarchy4"/>
    <dgm:cxn modelId="{D2DC7C6F-80ED-4F9E-88B4-94A089CA0FFF}" type="presParOf" srcId="{6E0DB88F-2857-417F-B468-3CB7B62B4D77}" destId="{016109ED-2ADB-44CC-BBBE-34768D73F78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2D161A-18E4-4BBB-AFBF-C6EF2FCE1618}">
      <dsp:nvSpPr>
        <dsp:cNvPr id="0" name=""/>
        <dsp:cNvSpPr/>
      </dsp:nvSpPr>
      <dsp:spPr>
        <a:xfrm>
          <a:off x="3353" y="735"/>
          <a:ext cx="8121292" cy="595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JNDI API</a:t>
          </a:r>
        </a:p>
      </dsp:txBody>
      <dsp:txXfrm>
        <a:off x="20787" y="18169"/>
        <a:ext cx="8086424" cy="560373"/>
      </dsp:txXfrm>
    </dsp:sp>
    <dsp:sp modelId="{B6F4C89E-2F22-4C23-8114-D1AC3E316559}">
      <dsp:nvSpPr>
        <dsp:cNvPr id="0" name=""/>
        <dsp:cNvSpPr/>
      </dsp:nvSpPr>
      <dsp:spPr>
        <a:xfrm>
          <a:off x="3353" y="696879"/>
          <a:ext cx="8121292" cy="595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JNDI Naming Manager</a:t>
          </a:r>
        </a:p>
      </dsp:txBody>
      <dsp:txXfrm>
        <a:off x="20787" y="714313"/>
        <a:ext cx="8086424" cy="560373"/>
      </dsp:txXfrm>
    </dsp:sp>
    <dsp:sp modelId="{A2A7D9E3-1D35-4010-A9F8-7DF714B5517E}">
      <dsp:nvSpPr>
        <dsp:cNvPr id="0" name=""/>
        <dsp:cNvSpPr/>
      </dsp:nvSpPr>
      <dsp:spPr>
        <a:xfrm>
          <a:off x="3353" y="1393022"/>
          <a:ext cx="8121292" cy="595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JNDI Service Provider Interface (SPI)</a:t>
          </a:r>
        </a:p>
      </dsp:txBody>
      <dsp:txXfrm>
        <a:off x="20787" y="1410456"/>
        <a:ext cx="8086424" cy="560373"/>
      </dsp:txXfrm>
    </dsp:sp>
    <dsp:sp modelId="{E7122F8A-2B37-47A3-91BA-0AF99A5BF281}">
      <dsp:nvSpPr>
        <dsp:cNvPr id="0" name=""/>
        <dsp:cNvSpPr/>
      </dsp:nvSpPr>
      <dsp:spPr>
        <a:xfrm>
          <a:off x="3353" y="2089166"/>
          <a:ext cx="1597421" cy="595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NIS</a:t>
          </a:r>
        </a:p>
      </dsp:txBody>
      <dsp:txXfrm>
        <a:off x="20787" y="2106600"/>
        <a:ext cx="1562553" cy="560373"/>
      </dsp:txXfrm>
    </dsp:sp>
    <dsp:sp modelId="{4FAB4464-F55E-40F1-B06C-302A760CEDC0}">
      <dsp:nvSpPr>
        <dsp:cNvPr id="0" name=""/>
        <dsp:cNvSpPr/>
      </dsp:nvSpPr>
      <dsp:spPr>
        <a:xfrm>
          <a:off x="1634321" y="2089166"/>
          <a:ext cx="1597421" cy="595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LDAP</a:t>
          </a:r>
        </a:p>
      </dsp:txBody>
      <dsp:txXfrm>
        <a:off x="1651755" y="2106600"/>
        <a:ext cx="1562553" cy="560373"/>
      </dsp:txXfrm>
    </dsp:sp>
    <dsp:sp modelId="{F022141D-165E-4052-B3ED-9169D797E4D7}">
      <dsp:nvSpPr>
        <dsp:cNvPr id="0" name=""/>
        <dsp:cNvSpPr/>
      </dsp:nvSpPr>
      <dsp:spPr>
        <a:xfrm>
          <a:off x="3265289" y="2089166"/>
          <a:ext cx="1597421" cy="595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DNS</a:t>
          </a:r>
        </a:p>
      </dsp:txBody>
      <dsp:txXfrm>
        <a:off x="3282723" y="2106600"/>
        <a:ext cx="1562553" cy="560373"/>
      </dsp:txXfrm>
    </dsp:sp>
    <dsp:sp modelId="{A029E9EC-1EAF-4FA1-82DE-FC5E4A0771B3}">
      <dsp:nvSpPr>
        <dsp:cNvPr id="0" name=""/>
        <dsp:cNvSpPr/>
      </dsp:nvSpPr>
      <dsp:spPr>
        <a:xfrm>
          <a:off x="4896256" y="2089166"/>
          <a:ext cx="1597421" cy="595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COS</a:t>
          </a:r>
        </a:p>
      </dsp:txBody>
      <dsp:txXfrm>
        <a:off x="4913690" y="2106600"/>
        <a:ext cx="1562553" cy="560373"/>
      </dsp:txXfrm>
    </dsp:sp>
    <dsp:sp modelId="{77330AFD-FE79-427A-BE0D-7715E4A27C6B}">
      <dsp:nvSpPr>
        <dsp:cNvPr id="0" name=""/>
        <dsp:cNvSpPr/>
      </dsp:nvSpPr>
      <dsp:spPr>
        <a:xfrm>
          <a:off x="6527224" y="2089166"/>
          <a:ext cx="1597421" cy="595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…</a:t>
          </a:r>
        </a:p>
      </dsp:txBody>
      <dsp:txXfrm>
        <a:off x="6544658" y="2106600"/>
        <a:ext cx="1562553" cy="560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C37E0-12D4-4668-B28B-8900BB32FE53}" type="datetimeFigureOut">
              <a:rPr lang="zh-HK" altLang="en-US" smtClean="0"/>
              <a:pPr/>
              <a:t>2/3/2021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53DED-7352-4C6C-AAD8-4A9DD8A4CEC4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1776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pPr/>
              <a:t>2/3/2021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0838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pPr/>
              <a:t>2/3/2021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7374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pPr/>
              <a:t>2/3/2021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pPr/>
              <a:t>‹#›</a:t>
            </a:fld>
            <a:endParaRPr lang="zh-HK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5807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pPr/>
              <a:t>2/3/2021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93487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pPr/>
              <a:t>2/3/2021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pPr/>
              <a:t>‹#›</a:t>
            </a:fld>
            <a:endParaRPr lang="zh-HK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8586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pPr/>
              <a:t>2/3/2021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15782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pPr/>
              <a:t>2/3/2021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76822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pPr/>
              <a:t>2/3/2021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3080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pPr/>
              <a:t>2/3/2021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118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pPr/>
              <a:t>2/3/2021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4763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436914"/>
            <a:ext cx="4184035" cy="4604447"/>
          </a:xfrm>
        </p:spPr>
        <p:txBody>
          <a:bodyPr/>
          <a:lstStyle/>
          <a:p>
            <a:pPr lvl="0"/>
            <a:r>
              <a:rPr lang="en-US" altLang="zh-HK" dirty="0"/>
              <a:t>Click to edit Master text styles</a:t>
            </a:r>
          </a:p>
          <a:p>
            <a:pPr lvl="1"/>
            <a:r>
              <a:rPr lang="en-US" altLang="zh-HK" dirty="0"/>
              <a:t>Second level</a:t>
            </a:r>
          </a:p>
          <a:p>
            <a:pPr lvl="2"/>
            <a:r>
              <a:rPr lang="en-US" altLang="zh-HK" dirty="0"/>
              <a:t>Third level</a:t>
            </a:r>
          </a:p>
          <a:p>
            <a:pPr lvl="3"/>
            <a:r>
              <a:rPr lang="en-US" altLang="zh-HK" dirty="0"/>
              <a:t>Fourth level</a:t>
            </a:r>
          </a:p>
          <a:p>
            <a:pPr lvl="4"/>
            <a:r>
              <a:rPr lang="en-US" altLang="zh-HK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436915"/>
            <a:ext cx="4184034" cy="460444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pPr/>
              <a:t>2/3/2021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069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431680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095671"/>
            <a:ext cx="4185623" cy="3945691"/>
          </a:xfrm>
        </p:spPr>
        <p:txBody>
          <a:bodyPr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1431680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095671"/>
            <a:ext cx="4185617" cy="3945691"/>
          </a:xfrm>
        </p:spPr>
        <p:txBody>
          <a:bodyPr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pPr/>
              <a:t>2/3/2021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0510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pPr/>
              <a:t>2/3/2021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3747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pPr/>
              <a:t>2/3/2021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74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pPr/>
              <a:t>2/3/2021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8904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HK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pPr/>
              <a:t>2/3/2021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080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HK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435497"/>
            <a:ext cx="8596668" cy="4605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2CBE9-3B32-4DA5-A53B-5D396AE1AC34}" type="datetimeFigureOut">
              <a:rPr lang="zh-HK" altLang="en-US" smtClean="0"/>
              <a:pPr/>
              <a:t>2/3/2021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3BBFDB-3614-47E9-8620-06FA90A2A09A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5891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irectory.apache.org/apacheds/download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irectory.apache.org/studio/download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693335"/>
            <a:ext cx="7766936" cy="1646302"/>
          </a:xfrm>
        </p:spPr>
        <p:txBody>
          <a:bodyPr/>
          <a:lstStyle/>
          <a:p>
            <a:r>
              <a:rPr lang="en-US" altLang="zh-HK" dirty="0"/>
              <a:t>Tutorial: JNDI</a:t>
            </a:r>
            <a:endParaRPr lang="zh-HK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COMP3358 Distributed and Parallel Computing</a:t>
            </a:r>
          </a:p>
          <a:p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324440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JNDI Example  (JNDIExample.java)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5497"/>
            <a:ext cx="11002476" cy="513498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String&gt;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String&gt;();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env.put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Context.INITIAL_CONTEXT_FACTORY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com.sun.jndi.ldap.LdapCtxFactory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env.put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Context.PROVIDER_URL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://localhost:10389/dc=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example,dc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=com");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env.put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Context.SECURITY_AUTHENTICATION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"simple");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env.put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Context.SECURITY_PRINCIPAL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=admin,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=system");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env.put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Context.SECURITY_CREDENTIALS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"secret");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Context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InitialContext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String message = "Testing";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ctx.rebind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=test", message);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(String)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ctx.lookup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=test");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NamingException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91514" y="2456315"/>
            <a:ext cx="236859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LDAP context factory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91514" y="2917193"/>
            <a:ext cx="253787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Local directory service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91514" y="3393495"/>
            <a:ext cx="171874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91514" y="4282959"/>
            <a:ext cx="183415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Name is </a:t>
            </a:r>
            <a:r>
              <a:rPr lang="en-US" dirty="0" err="1"/>
              <a:t>cn</a:t>
            </a:r>
            <a:r>
              <a:rPr lang="en-US" dirty="0"/>
              <a:t>=test</a:t>
            </a:r>
          </a:p>
        </p:txBody>
      </p:sp>
      <p:cxnSp>
        <p:nvCxnSpPr>
          <p:cNvPr id="9" name="Straight Arrow Connector 8"/>
          <p:cNvCxnSpPr>
            <a:stCxn id="4" idx="1"/>
          </p:cNvCxnSpPr>
          <p:nvPr/>
        </p:nvCxnSpPr>
        <p:spPr>
          <a:xfrm flipH="1" flipV="1">
            <a:off x="8493551" y="2026763"/>
            <a:ext cx="197963" cy="61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 flipV="1">
            <a:off x="7946796" y="2456315"/>
            <a:ext cx="744718" cy="645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 flipV="1">
            <a:off x="7569724" y="3101859"/>
            <a:ext cx="1121790" cy="476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1"/>
          </p:cNvCxnSpPr>
          <p:nvPr/>
        </p:nvCxnSpPr>
        <p:spPr>
          <a:xfrm flipH="1">
            <a:off x="5872899" y="4467625"/>
            <a:ext cx="2818615" cy="57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37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LDAP Browser after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b="40599"/>
          <a:stretch/>
        </p:blipFill>
        <p:spPr>
          <a:xfrm>
            <a:off x="677334" y="1735528"/>
            <a:ext cx="9048750" cy="400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43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JNDI Example:</a:t>
            </a:r>
          </a:p>
          <a:p>
            <a:pPr lvl="1"/>
            <a:r>
              <a:rPr lang="en-US" dirty="0"/>
              <a:t>Create a class called </a:t>
            </a:r>
            <a:r>
              <a:rPr lang="en-US" b="1" dirty="0"/>
              <a:t>Message</a:t>
            </a:r>
            <a:r>
              <a:rPr lang="en-US" dirty="0"/>
              <a:t> with three fields</a:t>
            </a:r>
          </a:p>
          <a:p>
            <a:pPr lvl="2"/>
            <a:r>
              <a:rPr lang="en-US" dirty="0"/>
              <a:t>String user;</a:t>
            </a:r>
          </a:p>
          <a:p>
            <a:pPr lvl="2"/>
            <a:r>
              <a:rPr lang="en-US" dirty="0"/>
              <a:t>String subject;</a:t>
            </a:r>
          </a:p>
          <a:p>
            <a:pPr lvl="2"/>
            <a:r>
              <a:rPr lang="en-US" dirty="0"/>
              <a:t>String content;</a:t>
            </a:r>
          </a:p>
          <a:p>
            <a:r>
              <a:rPr lang="en-US" dirty="0"/>
              <a:t>Bind a Message object instead of a string and run the program</a:t>
            </a:r>
          </a:p>
          <a:p>
            <a:pPr lvl="1"/>
            <a:r>
              <a:rPr lang="en-US" dirty="0"/>
              <a:t>What should be done in order to do so?</a:t>
            </a:r>
          </a:p>
        </p:txBody>
      </p:sp>
    </p:spTree>
    <p:extLst>
      <p:ext uri="{BB962C8B-B14F-4D97-AF65-F5344CB8AC3E}">
        <p14:creationId xmlns:p14="http://schemas.microsoft.com/office/powerpoint/2010/main" val="475081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object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RMI program from Moodle</a:t>
            </a:r>
          </a:p>
          <a:p>
            <a:pPr lvl="1"/>
            <a:r>
              <a:rPr lang="en-US" b="1" dirty="0"/>
              <a:t>TicketMachine.java</a:t>
            </a:r>
            <a:r>
              <a:rPr lang="en-US" dirty="0"/>
              <a:t>: Remote interface</a:t>
            </a:r>
          </a:p>
          <a:p>
            <a:pPr lvl="1"/>
            <a:r>
              <a:rPr lang="en-US" b="1" dirty="0"/>
              <a:t>TicketServer.java</a:t>
            </a:r>
            <a:r>
              <a:rPr lang="en-US" dirty="0"/>
              <a:t>: Server</a:t>
            </a:r>
          </a:p>
          <a:p>
            <a:pPr lvl="1"/>
            <a:r>
              <a:rPr lang="en-US" b="1" dirty="0"/>
              <a:t>Customer.java</a:t>
            </a:r>
            <a:r>
              <a:rPr lang="en-US" dirty="0"/>
              <a:t>: Client</a:t>
            </a:r>
          </a:p>
          <a:p>
            <a:pPr lvl="1"/>
            <a:r>
              <a:rPr lang="en-US" b="1" dirty="0" err="1"/>
              <a:t>security.policy</a:t>
            </a:r>
            <a:r>
              <a:rPr lang="en-US" dirty="0"/>
              <a:t>: the policy file</a:t>
            </a:r>
          </a:p>
          <a:p>
            <a:r>
              <a:rPr lang="en-US" dirty="0"/>
              <a:t>Setup </a:t>
            </a:r>
            <a:r>
              <a:rPr lang="en-US" b="1" dirty="0"/>
              <a:t>Eclipse</a:t>
            </a:r>
            <a:r>
              <a:rPr lang="en-US" dirty="0"/>
              <a:t> to run the program</a:t>
            </a:r>
          </a:p>
        </p:txBody>
      </p:sp>
    </p:spTree>
    <p:extLst>
      <p:ext uri="{BB962C8B-B14F-4D97-AF65-F5344CB8AC3E}">
        <p14:creationId xmlns:p14="http://schemas.microsoft.com/office/powerpoint/2010/main" val="1639175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Register remote object to LDAP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</a:t>
            </a:r>
            <a:r>
              <a:rPr lang="en-US" b="1" dirty="0" err="1"/>
              <a:t>TicketServer</a:t>
            </a:r>
            <a:r>
              <a:rPr lang="en-US" dirty="0"/>
              <a:t>, replace the content in main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3829" y="1885591"/>
            <a:ext cx="11723081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MalformedURLException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NamingException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String&gt;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String&gt;()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env.put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Context.INITIAL_CONTEXT_FACTORY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com.sun.jndi.ldap.LdapCtxFactory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env.put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Context.PROVIDER_URL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://localhost:10389/dc=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example,dc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=com");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env.put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Context.SECURITY_AUTHENTICATION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"simple");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env.put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Context.SECURITY_PRINCIPAL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=admin,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=system");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env.put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Context.SECURITY_CREDENTIALS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"secret");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Context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TicketMachine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app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TicketServer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ctx.rebind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TicketMachine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app);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("Service registered");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4733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Remote object from LDAP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</a:t>
            </a:r>
            <a:r>
              <a:rPr lang="en-US" b="1" dirty="0"/>
              <a:t>Customer</a:t>
            </a:r>
            <a:r>
              <a:rPr lang="en-US" dirty="0"/>
              <a:t>, replace the content in main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3829" y="1885591"/>
            <a:ext cx="11723081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MalformedURLException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NotBoundException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NamingException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String&gt;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String&gt;()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env.put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Context.INITIAL_CONTEXT_FACTORY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com.sun.jndi.ldap.LdapCtxFactory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env.put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Context.PROVIDER_URL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://localhost:10389/dc=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example,dc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=com");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env.put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Context.SECURITY_AUTHENTICATION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"simple");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env.put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Context.SECURITY_PRINCIPAL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=admin,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=system");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env.put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Context.SECURITY_CREDENTIALS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"secret");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Context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TicketMachine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app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TicketMachine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ctx.lookup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TicketMachine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ticket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app.getTicket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("Got ticket number: "+ ticket);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8473" y="5705774"/>
            <a:ext cx="963283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Note: This is not RMI, the client get the object from LDAP and use it</a:t>
            </a:r>
          </a:p>
        </p:txBody>
      </p:sp>
    </p:spTree>
    <p:extLst>
      <p:ext uri="{BB962C8B-B14F-4D97-AF65-F5344CB8AC3E}">
        <p14:creationId xmlns:p14="http://schemas.microsoft.com/office/powerpoint/2010/main" val="3503167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the previous example so that RMI is used</a:t>
            </a:r>
          </a:p>
          <a:p>
            <a:endParaRPr lang="en-US" dirty="0"/>
          </a:p>
          <a:p>
            <a:r>
              <a:rPr lang="en-US" altLang="zh-HK" dirty="0"/>
              <a:t>Modify </a:t>
            </a:r>
            <a:r>
              <a:rPr lang="en-US" altLang="zh-HK" b="1" dirty="0" err="1"/>
              <a:t>TicketServer</a:t>
            </a:r>
            <a:endParaRPr lang="en-US" altLang="zh-HK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2611601"/>
            <a:ext cx="1135118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ctx.rebind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TicketMachine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app);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rmiurl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://localhost/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TicketMachine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Reference ref = new Reference("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TicketMachine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StringRefAddr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("URL",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rmiurl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ctx.rebind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TicketMachine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ref);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ctx.rebind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rmiurl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app);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7334" y="4520848"/>
            <a:ext cx="4351896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We do not need to modify the client</a:t>
            </a:r>
          </a:p>
        </p:txBody>
      </p:sp>
    </p:spTree>
    <p:extLst>
      <p:ext uri="{BB962C8B-B14F-4D97-AF65-F5344CB8AC3E}">
        <p14:creationId xmlns:p14="http://schemas.microsoft.com/office/powerpoint/2010/main" val="2236959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What to Submit for this Tutor</a:t>
            </a:r>
            <a:endParaRPr lang="zh-HK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A word document and any source files you modified/created. The word document should contain screen shots on how to run your source code </a:t>
            </a:r>
            <a:r>
              <a:rPr lang="en-US" altLang="zh-HK"/>
              <a:t>and their execution </a:t>
            </a:r>
            <a:r>
              <a:rPr lang="en-US" altLang="zh-HK" dirty="0"/>
              <a:t>outputs.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40498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and Directory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Naming Service</a:t>
            </a:r>
            <a:r>
              <a:rPr lang="en-US" dirty="0"/>
              <a:t>: associate names with objects</a:t>
            </a:r>
          </a:p>
          <a:p>
            <a:pPr lvl="1"/>
            <a:r>
              <a:rPr lang="en-US" dirty="0"/>
              <a:t>Allow binding (an object to a name) and lookup (an object from a name)</a:t>
            </a:r>
          </a:p>
          <a:p>
            <a:r>
              <a:rPr lang="en-US" b="1" dirty="0"/>
              <a:t>Directory Service</a:t>
            </a:r>
            <a:r>
              <a:rPr lang="en-US" dirty="0"/>
              <a:t>: stores, distributes, searches, and retrieve objects</a:t>
            </a:r>
          </a:p>
          <a:p>
            <a:pPr lvl="1"/>
            <a:r>
              <a:rPr lang="en-US" dirty="0"/>
              <a:t>Extension of naming service</a:t>
            </a:r>
          </a:p>
          <a:p>
            <a:pPr lvl="1"/>
            <a:r>
              <a:rPr lang="en-US" dirty="0"/>
              <a:t>Bind object with names, with attributes</a:t>
            </a:r>
          </a:p>
          <a:p>
            <a:pPr lvl="1"/>
            <a:r>
              <a:rPr lang="en-US" dirty="0"/>
              <a:t>Object can be found by attributes</a:t>
            </a:r>
          </a:p>
        </p:txBody>
      </p:sp>
    </p:spTree>
    <p:extLst>
      <p:ext uri="{BB962C8B-B14F-4D97-AF65-F5344CB8AC3E}">
        <p14:creationId xmlns:p14="http://schemas.microsoft.com/office/powerpoint/2010/main" val="278058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JNDI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API for naming and directory service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33978121"/>
              </p:ext>
            </p:extLst>
          </p:nvPr>
        </p:nvGraphicFramePr>
        <p:xfrm>
          <a:off x="911668" y="1959428"/>
          <a:ext cx="8128000" cy="268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349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directory server written in Java</a:t>
            </a:r>
          </a:p>
          <a:p>
            <a:r>
              <a:rPr lang="en-US" b="1" dirty="0"/>
              <a:t>LDAPv3</a:t>
            </a:r>
            <a:r>
              <a:rPr lang="en-US" dirty="0"/>
              <a:t> compatible</a:t>
            </a:r>
          </a:p>
          <a:p>
            <a:r>
              <a:rPr lang="en-US" dirty="0"/>
              <a:t>Download: </a:t>
            </a:r>
            <a:r>
              <a:rPr lang="en-US" dirty="0">
                <a:hlinkClick r:id="rId2"/>
              </a:rPr>
              <a:t>http://directory.apache.org/apacheds/downloads.html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Install and start Apache DS before you continue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00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Directory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to configure and maintain Apache DS</a:t>
            </a:r>
          </a:p>
          <a:p>
            <a:r>
              <a:rPr lang="en-US" dirty="0"/>
              <a:t>Can be installed as a tool, or installed in Eclipse</a:t>
            </a:r>
          </a:p>
          <a:p>
            <a:endParaRPr lang="en-US" dirty="0"/>
          </a:p>
          <a:p>
            <a:r>
              <a:rPr lang="en-US" dirty="0"/>
              <a:t>Download: </a:t>
            </a:r>
            <a:r>
              <a:rPr lang="en-US" dirty="0">
                <a:hlinkClick r:id="rId2"/>
              </a:rPr>
              <a:t>https://directory.apache.org/studio/downloads.html</a:t>
            </a:r>
            <a:endParaRPr lang="en-US" dirty="0"/>
          </a:p>
          <a:p>
            <a:r>
              <a:rPr lang="en-US" dirty="0"/>
              <a:t>Install </a:t>
            </a:r>
            <a:r>
              <a:rPr lang="en-US" b="1" dirty="0"/>
              <a:t>Apache Directory Studio </a:t>
            </a:r>
            <a:r>
              <a:rPr lang="en-US" dirty="0"/>
              <a:t>before you continue </a:t>
            </a:r>
          </a:p>
        </p:txBody>
      </p:sp>
    </p:spTree>
    <p:extLst>
      <p:ext uri="{BB962C8B-B14F-4D97-AF65-F5344CB8AC3E}">
        <p14:creationId xmlns:p14="http://schemas.microsoft.com/office/powerpoint/2010/main" val="275341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Setup (For reference)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l="35821" r="38415" b="35060"/>
          <a:stretch/>
        </p:blipFill>
        <p:spPr>
          <a:xfrm>
            <a:off x="387810" y="1435497"/>
            <a:ext cx="2236227" cy="26535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/>
          <a:srcRect l="-225" b="61286"/>
          <a:stretch/>
        </p:blipFill>
        <p:spPr>
          <a:xfrm>
            <a:off x="2951924" y="1374515"/>
            <a:ext cx="6322078" cy="19110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24757" y="2810603"/>
            <a:ext cx="4657725" cy="17907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9939" y="3357755"/>
            <a:ext cx="2347273" cy="224431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420002" y="2159894"/>
            <a:ext cx="776367" cy="235108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/>
          <p:cNvCxnSpPr>
            <a:stCxn id="8" idx="3"/>
            <a:endCxn id="9" idx="1"/>
          </p:cNvCxnSpPr>
          <p:nvPr/>
        </p:nvCxnSpPr>
        <p:spPr>
          <a:xfrm flipV="1">
            <a:off x="2677212" y="2277448"/>
            <a:ext cx="5742790" cy="119252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9" idx="2"/>
            <a:endCxn id="7" idx="0"/>
          </p:cNvCxnSpPr>
          <p:nvPr/>
        </p:nvCxnSpPr>
        <p:spPr>
          <a:xfrm rot="16200000" flipH="1">
            <a:off x="8873103" y="2330085"/>
            <a:ext cx="415601" cy="54543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30502" y="4811292"/>
            <a:ext cx="5856796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Name: Apache Directory Studio Update Site</a:t>
            </a:r>
          </a:p>
          <a:p>
            <a:r>
              <a:rPr lang="en-US" dirty="0"/>
              <a:t>Location: http://directory.apache.org/studio</a:t>
            </a:r>
            <a:r>
              <a:rPr lang="en-US"/>
              <a:t>/update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1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installation, you can enable the LDAP perspective (</a:t>
            </a:r>
            <a:r>
              <a:rPr lang="en-US" b="1" dirty="0"/>
              <a:t>Window </a:t>
            </a:r>
            <a:r>
              <a:rPr lang="en-US" b="1" dirty="0">
                <a:sym typeface="Wingdings" panose="05000000000000000000" pitchFamily="2" charset="2"/>
              </a:rPr>
              <a:t> Open perspective  Other…  LDAP</a:t>
            </a:r>
            <a:r>
              <a:rPr lang="en-US" dirty="0">
                <a:sym typeface="Wingdings" panose="05000000000000000000" pitchFamily="2" charset="2"/>
              </a:rPr>
              <a:t>) </a:t>
            </a:r>
            <a:r>
              <a:rPr lang="en-US" dirty="0"/>
              <a:t>to show the LDAP browser and menu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b="46527"/>
          <a:stretch/>
        </p:blipFill>
        <p:spPr>
          <a:xfrm>
            <a:off x="2053199" y="1343951"/>
            <a:ext cx="8410575" cy="351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11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Apache Directory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LDAP </a:t>
            </a:r>
            <a:r>
              <a:rPr lang="en-US" dirty="0">
                <a:sym typeface="Wingdings" panose="05000000000000000000" pitchFamily="2" charset="2"/>
              </a:rPr>
              <a:t> New Connection…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r="61321" b="56255"/>
          <a:stretch/>
        </p:blipFill>
        <p:spPr>
          <a:xfrm>
            <a:off x="2351203" y="2353485"/>
            <a:ext cx="3499996" cy="295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/>
          <a:srcRect l="-1" r="-127" b="29307"/>
          <a:stretch/>
        </p:blipFill>
        <p:spPr>
          <a:xfrm>
            <a:off x="6185336" y="1543357"/>
            <a:ext cx="5006963" cy="37438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/>
          <a:srcRect b="49568"/>
          <a:stretch/>
        </p:blipFill>
        <p:spPr>
          <a:xfrm>
            <a:off x="6959445" y="3738429"/>
            <a:ext cx="5000625" cy="26708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65800" y="5395031"/>
            <a:ext cx="3041217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User: </a:t>
            </a:r>
            <a:r>
              <a:rPr lang="en-US" dirty="0" err="1"/>
              <a:t>uid</a:t>
            </a:r>
            <a:r>
              <a:rPr lang="en-US" dirty="0"/>
              <a:t>=</a:t>
            </a:r>
            <a:r>
              <a:rPr lang="en-US" dirty="0" err="1"/>
              <a:t>admin,ou</a:t>
            </a:r>
            <a:r>
              <a:rPr lang="en-US" dirty="0"/>
              <a:t>=system</a:t>
            </a:r>
          </a:p>
          <a:p>
            <a:r>
              <a:rPr lang="en-US" dirty="0"/>
              <a:t>Password: secret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60677" y="518054"/>
            <a:ext cx="4709467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Either using Apache Directory Studio, or in LDAP perspective in Eclipse</a:t>
            </a:r>
          </a:p>
        </p:txBody>
      </p:sp>
    </p:spTree>
    <p:extLst>
      <p:ext uri="{BB962C8B-B14F-4D97-AF65-F5344CB8AC3E}">
        <p14:creationId xmlns:p14="http://schemas.microsoft.com/office/powerpoint/2010/main" val="3804205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LDAP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see this directory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r="71218" b="48428"/>
          <a:stretch/>
        </p:blipFill>
        <p:spPr>
          <a:xfrm>
            <a:off x="4616484" y="1435497"/>
            <a:ext cx="2604449" cy="347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181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1363</TotalTime>
  <Words>1058</Words>
  <Application>Microsoft Office PowerPoint</Application>
  <PresentationFormat>宽屏</PresentationFormat>
  <Paragraphs>138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Trebuchet MS</vt:lpstr>
      <vt:lpstr>Wingdings 3</vt:lpstr>
      <vt:lpstr>Facet</vt:lpstr>
      <vt:lpstr>Tutorial: JNDI</vt:lpstr>
      <vt:lpstr>Naming and Directory Service</vt:lpstr>
      <vt:lpstr>JNDI</vt:lpstr>
      <vt:lpstr>Apache DS</vt:lpstr>
      <vt:lpstr>Apache Directory Studio</vt:lpstr>
      <vt:lpstr>Eclipse Setup (For reference)</vt:lpstr>
      <vt:lpstr>Install software</vt:lpstr>
      <vt:lpstr>Using Apache Directory Studio</vt:lpstr>
      <vt:lpstr>LDAP Browser</vt:lpstr>
      <vt:lpstr>JNDI Example  (JNDIExample.java)</vt:lpstr>
      <vt:lpstr>LDAP Browser after execution</vt:lpstr>
      <vt:lpstr>Exercise 1</vt:lpstr>
      <vt:lpstr>Remote object example</vt:lpstr>
      <vt:lpstr>Register remote object to LDAP</vt:lpstr>
      <vt:lpstr>Get Remote object from LDAP</vt:lpstr>
      <vt:lpstr>Exercise 2</vt:lpstr>
      <vt:lpstr>What to Submit for this Tutor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1: Java Networking and Threads</dc:title>
  <dc:creator>Kevin Lam</dc:creator>
  <cp:lastModifiedBy>ji qi</cp:lastModifiedBy>
  <cp:revision>858</cp:revision>
  <dcterms:created xsi:type="dcterms:W3CDTF">2015-01-21T10:31:17Z</dcterms:created>
  <dcterms:modified xsi:type="dcterms:W3CDTF">2021-03-02T08:10:48Z</dcterms:modified>
</cp:coreProperties>
</file>