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5"/>
  </p:notesMasterIdLst>
  <p:handoutMasterIdLst>
    <p:handoutMasterId r:id="rId16"/>
  </p:handoutMasterIdLst>
  <p:sldIdLst>
    <p:sldId id="281" r:id="rId6"/>
    <p:sldId id="306" r:id="rId7"/>
    <p:sldId id="291" r:id="rId8"/>
    <p:sldId id="302" r:id="rId9"/>
    <p:sldId id="303" r:id="rId10"/>
    <p:sldId id="304" r:id="rId11"/>
    <p:sldId id="296" r:id="rId12"/>
    <p:sldId id="305" r:id="rId13"/>
    <p:sldId id="298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03/03/2023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03/03/2023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" y="8164"/>
            <a:ext cx="3829969" cy="6849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4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98410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2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&amp; Wealth Management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3117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ing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13" y="0"/>
            <a:ext cx="423949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2115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03998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0"/>
            <a:ext cx="4368833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167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19792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0"/>
            <a:ext cx="444780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8" y="0"/>
            <a:ext cx="416467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93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9" y="0"/>
            <a:ext cx="414790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0428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9738" cy="66549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6972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_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755" y="0"/>
            <a:ext cx="445121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7710" y="0"/>
            <a:ext cx="4461165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 - success sto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3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6116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5878" y="635274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564" y="0"/>
            <a:ext cx="451388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874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9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68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8926333" cy="1063387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DE411B"/>
                </a:solidFill>
              </a:rPr>
              <a:t>ProGRamare avansată pe obiecte 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798-C7AB-F62E-278B-6346C5C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7701072" cy="660738"/>
          </a:xfrm>
        </p:spPr>
        <p:txBody>
          <a:bodyPr>
            <a:normAutofit/>
          </a:bodyPr>
          <a:lstStyle/>
          <a:p>
            <a:r>
              <a:rPr lang="ro-RO" dirty="0"/>
              <a:t>Laborator 1. 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E56-C25A-9A49-0745-46D66BAEC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1000863" cy="3934346"/>
          </a:xfrm>
        </p:spPr>
        <p:txBody>
          <a:bodyPr/>
          <a:lstStyle/>
          <a:p>
            <a:r>
              <a:rPr lang="ro-RO" dirty="0"/>
              <a:t>F</a:t>
            </a:r>
            <a:r>
              <a:rPr lang="ro-RO" cap="none" dirty="0"/>
              <a:t>undamentele programării în Java – programa curs și laborator</a:t>
            </a:r>
          </a:p>
          <a:p>
            <a:r>
              <a:rPr lang="ro-RO" cap="none" dirty="0"/>
              <a:t>Evaluare – mod de notare</a:t>
            </a:r>
          </a:p>
          <a:p>
            <a:r>
              <a:rPr lang="ro-RO" cap="none" dirty="0"/>
              <a:t>Instrumente necesare</a:t>
            </a:r>
          </a:p>
          <a:p>
            <a:r>
              <a:rPr lang="ro-RO" cap="none" dirty="0"/>
              <a:t>Primul program în Java</a:t>
            </a:r>
          </a:p>
        </p:txBody>
      </p:sp>
    </p:spTree>
    <p:extLst>
      <p:ext uri="{BB962C8B-B14F-4D97-AF65-F5344CB8AC3E}">
        <p14:creationId xmlns:p14="http://schemas.microsoft.com/office/powerpoint/2010/main" val="5640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996707"/>
            <a:ext cx="9800216" cy="660738"/>
          </a:xfrm>
        </p:spPr>
        <p:txBody>
          <a:bodyPr>
            <a:normAutofit fontScale="90000"/>
          </a:bodyPr>
          <a:lstStyle/>
          <a:p>
            <a:r>
              <a:rPr lang="ro-RO" dirty="0"/>
              <a:t>Fundamentele Programării în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ducere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în limbajul Java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Clase și obiecte. Extinderea claselor. Polimorfism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Tablouri. Șiruri de caractere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Clase abstracte. Interfețe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Excepții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Fluxuri de intrare/ieșire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Colecții de date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5EFA-4EA8-DA47-62D9-9CE3C632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9521920" cy="660738"/>
          </a:xfrm>
        </p:spPr>
        <p:txBody>
          <a:bodyPr>
            <a:normAutofit fontScale="90000"/>
          </a:bodyPr>
          <a:lstStyle/>
          <a:p>
            <a:r>
              <a:rPr lang="ro-RO" dirty="0"/>
              <a:t>FUNDAMENTELE PROGRAMĂRII ÎN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6338-AAFB-2216-059F-D01E58A58DC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Lambda expresii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Fire de executare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Socket-uri</a:t>
            </a:r>
            <a:r>
              <a:rPr lang="ro-RO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ro-RO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Interfețe grafice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Lucrul cu baze de date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Servlet-uri. Java Server Pages (JSP)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ro-RO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RESTful Web Services</a:t>
            </a:r>
            <a:r>
              <a:rPr lang="en-US" b="0" i="0" dirty="0">
                <a:solidFill>
                  <a:srgbClr val="465562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46556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1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A997-83AE-E5B6-F6BB-D3420E9A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08E9-EE90-E014-33E4-0D1E54E4D49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50</a:t>
            </a:r>
            <a:r>
              <a:rPr lang="ro-RO" dirty="0"/>
              <a:t>% </a:t>
            </a:r>
            <a:r>
              <a:rPr lang="ro-RO" cap="none" dirty="0"/>
              <a:t>Laborator – minimum nota 5</a:t>
            </a:r>
          </a:p>
          <a:p>
            <a:r>
              <a:rPr lang="en-US" cap="none"/>
              <a:t>50</a:t>
            </a:r>
            <a:r>
              <a:rPr lang="ro-RO" cap="none"/>
              <a:t>% </a:t>
            </a:r>
            <a:r>
              <a:rPr lang="ro-RO" cap="none" dirty="0"/>
              <a:t>Examen – minimum nota 5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2635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D9C1-6D82-9229-5E28-D7D6174B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5912028" cy="660738"/>
          </a:xfrm>
        </p:spPr>
        <p:txBody>
          <a:bodyPr>
            <a:normAutofit fontScale="90000"/>
          </a:bodyPr>
          <a:lstStyle/>
          <a:p>
            <a:r>
              <a:rPr lang="ro-RO" dirty="0"/>
              <a:t>Evaluare Laborator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D077-3405-19D1-1E5F-C609787A984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ro-RO" cap="none" dirty="0"/>
              <a:t>Proiect final (aplicație Java) care să folosească </a:t>
            </a:r>
            <a:br>
              <a:rPr lang="ro-RO" cap="none" dirty="0"/>
            </a:br>
            <a:r>
              <a:rPr lang="ro-RO" cap="none" dirty="0"/>
              <a:t>elementele învățate la curs și laborator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9320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4" y="996707"/>
            <a:ext cx="7057016" cy="660738"/>
          </a:xfrm>
        </p:spPr>
        <p:txBody>
          <a:bodyPr>
            <a:normAutofit/>
          </a:bodyPr>
          <a:lstStyle/>
          <a:p>
            <a:r>
              <a:rPr lang="ro-RO" dirty="0"/>
              <a:t>Instrumente Necesare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4"/>
          </p:nvPr>
        </p:nvSpPr>
        <p:spPr>
          <a:xfrm>
            <a:off x="806824" y="2016874"/>
            <a:ext cx="10484028" cy="3934346"/>
          </a:xfrm>
        </p:spPr>
        <p:txBody>
          <a:bodyPr/>
          <a:lstStyle/>
          <a:p>
            <a:r>
              <a:rPr lang="ro-RO" dirty="0"/>
              <a:t>O</a:t>
            </a:r>
            <a:r>
              <a:rPr lang="ro-RO" cap="none" dirty="0"/>
              <a:t>penJDK 17</a:t>
            </a:r>
          </a:p>
          <a:p>
            <a:r>
              <a:rPr lang="ro-RO" cap="none" dirty="0"/>
              <a:t>IntelliJ IDEA Ultimate – (pentru licența de utilizare, </a:t>
            </a:r>
            <a:br>
              <a:rPr lang="ro-RO" cap="none" dirty="0"/>
            </a:br>
            <a:r>
              <a:rPr lang="ro-RO" cap="none" dirty="0"/>
              <a:t>va trebui să vă înregistrați cu adresa de e-mail de student)</a:t>
            </a:r>
          </a:p>
          <a:p>
            <a:r>
              <a:rPr lang="ro-RO" cap="none" dirty="0"/>
              <a:t>https://jdk.java.net/archive/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1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6373204" cy="660738"/>
          </a:xfrm>
        </p:spPr>
        <p:txBody>
          <a:bodyPr>
            <a:normAutofit/>
          </a:bodyPr>
          <a:lstStyle/>
          <a:p>
            <a:r>
              <a:rPr lang="ro-RO" dirty="0"/>
              <a:t>Primul program JaVA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EFEE1E-62A4-97D9-9A79-4C317A4F9A9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1080294" y="3331369"/>
            <a:ext cx="9134475" cy="1304925"/>
          </a:xfrm>
        </p:spPr>
      </p:pic>
    </p:spTree>
    <p:extLst>
      <p:ext uri="{BB962C8B-B14F-4D97-AF65-F5344CB8AC3E}">
        <p14:creationId xmlns:p14="http://schemas.microsoft.com/office/powerpoint/2010/main" val="41026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Mulțumesc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template - 2017.pptx [Read-Only]" id="{7918DA3B-36CE-42CE-96DE-B90C636A913F}" vid="{9F7E161C-E25C-476C-870A-D13FA3944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WMENFUZ2NZA5-29392445-8589</_dlc_DocId>
    <_dlc_DocIdUrl xmlns="4e7e4dd7-87a7-44ed-a117-880e36b8a711">
      <Url>https://one.endava.com/Group/SalesAndMarketing/_layouts/15/DocIdRedir.aspx?ID=WMENFUZ2NZA5-29392445-8589</Url>
      <Description>WMENFUZ2NZA5-29392445-8589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B9DC28-FC5A-4BF8-B23A-477668987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C57224-B575-4CEF-909E-36764AD2B88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purl.org/dc/terms/"/>
    <ds:schemaRef ds:uri="4e7e4dd7-87a7-44ed-a117-880e36b8a711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template - 2017</Template>
  <TotalTime>50</TotalTime>
  <Words>183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ProGRamare avansată pe obiecte </vt:lpstr>
      <vt:lpstr>Laborator 1. Introducere</vt:lpstr>
      <vt:lpstr>Fundamentele Programării în JaVA</vt:lpstr>
      <vt:lpstr>FUNDAMENTELE PROGRAMĂRII ÎN Java</vt:lpstr>
      <vt:lpstr>Evaluare</vt:lpstr>
      <vt:lpstr>Evaluare Laborator</vt:lpstr>
      <vt:lpstr>Instrumente Necesare</vt:lpstr>
      <vt:lpstr>Primul program JaVA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>Mihai Tudor Popescu</dc:creator>
  <cp:lastModifiedBy>Mihai Tudor Popescu</cp:lastModifiedBy>
  <cp:revision>2</cp:revision>
  <cp:lastPrinted>2015-07-09T12:46:33Z</cp:lastPrinted>
  <dcterms:created xsi:type="dcterms:W3CDTF">2023-02-24T12:40:57Z</dcterms:created>
  <dcterms:modified xsi:type="dcterms:W3CDTF">2023-03-03T09:17:51Z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b31bafd3-3c2c-442e-bbbb-25765d6fab2c</vt:lpwstr>
  </property>
</Properties>
</file>