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5"/>
  </p:sldMasterIdLst>
  <p:notesMasterIdLst>
    <p:notesMasterId r:id="rId16"/>
  </p:notesMasterIdLst>
  <p:handoutMasterIdLst>
    <p:handoutMasterId r:id="rId17"/>
  </p:handoutMasterIdLst>
  <p:sldIdLst>
    <p:sldId id="281" r:id="rId6"/>
    <p:sldId id="306" r:id="rId7"/>
    <p:sldId id="323" r:id="rId8"/>
    <p:sldId id="312" r:id="rId9"/>
    <p:sldId id="325" r:id="rId10"/>
    <p:sldId id="327" r:id="rId11"/>
    <p:sldId id="328" r:id="rId12"/>
    <p:sldId id="324" r:id="rId13"/>
    <p:sldId id="322" r:id="rId14"/>
    <p:sldId id="298" r:id="rId15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8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hard Curzon" initials="RC" lastIdx="1" clrIdx="0"/>
  <p:cmAuthor id="2" name="Cristina Roman" initials="CR" lastIdx="1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411B"/>
    <a:srgbClr val="DF411C"/>
    <a:srgbClr val="DC5D2A"/>
    <a:srgbClr val="7F8781"/>
    <a:srgbClr val="EEEEEE"/>
    <a:srgbClr val="000000"/>
    <a:srgbClr val="DE412F"/>
    <a:srgbClr val="4A4E52"/>
    <a:srgbClr val="E3E8EB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868" autoAdjust="0"/>
  </p:normalViewPr>
  <p:slideViewPr>
    <p:cSldViewPr snapToGrid="0">
      <p:cViewPr varScale="1">
        <p:scale>
          <a:sx n="84" d="100"/>
          <a:sy n="84" d="100"/>
        </p:scale>
        <p:origin x="538" y="67"/>
      </p:cViewPr>
      <p:guideLst>
        <p:guide orient="horz" pos="8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hai Tudor Popescu" userId="d2848db1-cc46-4ef4-9a4a-e5cde809c26e" providerId="ADAL" clId="{D2B1863C-2F56-4779-B3A6-06D2F931421F}"/>
    <pc:docChg chg="undo custSel addSld delSld modSld">
      <pc:chgData name="Mihai Tudor Popescu" userId="d2848db1-cc46-4ef4-9a4a-e5cde809c26e" providerId="ADAL" clId="{D2B1863C-2F56-4779-B3A6-06D2F931421F}" dt="2023-05-22T09:25:26.018" v="2826" actId="20577"/>
      <pc:docMkLst>
        <pc:docMk/>
      </pc:docMkLst>
      <pc:sldChg chg="modSp mod">
        <pc:chgData name="Mihai Tudor Popescu" userId="d2848db1-cc46-4ef4-9a4a-e5cde809c26e" providerId="ADAL" clId="{D2B1863C-2F56-4779-B3A6-06D2F931421F}" dt="2023-05-22T09:25:26.018" v="2826" actId="20577"/>
        <pc:sldMkLst>
          <pc:docMk/>
          <pc:sldMk cId="564034338" sldId="306"/>
        </pc:sldMkLst>
        <pc:spChg chg="mod">
          <ac:chgData name="Mihai Tudor Popescu" userId="d2848db1-cc46-4ef4-9a4a-e5cde809c26e" providerId="ADAL" clId="{D2B1863C-2F56-4779-B3A6-06D2F931421F}" dt="2023-05-22T09:25:26.018" v="2826" actId="20577"/>
          <ac:spMkLst>
            <pc:docMk/>
            <pc:sldMk cId="564034338" sldId="306"/>
            <ac:spMk id="2" creationId="{0CD44798-C7AB-F62E-278B-6346C5CC6240}"/>
          </ac:spMkLst>
        </pc:spChg>
        <pc:spChg chg="mod">
          <ac:chgData name="Mihai Tudor Popescu" userId="d2848db1-cc46-4ef4-9a4a-e5cde809c26e" providerId="ADAL" clId="{D2B1863C-2F56-4779-B3A6-06D2F931421F}" dt="2023-05-19T07:04:26.316" v="89" actId="20577"/>
          <ac:spMkLst>
            <pc:docMk/>
            <pc:sldMk cId="564034338" sldId="306"/>
            <ac:spMk id="3" creationId="{B6228E56-C25A-9A49-0745-46D66BAECAE0}"/>
          </ac:spMkLst>
        </pc:spChg>
      </pc:sldChg>
      <pc:sldChg chg="modSp mod">
        <pc:chgData name="Mihai Tudor Popescu" userId="d2848db1-cc46-4ef4-9a4a-e5cde809c26e" providerId="ADAL" clId="{D2B1863C-2F56-4779-B3A6-06D2F931421F}" dt="2023-05-19T07:29:12.799" v="2822" actId="20577"/>
        <pc:sldMkLst>
          <pc:docMk/>
          <pc:sldMk cId="4262743990" sldId="312"/>
        </pc:sldMkLst>
        <pc:spChg chg="mod">
          <ac:chgData name="Mihai Tudor Popescu" userId="d2848db1-cc46-4ef4-9a4a-e5cde809c26e" providerId="ADAL" clId="{D2B1863C-2F56-4779-B3A6-06D2F931421F}" dt="2023-05-19T07:06:50.075" v="395" actId="20577"/>
          <ac:spMkLst>
            <pc:docMk/>
            <pc:sldMk cId="4262743990" sldId="312"/>
            <ac:spMk id="2" creationId="{9E89401D-31E3-2003-9103-270E3324A731}"/>
          </ac:spMkLst>
        </pc:spChg>
        <pc:spChg chg="mod">
          <ac:chgData name="Mihai Tudor Popescu" userId="d2848db1-cc46-4ef4-9a4a-e5cde809c26e" providerId="ADAL" clId="{D2B1863C-2F56-4779-B3A6-06D2F931421F}" dt="2023-05-19T07:29:12.799" v="2822" actId="20577"/>
          <ac:spMkLst>
            <pc:docMk/>
            <pc:sldMk cId="4262743990" sldId="312"/>
            <ac:spMk id="3" creationId="{A21C2E7F-8A0C-AC9D-5E1D-7CAC3D78B4E3}"/>
          </ac:spMkLst>
        </pc:spChg>
      </pc:sldChg>
      <pc:sldChg chg="modSp mod">
        <pc:chgData name="Mihai Tudor Popescu" userId="d2848db1-cc46-4ef4-9a4a-e5cde809c26e" providerId="ADAL" clId="{D2B1863C-2F56-4779-B3A6-06D2F931421F}" dt="2023-05-19T07:06:31.884" v="359" actId="20577"/>
        <pc:sldMkLst>
          <pc:docMk/>
          <pc:sldMk cId="1784790290" sldId="323"/>
        </pc:sldMkLst>
        <pc:spChg chg="mod">
          <ac:chgData name="Mihai Tudor Popescu" userId="d2848db1-cc46-4ef4-9a4a-e5cde809c26e" providerId="ADAL" clId="{D2B1863C-2F56-4779-B3A6-06D2F931421F}" dt="2023-05-19T07:05:07.180" v="169" actId="20577"/>
          <ac:spMkLst>
            <pc:docMk/>
            <pc:sldMk cId="1784790290" sldId="323"/>
            <ac:spMk id="2" creationId="{9E89401D-31E3-2003-9103-270E3324A731}"/>
          </ac:spMkLst>
        </pc:spChg>
        <pc:spChg chg="mod">
          <ac:chgData name="Mihai Tudor Popescu" userId="d2848db1-cc46-4ef4-9a4a-e5cde809c26e" providerId="ADAL" clId="{D2B1863C-2F56-4779-B3A6-06D2F931421F}" dt="2023-05-19T07:06:31.884" v="359" actId="20577"/>
          <ac:spMkLst>
            <pc:docMk/>
            <pc:sldMk cId="1784790290" sldId="323"/>
            <ac:spMk id="3" creationId="{A21C2E7F-8A0C-AC9D-5E1D-7CAC3D78B4E3}"/>
          </ac:spMkLst>
        </pc:spChg>
      </pc:sldChg>
      <pc:sldChg chg="modSp mod">
        <pc:chgData name="Mihai Tudor Popescu" userId="d2848db1-cc46-4ef4-9a4a-e5cde809c26e" providerId="ADAL" clId="{D2B1863C-2F56-4779-B3A6-06D2F931421F}" dt="2023-05-19T07:25:38.166" v="2690" actId="20577"/>
        <pc:sldMkLst>
          <pc:docMk/>
          <pc:sldMk cId="2725935646" sldId="324"/>
        </pc:sldMkLst>
        <pc:spChg chg="mod">
          <ac:chgData name="Mihai Tudor Popescu" userId="d2848db1-cc46-4ef4-9a4a-e5cde809c26e" providerId="ADAL" clId="{D2B1863C-2F56-4779-B3A6-06D2F931421F}" dt="2023-05-19T07:25:38.166" v="2690" actId="20577"/>
          <ac:spMkLst>
            <pc:docMk/>
            <pc:sldMk cId="2725935646" sldId="324"/>
            <ac:spMk id="2" creationId="{9E89401D-31E3-2003-9103-270E3324A731}"/>
          </ac:spMkLst>
        </pc:spChg>
        <pc:spChg chg="mod">
          <ac:chgData name="Mihai Tudor Popescu" userId="d2848db1-cc46-4ef4-9a4a-e5cde809c26e" providerId="ADAL" clId="{D2B1863C-2F56-4779-B3A6-06D2F931421F}" dt="2023-05-19T07:22:10.537" v="2232" actId="20577"/>
          <ac:spMkLst>
            <pc:docMk/>
            <pc:sldMk cId="2725935646" sldId="324"/>
            <ac:spMk id="3" creationId="{A21C2E7F-8A0C-AC9D-5E1D-7CAC3D78B4E3}"/>
          </ac:spMkLst>
        </pc:spChg>
      </pc:sldChg>
      <pc:sldChg chg="modSp mod">
        <pc:chgData name="Mihai Tudor Popescu" userId="d2848db1-cc46-4ef4-9a4a-e5cde809c26e" providerId="ADAL" clId="{D2B1863C-2F56-4779-B3A6-06D2F931421F}" dt="2023-05-19T07:10:36.836" v="1003" actId="20577"/>
        <pc:sldMkLst>
          <pc:docMk/>
          <pc:sldMk cId="1697052793" sldId="325"/>
        </pc:sldMkLst>
        <pc:spChg chg="mod">
          <ac:chgData name="Mihai Tudor Popescu" userId="d2848db1-cc46-4ef4-9a4a-e5cde809c26e" providerId="ADAL" clId="{D2B1863C-2F56-4779-B3A6-06D2F931421F}" dt="2023-05-19T07:10:36.836" v="1003" actId="20577"/>
          <ac:spMkLst>
            <pc:docMk/>
            <pc:sldMk cId="1697052793" sldId="325"/>
            <ac:spMk id="3" creationId="{A21C2E7F-8A0C-AC9D-5E1D-7CAC3D78B4E3}"/>
          </ac:spMkLst>
        </pc:spChg>
      </pc:sldChg>
      <pc:sldChg chg="del">
        <pc:chgData name="Mihai Tudor Popescu" userId="d2848db1-cc46-4ef4-9a4a-e5cde809c26e" providerId="ADAL" clId="{D2B1863C-2F56-4779-B3A6-06D2F931421F}" dt="2023-05-19T07:22:28.794" v="2233" actId="2696"/>
        <pc:sldMkLst>
          <pc:docMk/>
          <pc:sldMk cId="2438963981" sldId="326"/>
        </pc:sldMkLst>
      </pc:sldChg>
      <pc:sldChg chg="modSp mod">
        <pc:chgData name="Mihai Tudor Popescu" userId="d2848db1-cc46-4ef4-9a4a-e5cde809c26e" providerId="ADAL" clId="{D2B1863C-2F56-4779-B3A6-06D2F931421F}" dt="2023-05-19T07:27:52.524" v="2737" actId="20577"/>
        <pc:sldMkLst>
          <pc:docMk/>
          <pc:sldMk cId="157216833" sldId="327"/>
        </pc:sldMkLst>
        <pc:spChg chg="mod">
          <ac:chgData name="Mihai Tudor Popescu" userId="d2848db1-cc46-4ef4-9a4a-e5cde809c26e" providerId="ADAL" clId="{D2B1863C-2F56-4779-B3A6-06D2F931421F}" dt="2023-05-19T07:26:53.984" v="2706" actId="14100"/>
          <ac:spMkLst>
            <pc:docMk/>
            <pc:sldMk cId="157216833" sldId="327"/>
            <ac:spMk id="2" creationId="{9E89401D-31E3-2003-9103-270E3324A731}"/>
          </ac:spMkLst>
        </pc:spChg>
        <pc:spChg chg="mod">
          <ac:chgData name="Mihai Tudor Popescu" userId="d2848db1-cc46-4ef4-9a4a-e5cde809c26e" providerId="ADAL" clId="{D2B1863C-2F56-4779-B3A6-06D2F931421F}" dt="2023-05-19T07:27:52.524" v="2737" actId="20577"/>
          <ac:spMkLst>
            <pc:docMk/>
            <pc:sldMk cId="157216833" sldId="327"/>
            <ac:spMk id="3" creationId="{A21C2E7F-8A0C-AC9D-5E1D-7CAC3D78B4E3}"/>
          </ac:spMkLst>
        </pc:spChg>
      </pc:sldChg>
      <pc:sldChg chg="modSp add mod">
        <pc:chgData name="Mihai Tudor Popescu" userId="d2848db1-cc46-4ef4-9a4a-e5cde809c26e" providerId="ADAL" clId="{D2B1863C-2F56-4779-B3A6-06D2F931421F}" dt="2023-05-19T07:25:20.098" v="2688" actId="20577"/>
        <pc:sldMkLst>
          <pc:docMk/>
          <pc:sldMk cId="799719542" sldId="328"/>
        </pc:sldMkLst>
        <pc:spChg chg="mod">
          <ac:chgData name="Mihai Tudor Popescu" userId="d2848db1-cc46-4ef4-9a4a-e5cde809c26e" providerId="ADAL" clId="{D2B1863C-2F56-4779-B3A6-06D2F931421F}" dt="2023-05-19T07:18:17.142" v="1710" actId="20577"/>
          <ac:spMkLst>
            <pc:docMk/>
            <pc:sldMk cId="799719542" sldId="328"/>
            <ac:spMk id="2" creationId="{9E89401D-31E3-2003-9103-270E3324A731}"/>
          </ac:spMkLst>
        </pc:spChg>
        <pc:spChg chg="mod">
          <ac:chgData name="Mihai Tudor Popescu" userId="d2848db1-cc46-4ef4-9a4a-e5cde809c26e" providerId="ADAL" clId="{D2B1863C-2F56-4779-B3A6-06D2F931421F}" dt="2023-05-19T07:25:20.098" v="2688" actId="20577"/>
          <ac:spMkLst>
            <pc:docMk/>
            <pc:sldMk cId="799719542" sldId="328"/>
            <ac:spMk id="3" creationId="{A21C2E7F-8A0C-AC9D-5E1D-7CAC3D78B4E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4985468-EA09-47E3-8036-5BF84197CAEF}" type="datetimeFigureOut">
              <a:rPr lang="en-GB" smtClean="0"/>
              <a:t>22/05/2023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7B2011F-DB26-4689-9E20-378C13B1A81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6570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303BD5E-F603-431C-B79D-697385AE35AF}" type="datetimeFigureOut">
              <a:rPr lang="en-GB" smtClean="0"/>
              <a:t>19/05/2023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C59FDB4-792A-4C30-B3CA-9A37EF575B9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21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394460" y="3404110"/>
            <a:ext cx="7254240" cy="1063387"/>
          </a:xfrm>
        </p:spPr>
        <p:txBody>
          <a:bodyPr wrap="square" lIns="0" anchor="b" anchorCtr="0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 GOES HERE. It may stretch to two lines.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394460" y="4533900"/>
            <a:ext cx="7254240" cy="1042606"/>
          </a:xfrm>
        </p:spPr>
        <p:txBody>
          <a:bodyPr lIns="0"/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200" b="0" kern="1200" cap="all" baseline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This is subtitle text it can It can also go to additional lines if necessary. If this goes to multiple lines it looks like this.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2" name="endava-new-logo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605" y="1190270"/>
            <a:ext cx="2440870" cy="806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7353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yments success sto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07" y="8164"/>
            <a:ext cx="3829969" cy="684983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1414" y="0"/>
            <a:ext cx="4697682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5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4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yments success 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3984107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27214" y="0"/>
            <a:ext cx="4697682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55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 &amp; Wealth Management Success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231178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27958" y="-1"/>
            <a:ext cx="4697682" cy="6858001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494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king success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313" y="0"/>
            <a:ext cx="4239492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2115" y="0"/>
            <a:ext cx="4697682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6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urance success sto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4039985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2" y="0"/>
            <a:ext cx="4368833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96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urance success 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031673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27958" y="-1"/>
            <a:ext cx="4697682" cy="6858001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042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4197927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1" y="0"/>
            <a:ext cx="4447804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08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MT Success sto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938" y="0"/>
            <a:ext cx="4164676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24938" y="-1"/>
            <a:ext cx="4697682" cy="6858001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6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MT Success 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939" y="0"/>
            <a:ext cx="4147903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40428" y="0"/>
            <a:ext cx="4697682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831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MT Success sto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139738" cy="665498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4669724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8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337995" y="26655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06824" y="996707"/>
            <a:ext cx="4186165" cy="660738"/>
          </a:xfrm>
        </p:spPr>
        <p:txBody>
          <a:bodyPr wrap="square" lIns="0" anchor="t" anchorCtr="0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28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9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06824" y="2016874"/>
            <a:ext cx="9682333" cy="3934346"/>
          </a:xfrm>
        </p:spPr>
        <p:txBody>
          <a:bodyPr wrap="none" lIns="0">
            <a:no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411B"/>
              </a:buClr>
              <a:buSzTx/>
              <a:buFont typeface="Wingdings" panose="05000000000000000000" pitchFamily="2" charset="2"/>
              <a:buChar char="§"/>
              <a:tabLst/>
              <a:defRPr lang="en-US" sz="33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First topics on the agenda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3" name="Text Placeholder 1"/>
          <p:cNvSpPr txBox="1">
            <a:spLocks/>
          </p:cNvSpPr>
          <p:nvPr userDrawn="1"/>
        </p:nvSpPr>
        <p:spPr>
          <a:xfrm flipH="1">
            <a:off x="806824" y="1708920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388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 Estate_Success sto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‹#›</a:t>
            </a:r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7755" y="0"/>
            <a:ext cx="4451210" cy="6858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-27710" y="0"/>
            <a:ext cx="4461165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6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571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c - success stor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431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4862147" y="322509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06888" y="2379387"/>
            <a:ext cx="7421880" cy="594213"/>
          </a:xfrm>
        </p:spPr>
        <p:txBody>
          <a:bodyPr wrap="square"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none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THANK YOU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5590243" y="4671588"/>
            <a:ext cx="5038525" cy="216152"/>
          </a:xfrm>
        </p:spPr>
        <p:txBody>
          <a:bodyPr lIns="0" tIns="0" rIns="0" bIns="0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rgbClr val="000000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+ 00 000 000 000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21" hasCustomPrompt="1"/>
          </p:nvPr>
        </p:nvSpPr>
        <p:spPr>
          <a:xfrm>
            <a:off x="5590244" y="3532872"/>
            <a:ext cx="5038524" cy="448637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surname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22" hasCustomPrompt="1"/>
          </p:nvPr>
        </p:nvSpPr>
        <p:spPr>
          <a:xfrm>
            <a:off x="5590244" y="4888429"/>
            <a:ext cx="5020417" cy="290153"/>
          </a:xfrm>
        </p:spPr>
        <p:txBody>
          <a:bodyPr lIns="0" tIns="0" rIns="0" bIns="0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name.surname@endava.com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23" hasCustomPrompt="1"/>
          </p:nvPr>
        </p:nvSpPr>
        <p:spPr>
          <a:xfrm>
            <a:off x="5590244" y="3981510"/>
            <a:ext cx="5038524" cy="210246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4165281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Page title</a:t>
            </a:r>
            <a:endParaRPr lang="en-GB" dirty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218690" y="1866607"/>
            <a:ext cx="9831977" cy="424732"/>
          </a:xfrm>
        </p:spPr>
        <p:txBody>
          <a:bodyPr lIns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2"/>
          </p:nvPr>
        </p:nvSpPr>
        <p:spPr>
          <a:xfrm>
            <a:off x="1218690" y="3360613"/>
            <a:ext cx="9831977" cy="1201232"/>
          </a:xfrm>
        </p:spPr>
        <p:txBody>
          <a:bodyPr lIns="0" anchor="t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ctr">
              <a:buFontTx/>
              <a:buNone/>
              <a:defRPr sz="1600">
                <a:solidFill>
                  <a:schemeClr val="tx1"/>
                </a:solidFill>
              </a:defRPr>
            </a:lvl2pPr>
            <a:lvl3pPr marL="914400" indent="0" algn="ctr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600200" indent="-228600" algn="ctr">
              <a:buFont typeface="Calibri" panose="020F0502020204030204" pitchFamily="34" charset="0"/>
              <a:buChar char="-"/>
              <a:defRPr sz="1400">
                <a:solidFill>
                  <a:schemeClr val="tx1"/>
                </a:solidFill>
              </a:defRPr>
            </a:lvl4pPr>
            <a:lvl5pPr algn="ctr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23" hasCustomPrompt="1"/>
          </p:nvPr>
        </p:nvSpPr>
        <p:spPr>
          <a:xfrm>
            <a:off x="1218690" y="2595507"/>
            <a:ext cx="9831977" cy="424732"/>
          </a:xfrm>
        </p:spPr>
        <p:txBody>
          <a:bodyPr lIns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79270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4952246" y="3054273"/>
            <a:ext cx="6401554" cy="3021340"/>
          </a:xfrm>
        </p:spPr>
        <p:txBody>
          <a:bodyPr lIns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r">
              <a:buFontTx/>
              <a:buNone/>
              <a:defRPr sz="1600">
                <a:solidFill>
                  <a:schemeClr val="tx1"/>
                </a:solidFill>
              </a:defRPr>
            </a:lvl2pPr>
            <a:lvl3pPr marL="914400" indent="0" algn="r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r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r">
              <a:buFontTx/>
              <a:buNone/>
              <a:defRPr>
                <a:solidFill>
                  <a:schemeClr val="tx1"/>
                </a:solidFill>
              </a:defRPr>
            </a:lvl5pPr>
            <a:lvl6pPr algn="r">
              <a:defRPr sz="1200"/>
            </a:lvl6pPr>
            <a:lvl8pPr algn="r">
              <a:defRPr sz="120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806824" y="2414294"/>
            <a:ext cx="3801390" cy="2661312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952246" y="2629541"/>
            <a:ext cx="6401554" cy="424732"/>
          </a:xfrm>
        </p:spPr>
        <p:txBody>
          <a:bodyPr lIns="0" anchor="b" anchorCtr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  <p:sp>
        <p:nvSpPr>
          <p:cNvPr id="20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Page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775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8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and possibly second row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7552410" y="2414294"/>
            <a:ext cx="3801390" cy="2661312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06824" y="2603655"/>
            <a:ext cx="6401554" cy="424732"/>
          </a:xfrm>
        </p:spPr>
        <p:txBody>
          <a:bodyPr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3028387"/>
            <a:ext cx="6401554" cy="1347548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455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columns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Page title</a:t>
            </a:r>
            <a:endParaRPr lang="en-GB" dirty="0"/>
          </a:p>
        </p:txBody>
      </p:sp>
      <p:sp>
        <p:nvSpPr>
          <p:cNvPr id="2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2560355"/>
            <a:ext cx="5007236" cy="1439881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6824" y="2182749"/>
            <a:ext cx="5007236" cy="369332"/>
          </a:xfrm>
        </p:spPr>
        <p:txBody>
          <a:bodyPr wrap="square"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6346564" y="2568629"/>
            <a:ext cx="5007236" cy="1439881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Content Placeholder 2"/>
          <p:cNvSpPr>
            <a:spLocks noGrp="1"/>
          </p:cNvSpPr>
          <p:nvPr>
            <p:ph idx="21" hasCustomPrompt="1"/>
          </p:nvPr>
        </p:nvSpPr>
        <p:spPr>
          <a:xfrm>
            <a:off x="6346564" y="2191023"/>
            <a:ext cx="5007236" cy="369332"/>
          </a:xfrm>
        </p:spPr>
        <p:txBody>
          <a:bodyPr wrap="square"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290398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-columns_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Page title</a:t>
            </a:r>
            <a:endParaRPr lang="en-GB" dirty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6824" y="2103444"/>
            <a:ext cx="3267235" cy="448637"/>
          </a:xfrm>
        </p:spPr>
        <p:txBody>
          <a:bodyPr lIns="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21" hasCustomPrompt="1"/>
          </p:nvPr>
        </p:nvSpPr>
        <p:spPr>
          <a:xfrm>
            <a:off x="4399541" y="2111718"/>
            <a:ext cx="3267235" cy="448637"/>
          </a:xfrm>
        </p:spPr>
        <p:txBody>
          <a:bodyPr vert="horz" lIns="0" tIns="45720" rIns="91440" bIns="0" rtlCol="0" anchor="b" anchorCtr="0">
            <a:normAutofit/>
          </a:bodyPr>
          <a:lstStyle>
            <a:lvl1pPr>
              <a:defRPr lang="en-US" sz="1600" b="1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 dirty="0"/>
              <a:t>Insert text here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23" hasCustomPrompt="1"/>
          </p:nvPr>
        </p:nvSpPr>
        <p:spPr>
          <a:xfrm>
            <a:off x="8086565" y="2119992"/>
            <a:ext cx="3267235" cy="448637"/>
          </a:xfrm>
        </p:spPr>
        <p:txBody>
          <a:bodyPr vert="horz" lIns="0" tIns="45720" rIns="91440" bIns="0" rtlCol="0" anchor="b" anchorCtr="0">
            <a:normAutofit/>
          </a:bodyPr>
          <a:lstStyle>
            <a:lvl1pPr>
              <a:defRPr lang="en-US" sz="1600" b="1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 dirty="0"/>
              <a:t>Insert text here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2560355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24" hasCustomPrompt="1"/>
          </p:nvPr>
        </p:nvSpPr>
        <p:spPr>
          <a:xfrm>
            <a:off x="4399541" y="2575061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25" hasCustomPrompt="1"/>
          </p:nvPr>
        </p:nvSpPr>
        <p:spPr>
          <a:xfrm>
            <a:off x="8093355" y="2586006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1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tail success sto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461165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4697682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25878" y="635274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7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tail success 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1564" y="0"/>
            <a:ext cx="4513886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48740" y="0"/>
            <a:ext cx="4697682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7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‹#›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54078-FBCE-4758-9F4C-1C7F7852075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818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02" r:id="rId2"/>
    <p:sldLayoutId id="2147483718" r:id="rId3"/>
    <p:sldLayoutId id="2147483715" r:id="rId4"/>
    <p:sldLayoutId id="2147483716" r:id="rId5"/>
    <p:sldLayoutId id="2147483717" r:id="rId6"/>
    <p:sldLayoutId id="2147483683" r:id="rId7"/>
    <p:sldLayoutId id="2147483719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  <p:sldLayoutId id="2147483732" r:id="rId19"/>
    <p:sldLayoutId id="2147483733" r:id="rId20"/>
    <p:sldLayoutId id="2147483734" r:id="rId21"/>
    <p:sldLayoutId id="2147483686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E411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459" y="3404110"/>
            <a:ext cx="8926333" cy="1063387"/>
          </a:xfrm>
        </p:spPr>
        <p:txBody>
          <a:bodyPr>
            <a:normAutofit fontScale="90000"/>
          </a:bodyPr>
          <a:lstStyle/>
          <a:p>
            <a:r>
              <a:rPr lang="ro-RO" dirty="0">
                <a:solidFill>
                  <a:srgbClr val="DE411B"/>
                </a:solidFill>
              </a:rPr>
              <a:t>ProGRamare avansată pe obiecte </a:t>
            </a:r>
            <a:endParaRPr lang="en-GB" dirty="0">
              <a:solidFill>
                <a:srgbClr val="DE411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Mihai-TuDOR Popescu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5921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Mulțumesc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ro-RO" dirty="0"/>
              <a:t>Mihai-Tudor Popescu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897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44798-C7AB-F62E-278B-6346C5CC6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4" y="996707"/>
            <a:ext cx="7701072" cy="660738"/>
          </a:xfrm>
        </p:spPr>
        <p:txBody>
          <a:bodyPr>
            <a:normAutofit/>
          </a:bodyPr>
          <a:lstStyle/>
          <a:p>
            <a:r>
              <a:rPr lang="ro-RO" dirty="0"/>
              <a:t>LaboratoR </a:t>
            </a:r>
            <a:r>
              <a:rPr lang="en-US"/>
              <a:t>11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28E56-C25A-9A49-0745-46D66BAECAE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06824" y="2016874"/>
            <a:ext cx="11000863" cy="3934346"/>
          </a:xfrm>
        </p:spPr>
        <p:txBody>
          <a:bodyPr/>
          <a:lstStyle/>
          <a:p>
            <a:r>
              <a:rPr lang="en-US" cap="none" dirty="0"/>
              <a:t>Fire de </a:t>
            </a:r>
            <a:r>
              <a:rPr lang="en-US" cap="none" dirty="0" err="1"/>
              <a:t>execu</a:t>
            </a:r>
            <a:r>
              <a:rPr lang="ro-RO" cap="none" dirty="0"/>
              <a:t>ție</a:t>
            </a:r>
          </a:p>
          <a:p>
            <a:r>
              <a:rPr lang="ro-RO" cap="none" dirty="0"/>
              <a:t>Programare funcțională în Java și expresii Lambda</a:t>
            </a:r>
          </a:p>
        </p:txBody>
      </p:sp>
    </p:spTree>
    <p:extLst>
      <p:ext uri="{BB962C8B-B14F-4D97-AF65-F5344CB8AC3E}">
        <p14:creationId xmlns:p14="http://schemas.microsoft.com/office/powerpoint/2010/main" val="564034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401D-31E3-2003-9103-270E3324A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4" y="1005851"/>
            <a:ext cx="10405258" cy="660738"/>
          </a:xfrm>
        </p:spPr>
        <p:txBody>
          <a:bodyPr>
            <a:normAutofit fontScale="90000"/>
          </a:bodyPr>
          <a:lstStyle/>
          <a:p>
            <a:r>
              <a:rPr lang="ro-RO" cap="none" dirty="0"/>
              <a:t>Exercițiul </a:t>
            </a:r>
            <a:r>
              <a:rPr lang="en-US" cap="none" dirty="0"/>
              <a:t>1</a:t>
            </a:r>
            <a:r>
              <a:rPr lang="ro-RO" cap="none" dirty="0"/>
              <a:t> – elemente de bază - fire de execuție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2E7F-8A0C-AC9D-5E1D-7CAC3D78B4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06824" y="2016874"/>
            <a:ext cx="10906640" cy="3934346"/>
          </a:xfrm>
        </p:spPr>
        <p:txBody>
          <a:bodyPr/>
          <a:lstStyle/>
          <a:p>
            <a:r>
              <a:rPr lang="ro-RO" cap="none" dirty="0"/>
              <a:t>Creați o aplicație cu 3 fire de execuție în cadrul căreia fiecare</a:t>
            </a:r>
            <a:br>
              <a:rPr lang="ro-RO" cap="none" dirty="0"/>
            </a:br>
            <a:r>
              <a:rPr lang="ro-RO" cap="none" dirty="0"/>
              <a:t>afișează la consolă un mesaj diferit. </a:t>
            </a:r>
            <a:br>
              <a:rPr lang="ro-RO" cap="none" dirty="0"/>
            </a:br>
            <a:r>
              <a:rPr lang="ro-RO" cap="none" dirty="0"/>
              <a:t>Ce observați că se întâmplă la rularea programului?</a:t>
            </a:r>
            <a:br>
              <a:rPr lang="ro-RO" cap="none" dirty="0"/>
            </a:br>
            <a:r>
              <a:rPr lang="ro-RO" cap="none" dirty="0"/>
              <a:t>De ce?</a:t>
            </a:r>
          </a:p>
        </p:txBody>
      </p:sp>
    </p:spTree>
    <p:extLst>
      <p:ext uri="{BB962C8B-B14F-4D97-AF65-F5344CB8AC3E}">
        <p14:creationId xmlns:p14="http://schemas.microsoft.com/office/powerpoint/2010/main" val="1784790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401D-31E3-2003-9103-270E3324A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4" y="1005851"/>
            <a:ext cx="10798365" cy="660738"/>
          </a:xfrm>
        </p:spPr>
        <p:txBody>
          <a:bodyPr>
            <a:normAutofit/>
          </a:bodyPr>
          <a:lstStyle/>
          <a:p>
            <a:r>
              <a:rPr lang="ro-RO" cap="none" dirty="0"/>
              <a:t>Exercițiul 2 – producător și consumator 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2E7F-8A0C-AC9D-5E1D-7CAC3D78B4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06824" y="2016874"/>
            <a:ext cx="10906640" cy="3934346"/>
          </a:xfrm>
        </p:spPr>
        <p:txBody>
          <a:bodyPr/>
          <a:lstStyle/>
          <a:p>
            <a:r>
              <a:rPr lang="ro-RO" cap="none" dirty="0"/>
              <a:t>Creați o aplicație cu două fire de execuție: unul care produce</a:t>
            </a:r>
            <a:br>
              <a:rPr lang="ro-RO" cap="none" dirty="0"/>
            </a:br>
            <a:r>
              <a:rPr lang="ro-RO" cap="none" dirty="0"/>
              <a:t>obiecte de tip numeric și unul care consumă obiectele produse</a:t>
            </a:r>
            <a:br>
              <a:rPr lang="ro-RO" cap="none" dirty="0"/>
            </a:br>
            <a:r>
              <a:rPr lang="ro-RO" cap="none"/>
              <a:t>de primul, înmulțind valorile cu 10 și afișând rezultatul la consolă.</a:t>
            </a:r>
            <a:br>
              <a:rPr lang="ro-RO" cap="none" dirty="0"/>
            </a:br>
            <a:r>
              <a:rPr lang="ro-RO" cap="none" dirty="0"/>
              <a:t>Cum ați procedat? Ce observați la implementare și rulare?</a:t>
            </a:r>
          </a:p>
        </p:txBody>
      </p:sp>
    </p:spTree>
    <p:extLst>
      <p:ext uri="{BB962C8B-B14F-4D97-AF65-F5344CB8AC3E}">
        <p14:creationId xmlns:p14="http://schemas.microsoft.com/office/powerpoint/2010/main" val="4262743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401D-31E3-2003-9103-270E3324A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4" y="1005851"/>
            <a:ext cx="4186165" cy="660738"/>
          </a:xfrm>
        </p:spPr>
        <p:txBody>
          <a:bodyPr/>
          <a:lstStyle/>
          <a:p>
            <a:r>
              <a:rPr lang="ro-RO" cap="none" dirty="0"/>
              <a:t>Exercițiul 3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2E7F-8A0C-AC9D-5E1D-7CAC3D78B4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06824" y="2016874"/>
            <a:ext cx="10906640" cy="3934346"/>
          </a:xfrm>
        </p:spPr>
        <p:txBody>
          <a:bodyPr/>
          <a:lstStyle/>
          <a:p>
            <a:r>
              <a:rPr lang="ro-RO" cap="none" dirty="0"/>
              <a:t>Creați o aplicație care modelează o benzinărie cu 3 pompe și un</a:t>
            </a:r>
            <a:br>
              <a:rPr lang="ro-RO" cap="none" dirty="0"/>
            </a:br>
            <a:r>
              <a:rPr lang="ro-RO" cap="none" dirty="0"/>
              <a:t>flux de mașini care vin să alimenteze. Afișați la ecran când</a:t>
            </a:r>
            <a:br>
              <a:rPr lang="ro-RO" cap="none" dirty="0"/>
            </a:br>
            <a:r>
              <a:rPr lang="ro-RO" cap="none" dirty="0"/>
              <a:t>o mașină a fost preluată și alimentată.</a:t>
            </a:r>
            <a:br>
              <a:rPr lang="ro-RO" cap="none" dirty="0"/>
            </a:br>
            <a:r>
              <a:rPr lang="ro-RO" cap="none" dirty="0"/>
              <a:t>Cum ați procedat? Ce probleme observați?</a:t>
            </a:r>
          </a:p>
        </p:txBody>
      </p:sp>
    </p:spTree>
    <p:extLst>
      <p:ext uri="{BB962C8B-B14F-4D97-AF65-F5344CB8AC3E}">
        <p14:creationId xmlns:p14="http://schemas.microsoft.com/office/powerpoint/2010/main" val="1697052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401D-31E3-2003-9103-270E3324A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4" y="1005851"/>
            <a:ext cx="10020697" cy="660738"/>
          </a:xfrm>
        </p:spPr>
        <p:txBody>
          <a:bodyPr>
            <a:normAutofit fontScale="90000"/>
          </a:bodyPr>
          <a:lstStyle/>
          <a:p>
            <a:r>
              <a:rPr lang="ro-RO" cap="none" dirty="0"/>
              <a:t>Exercițiul 4 – problema filosofilor (important)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2E7F-8A0C-AC9D-5E1D-7CAC3D78B4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06824" y="2016874"/>
            <a:ext cx="10906640" cy="3934346"/>
          </a:xfrm>
        </p:spPr>
        <p:txBody>
          <a:bodyPr/>
          <a:lstStyle/>
          <a:p>
            <a:r>
              <a:rPr lang="ro-RO" sz="2800" cap="none" dirty="0"/>
              <a:t>Construiți o aplicație care modelează următorul fenomen:</a:t>
            </a:r>
            <a:br>
              <a:rPr lang="ro-RO" sz="2800" cap="none" dirty="0"/>
            </a:br>
            <a:r>
              <a:rPr lang="ro-RO" sz="2800" cap="none" dirty="0"/>
              <a:t>Avem 5 filosofi tăcuți care stau la o masă rotundă, mâncând și</a:t>
            </a:r>
            <a:br>
              <a:rPr lang="ro-RO" sz="2800" cap="none" dirty="0"/>
            </a:br>
            <a:r>
              <a:rPr lang="ro-RO" sz="2800" cap="none" dirty="0"/>
              <a:t> gândind.</a:t>
            </a:r>
            <a:br>
              <a:rPr lang="ro-RO" sz="2800" cap="none" dirty="0"/>
            </a:br>
            <a:r>
              <a:rPr lang="ro-RO" sz="2800" cap="none" dirty="0"/>
              <a:t>Sunt 5 furculițe pe masă, pe care ei le pot împărți.</a:t>
            </a:r>
            <a:br>
              <a:rPr lang="ro-RO" sz="2800" cap="none" dirty="0"/>
            </a:br>
            <a:r>
              <a:rPr lang="ro-RO" sz="2800" cap="none" dirty="0"/>
              <a:t>Pentru a mânca, un filosof trebuie să aibă furculițe în ambele</a:t>
            </a:r>
            <a:br>
              <a:rPr lang="ro-RO" sz="2800" cap="none" dirty="0"/>
            </a:br>
            <a:r>
              <a:rPr lang="ro-RO" sz="2800" cap="none" dirty="0"/>
              <a:t>mâini. După ce mănâncă, pune ambele furculițe jos și ele pot fi</a:t>
            </a:r>
            <a:br>
              <a:rPr lang="ro-RO" sz="2800" cap="none" dirty="0"/>
            </a:br>
            <a:r>
              <a:rPr lang="ro-RO" sz="2800" cap="none" dirty="0"/>
              <a:t>luate de alt filosof, care repetă ciclul.</a:t>
            </a:r>
            <a:br>
              <a:rPr lang="ro-RO" sz="2800" cap="none" dirty="0"/>
            </a:br>
            <a:r>
              <a:rPr lang="ro-RO" sz="2800" cap="none" dirty="0"/>
              <a:t>Scopul e crearea unui algoritm care permite ca</a:t>
            </a:r>
            <a:br>
              <a:rPr lang="ro-RO" sz="2800" cap="none" dirty="0"/>
            </a:br>
            <a:r>
              <a:rPr lang="ro-RO" sz="2800" cap="none" dirty="0"/>
              <a:t> toți filosofii să mănânce fără ca niciunul să moară de foame.</a:t>
            </a:r>
          </a:p>
          <a:p>
            <a:r>
              <a:rPr lang="ro-RO" sz="2800" cap="none" dirty="0"/>
              <a:t>https://www.baeldung.com/java-dining-philoshophers</a:t>
            </a:r>
          </a:p>
        </p:txBody>
      </p:sp>
    </p:spTree>
    <p:extLst>
      <p:ext uri="{BB962C8B-B14F-4D97-AF65-F5344CB8AC3E}">
        <p14:creationId xmlns:p14="http://schemas.microsoft.com/office/powerpoint/2010/main" val="157216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401D-31E3-2003-9103-270E3324A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4" y="1005851"/>
            <a:ext cx="9037931" cy="660738"/>
          </a:xfrm>
        </p:spPr>
        <p:txBody>
          <a:bodyPr>
            <a:normAutofit/>
          </a:bodyPr>
          <a:lstStyle/>
          <a:p>
            <a:r>
              <a:rPr lang="ro-RO" cap="none" dirty="0"/>
              <a:t>Exercițiul 5 - Lambda expresii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2E7F-8A0C-AC9D-5E1D-7CAC3D78B4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06824" y="2016874"/>
            <a:ext cx="10906640" cy="3934346"/>
          </a:xfrm>
        </p:spPr>
        <p:txBody>
          <a:bodyPr/>
          <a:lstStyle/>
          <a:p>
            <a:r>
              <a:rPr lang="ro-RO" sz="2800" cap="none" dirty="0"/>
              <a:t>Creați o aplicație care citește o listă de cărți care au titlu, autor și</a:t>
            </a:r>
            <a:br>
              <a:rPr lang="ro-RO" sz="2800" cap="none" dirty="0"/>
            </a:br>
            <a:r>
              <a:rPr lang="ro-RO" sz="2800" cap="none" dirty="0"/>
              <a:t> an de publicare. Folosind expresii lambda, afișați doar cărțile publicate între</a:t>
            </a:r>
            <a:br>
              <a:rPr lang="ro-RO" sz="2800" cap="none" dirty="0"/>
            </a:br>
            <a:r>
              <a:rPr lang="ro-RO" sz="2800" cap="none" dirty="0"/>
              <a:t>1920 și 1950.</a:t>
            </a:r>
          </a:p>
          <a:p>
            <a:r>
              <a:rPr lang="ro-RO" sz="2800" cap="none" dirty="0"/>
              <a:t>Extindeți obiectul carte adăugând numele editurii. În lista de cărți, folosind</a:t>
            </a:r>
            <a:br>
              <a:rPr lang="ro-RO" sz="2800" cap="none" dirty="0"/>
            </a:br>
            <a:r>
              <a:rPr lang="ro-RO" sz="2800" cap="none" dirty="0"/>
              <a:t>lambda expresii, fără să interveniți asupra listei de inițializare sau datelor citite</a:t>
            </a:r>
            <a:br>
              <a:rPr lang="ro-RO" sz="2800" cap="none" dirty="0"/>
            </a:br>
            <a:r>
              <a:rPr lang="ro-RO" sz="2800" cap="none" dirty="0"/>
              <a:t>de la tastatură, setați același nume de editură pe toate obiectele.</a:t>
            </a:r>
            <a:br>
              <a:rPr lang="ro-RO" sz="2800" cap="none" dirty="0"/>
            </a:br>
            <a:r>
              <a:rPr lang="ro-RO" sz="2800" cap="none" dirty="0"/>
              <a:t>Ce observați la implementare?</a:t>
            </a:r>
          </a:p>
        </p:txBody>
      </p:sp>
    </p:spTree>
    <p:extLst>
      <p:ext uri="{BB962C8B-B14F-4D97-AF65-F5344CB8AC3E}">
        <p14:creationId xmlns:p14="http://schemas.microsoft.com/office/powerpoint/2010/main" val="799719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401D-31E3-2003-9103-270E3324A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4" y="1005851"/>
            <a:ext cx="4186165" cy="660738"/>
          </a:xfrm>
        </p:spPr>
        <p:txBody>
          <a:bodyPr/>
          <a:lstStyle/>
          <a:p>
            <a:r>
              <a:rPr lang="ro-RO" cap="none" dirty="0"/>
              <a:t>Exercițiul 6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2E7F-8A0C-AC9D-5E1D-7CAC3D78B4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06824" y="2016874"/>
            <a:ext cx="10906640" cy="3934346"/>
          </a:xfrm>
        </p:spPr>
        <p:txBody>
          <a:bodyPr/>
          <a:lstStyle/>
          <a:p>
            <a:r>
              <a:rPr lang="ro-RO" cap="none" dirty="0"/>
              <a:t>Modificați pet clinic sau proiectul vostru astfel încât în</a:t>
            </a:r>
            <a:br>
              <a:rPr lang="ro-RO" cap="none" dirty="0"/>
            </a:br>
            <a:r>
              <a:rPr lang="ro-RO" cap="none" dirty="0"/>
              <a:t> metodele de căutare să folosiți</a:t>
            </a:r>
            <a:br>
              <a:rPr lang="ro-RO" cap="none" dirty="0"/>
            </a:br>
            <a:r>
              <a:rPr lang="ro-RO" cap="none" dirty="0"/>
              <a:t>lambda expresii. În ce situații observați că sunt utile și ce efect</a:t>
            </a:r>
            <a:br>
              <a:rPr lang="ro-RO" cap="none" dirty="0"/>
            </a:br>
            <a:r>
              <a:rPr lang="ro-RO" cap="none" dirty="0"/>
              <a:t>observați că produc ele?</a:t>
            </a:r>
          </a:p>
        </p:txBody>
      </p:sp>
    </p:spTree>
    <p:extLst>
      <p:ext uri="{BB962C8B-B14F-4D97-AF65-F5344CB8AC3E}">
        <p14:creationId xmlns:p14="http://schemas.microsoft.com/office/powerpoint/2010/main" val="2725935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401D-31E3-2003-9103-270E3324A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888" y="906780"/>
            <a:ext cx="8969565" cy="660738"/>
          </a:xfrm>
        </p:spPr>
        <p:txBody>
          <a:bodyPr>
            <a:normAutofit/>
          </a:bodyPr>
          <a:lstStyle/>
          <a:p>
            <a:r>
              <a:rPr lang="ro-RO" cap="none" dirty="0"/>
              <a:t>Q &amp; A, discuții</a:t>
            </a:r>
            <a:endParaRPr lang="en-US" cap="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79021-4D45-DCB8-2D7F-753BCD2C022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0" indent="0">
              <a:buNone/>
            </a:pPr>
            <a:br>
              <a:rPr lang="ro-RO" cap="none" dirty="0"/>
            </a:b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63361783"/>
      </p:ext>
    </p:extLst>
  </p:cSld>
  <p:clrMapOvr>
    <a:masterClrMapping/>
  </p:clrMapOvr>
</p:sld>
</file>

<file path=ppt/theme/theme1.xml><?xml version="1.0" encoding="utf-8"?>
<a:theme xmlns:a="http://schemas.openxmlformats.org/drawingml/2006/main" name="Endava PPT slides">
  <a:themeElements>
    <a:clrScheme name="Endava colors">
      <a:dk1>
        <a:srgbClr val="000000"/>
      </a:dk1>
      <a:lt1>
        <a:srgbClr val="FFFFFF"/>
      </a:lt1>
      <a:dk2>
        <a:srgbClr val="BDBEC0"/>
      </a:dk2>
      <a:lt2>
        <a:srgbClr val="FFFFFF"/>
      </a:lt2>
      <a:accent1>
        <a:srgbClr val="DF411C"/>
      </a:accent1>
      <a:accent2>
        <a:srgbClr val="000000"/>
      </a:accent2>
      <a:accent3>
        <a:srgbClr val="E8775C"/>
      </a:accent3>
      <a:accent4>
        <a:srgbClr val="7F878B"/>
      </a:accent4>
      <a:accent5>
        <a:srgbClr val="252729"/>
      </a:accent5>
      <a:accent6>
        <a:srgbClr val="000000"/>
      </a:accent6>
      <a:hlink>
        <a:srgbClr val="DF411C"/>
      </a:hlink>
      <a:folHlink>
        <a:srgbClr val="000000"/>
      </a:folHlink>
    </a:clrScheme>
    <a:fontScheme name="Endava standard font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Presentation template - 2017.pptx [Read-Only]" id="{7918DA3B-36CE-42CE-96DE-B90C636A913F}" vid="{9F7E161C-E25C-476C-870A-D13FA39443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4e7e4dd7-87a7-44ed-a117-880e36b8a711">WMENFUZ2NZA5-29392445-8589</_dlc_DocId>
    <_dlc_DocIdUrl xmlns="4e7e4dd7-87a7-44ed-a117-880e36b8a711">
      <Url>https://one.endava.com/Group/SalesAndMarketing/_layouts/15/DocIdRedir.aspx?ID=WMENFUZ2NZA5-29392445-8589</Url>
      <Description>WMENFUZ2NZA5-29392445-8589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FBAAD7C9E6E745B7FEE6CC7DC24E33" ma:contentTypeVersion="0" ma:contentTypeDescription="Create a new document." ma:contentTypeScope="" ma:versionID="bcc4530fba5faa5e1c6226d6341d4ae9">
  <xsd:schema xmlns:xsd="http://www.w3.org/2001/XMLSchema" xmlns:xs="http://www.w3.org/2001/XMLSchema" xmlns:p="http://schemas.microsoft.com/office/2006/metadata/properties" xmlns:ns2="4e7e4dd7-87a7-44ed-a117-880e36b8a711" targetNamespace="http://schemas.microsoft.com/office/2006/metadata/properties" ma:root="true" ma:fieldsID="92143b6738aaad5a27d8fc4d0e9aeb7f" ns2:_="">
    <xsd:import namespace="4e7e4dd7-87a7-44ed-a117-880e36b8a711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7e4dd7-87a7-44ed-a117-880e36b8a71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DE70423-9FE9-4B65-9BE2-E34FCE1BD5F6}">
  <ds:schemaRefs>
    <ds:schemaRef ds:uri="http://purl.org/dc/elements/1.1/"/>
    <ds:schemaRef ds:uri="http://www.w3.org/XML/1998/namespace"/>
    <ds:schemaRef ds:uri="http://purl.org/dc/terms/"/>
    <ds:schemaRef ds:uri="4e7e4dd7-87a7-44ed-a117-880e36b8a711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EBC57224-B575-4CEF-909E-36764AD2B883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8EB9DC28-FC5A-4BF8-B23A-4776689879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7e4dd7-87a7-44ed-a117-880e36b8a7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F42C2D96-7AE6-498C-A65A-58BFE51032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Presentation template - 2017</Template>
  <TotalTime>5260</TotalTime>
  <Words>415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Narrow</vt:lpstr>
      <vt:lpstr>Arial Narrow Bold</vt:lpstr>
      <vt:lpstr>Calibri</vt:lpstr>
      <vt:lpstr>Helvetica Neue Light</vt:lpstr>
      <vt:lpstr>Wingdings</vt:lpstr>
      <vt:lpstr>Endava PPT slides</vt:lpstr>
      <vt:lpstr>ProGRamare avansată pe obiecte </vt:lpstr>
      <vt:lpstr>LaboratoR 11</vt:lpstr>
      <vt:lpstr>Exercițiul 1 – elemente de bază - fire de execuție</vt:lpstr>
      <vt:lpstr>Exercițiul 2 – producător și consumator </vt:lpstr>
      <vt:lpstr>Exercițiul 3</vt:lpstr>
      <vt:lpstr>Exercițiul 4 – problema filosofilor (important)</vt:lpstr>
      <vt:lpstr>Exercițiul 5 - Lambda expresii</vt:lpstr>
      <vt:lpstr>Exercițiul 6</vt:lpstr>
      <vt:lpstr>Q &amp; A, discuții</vt:lpstr>
      <vt:lpstr>Mulțumesc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ProGRamare avansată pe obiecte</dc:title>
  <dc:creator>Mihai Tudor Popescu</dc:creator>
  <cp:lastModifiedBy>Mihai Tudor Popescu</cp:lastModifiedBy>
  <cp:revision>9</cp:revision>
  <cp:lastPrinted>2015-07-09T12:46:33Z</cp:lastPrinted>
  <dcterms:created xsi:type="dcterms:W3CDTF">2023-02-24T12:40:57Z</dcterms:created>
  <dcterms:modified xsi:type="dcterms:W3CDTF">2023-05-22T09:25:26Z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0x01010053FBAAD7C9E6E745B7FEE6CC7DC24E33</vt:lpwstr>
  </property>
  <property fmtid="{D5CDD505-2E9C-101B-9397-08002B2CF9AE}" pid="3" name="_dlc_DocIdItemGuid">
    <vt:lpwstr>b31bafd3-3c2c-442e-bbbb-25765d6fab2c</vt:lpwstr>
  </property>
</Properties>
</file>