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6"/>
  </p:notesMasterIdLst>
  <p:handoutMasterIdLst>
    <p:handoutMasterId r:id="rId17"/>
  </p:handoutMasterIdLst>
  <p:sldIdLst>
    <p:sldId id="281" r:id="rId6"/>
    <p:sldId id="306" r:id="rId7"/>
    <p:sldId id="323" r:id="rId8"/>
    <p:sldId id="312" r:id="rId9"/>
    <p:sldId id="325" r:id="rId10"/>
    <p:sldId id="327" r:id="rId11"/>
    <p:sldId id="328" r:id="rId12"/>
    <p:sldId id="324" r:id="rId13"/>
    <p:sldId id="322" r:id="rId14"/>
    <p:sldId id="298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7DF35394-514D-4309-BFA3-51B16A2A2F80}"/>
    <pc:docChg chg="custSel modSld">
      <pc:chgData name="Mihai Tudor Popescu" userId="d2848db1-cc46-4ef4-9a4a-e5cde809c26e" providerId="ADAL" clId="{7DF35394-514D-4309-BFA3-51B16A2A2F80}" dt="2023-05-22T10:05:41.021" v="1670" actId="20577"/>
      <pc:docMkLst>
        <pc:docMk/>
      </pc:docMkLst>
      <pc:sldChg chg="modSp mod">
        <pc:chgData name="Mihai Tudor Popescu" userId="d2848db1-cc46-4ef4-9a4a-e5cde809c26e" providerId="ADAL" clId="{7DF35394-514D-4309-BFA3-51B16A2A2F80}" dt="2023-05-22T09:26:54.082" v="103" actId="20577"/>
        <pc:sldMkLst>
          <pc:docMk/>
          <pc:sldMk cId="564034338" sldId="306"/>
        </pc:sldMkLst>
        <pc:spChg chg="mod">
          <ac:chgData name="Mihai Tudor Popescu" userId="d2848db1-cc46-4ef4-9a4a-e5cde809c26e" providerId="ADAL" clId="{7DF35394-514D-4309-BFA3-51B16A2A2F80}" dt="2023-05-22T09:25:51.511" v="1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7DF35394-514D-4309-BFA3-51B16A2A2F80}" dt="2023-05-22T09:26:54.082" v="103" actId="20577"/>
          <ac:spMkLst>
            <pc:docMk/>
            <pc:sldMk cId="564034338" sldId="306"/>
            <ac:spMk id="3" creationId="{B6228E56-C25A-9A49-0745-46D66BAECAE0}"/>
          </ac:spMkLst>
        </pc:spChg>
      </pc:sldChg>
      <pc:sldChg chg="modSp mod">
        <pc:chgData name="Mihai Tudor Popescu" userId="d2848db1-cc46-4ef4-9a4a-e5cde809c26e" providerId="ADAL" clId="{7DF35394-514D-4309-BFA3-51B16A2A2F80}" dt="2023-05-22T09:53:48.553" v="626" actId="20577"/>
        <pc:sldMkLst>
          <pc:docMk/>
          <pc:sldMk cId="4262743990" sldId="312"/>
        </pc:sldMkLst>
        <pc:spChg chg="mod">
          <ac:chgData name="Mihai Tudor Popescu" userId="d2848db1-cc46-4ef4-9a4a-e5cde809c26e" providerId="ADAL" clId="{7DF35394-514D-4309-BFA3-51B16A2A2F80}" dt="2023-05-22T09:52:46.205" v="477" actId="20577"/>
          <ac:spMkLst>
            <pc:docMk/>
            <pc:sldMk cId="4262743990" sldId="312"/>
            <ac:spMk id="2" creationId="{9E89401D-31E3-2003-9103-270E3324A731}"/>
          </ac:spMkLst>
        </pc:spChg>
        <pc:spChg chg="mod">
          <ac:chgData name="Mihai Tudor Popescu" userId="d2848db1-cc46-4ef4-9a4a-e5cde809c26e" providerId="ADAL" clId="{7DF35394-514D-4309-BFA3-51B16A2A2F80}" dt="2023-05-22T09:53:48.553" v="626" actId="20577"/>
          <ac:spMkLst>
            <pc:docMk/>
            <pc:sldMk cId="4262743990" sldId="312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7DF35394-514D-4309-BFA3-51B16A2A2F80}" dt="2023-05-22T09:52:26.855" v="474" actId="20577"/>
        <pc:sldMkLst>
          <pc:docMk/>
          <pc:sldMk cId="1784790290" sldId="323"/>
        </pc:sldMkLst>
        <pc:spChg chg="mod">
          <ac:chgData name="Mihai Tudor Popescu" userId="d2848db1-cc46-4ef4-9a4a-e5cde809c26e" providerId="ADAL" clId="{7DF35394-514D-4309-BFA3-51B16A2A2F80}" dt="2023-05-22T09:27:28.628" v="125" actId="20577"/>
          <ac:spMkLst>
            <pc:docMk/>
            <pc:sldMk cId="1784790290" sldId="323"/>
            <ac:spMk id="2" creationId="{9E89401D-31E3-2003-9103-270E3324A731}"/>
          </ac:spMkLst>
        </pc:spChg>
        <pc:spChg chg="mod">
          <ac:chgData name="Mihai Tudor Popescu" userId="d2848db1-cc46-4ef4-9a4a-e5cde809c26e" providerId="ADAL" clId="{7DF35394-514D-4309-BFA3-51B16A2A2F80}" dt="2023-05-22T09:52:26.855" v="474" actId="20577"/>
          <ac:spMkLst>
            <pc:docMk/>
            <pc:sldMk cId="1784790290" sldId="323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7DF35394-514D-4309-BFA3-51B16A2A2F80}" dt="2023-05-22T10:05:41.021" v="1670" actId="20577"/>
        <pc:sldMkLst>
          <pc:docMk/>
          <pc:sldMk cId="2725935646" sldId="324"/>
        </pc:sldMkLst>
        <pc:spChg chg="mod">
          <ac:chgData name="Mihai Tudor Popescu" userId="d2848db1-cc46-4ef4-9a4a-e5cde809c26e" providerId="ADAL" clId="{7DF35394-514D-4309-BFA3-51B16A2A2F80}" dt="2023-05-22T10:02:25.904" v="1292" actId="20577"/>
          <ac:spMkLst>
            <pc:docMk/>
            <pc:sldMk cId="2725935646" sldId="324"/>
            <ac:spMk id="2" creationId="{9E89401D-31E3-2003-9103-270E3324A731}"/>
          </ac:spMkLst>
        </pc:spChg>
        <pc:spChg chg="mod">
          <ac:chgData name="Mihai Tudor Popescu" userId="d2848db1-cc46-4ef4-9a4a-e5cde809c26e" providerId="ADAL" clId="{7DF35394-514D-4309-BFA3-51B16A2A2F80}" dt="2023-05-22T10:05:41.021" v="1670" actId="20577"/>
          <ac:spMkLst>
            <pc:docMk/>
            <pc:sldMk cId="2725935646" sldId="324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7DF35394-514D-4309-BFA3-51B16A2A2F80}" dt="2023-05-22T09:58:26.075" v="999" actId="20577"/>
        <pc:sldMkLst>
          <pc:docMk/>
          <pc:sldMk cId="1697052793" sldId="325"/>
        </pc:sldMkLst>
        <pc:spChg chg="mod">
          <ac:chgData name="Mihai Tudor Popescu" userId="d2848db1-cc46-4ef4-9a4a-e5cde809c26e" providerId="ADAL" clId="{7DF35394-514D-4309-BFA3-51B16A2A2F80}" dt="2023-05-22T09:58:26.075" v="999" actId="20577"/>
          <ac:spMkLst>
            <pc:docMk/>
            <pc:sldMk cId="1697052793" sldId="325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7DF35394-514D-4309-BFA3-51B16A2A2F80}" dt="2023-05-22T10:00:51.493" v="1105" actId="20577"/>
        <pc:sldMkLst>
          <pc:docMk/>
          <pc:sldMk cId="157216833" sldId="327"/>
        </pc:sldMkLst>
        <pc:spChg chg="mod">
          <ac:chgData name="Mihai Tudor Popescu" userId="d2848db1-cc46-4ef4-9a4a-e5cde809c26e" providerId="ADAL" clId="{7DF35394-514D-4309-BFA3-51B16A2A2F80}" dt="2023-05-22T10:00:16.660" v="1003" actId="20577"/>
          <ac:spMkLst>
            <pc:docMk/>
            <pc:sldMk cId="157216833" sldId="327"/>
            <ac:spMk id="2" creationId="{9E89401D-31E3-2003-9103-270E3324A731}"/>
          </ac:spMkLst>
        </pc:spChg>
        <pc:spChg chg="mod">
          <ac:chgData name="Mihai Tudor Popescu" userId="d2848db1-cc46-4ef4-9a4a-e5cde809c26e" providerId="ADAL" clId="{7DF35394-514D-4309-BFA3-51B16A2A2F80}" dt="2023-05-22T10:00:51.493" v="1105" actId="20577"/>
          <ac:spMkLst>
            <pc:docMk/>
            <pc:sldMk cId="157216833" sldId="327"/>
            <ac:spMk id="3" creationId="{A21C2E7F-8A0C-AC9D-5E1D-7CAC3D78B4E3}"/>
          </ac:spMkLst>
        </pc:spChg>
      </pc:sldChg>
      <pc:sldChg chg="modSp mod">
        <pc:chgData name="Mihai Tudor Popescu" userId="d2848db1-cc46-4ef4-9a4a-e5cde809c26e" providerId="ADAL" clId="{7DF35394-514D-4309-BFA3-51B16A2A2F80}" dt="2023-05-22T10:01:55.513" v="1255" actId="20577"/>
        <pc:sldMkLst>
          <pc:docMk/>
          <pc:sldMk cId="799719542" sldId="328"/>
        </pc:sldMkLst>
        <pc:spChg chg="mod">
          <ac:chgData name="Mihai Tudor Popescu" userId="d2848db1-cc46-4ef4-9a4a-e5cde809c26e" providerId="ADAL" clId="{7DF35394-514D-4309-BFA3-51B16A2A2F80}" dt="2023-05-22T10:01:05.413" v="1115" actId="20577"/>
          <ac:spMkLst>
            <pc:docMk/>
            <pc:sldMk cId="799719542" sldId="328"/>
            <ac:spMk id="2" creationId="{9E89401D-31E3-2003-9103-270E3324A731}"/>
          </ac:spMkLst>
        </pc:spChg>
        <pc:spChg chg="mod">
          <ac:chgData name="Mihai Tudor Popescu" userId="d2848db1-cc46-4ef4-9a4a-e5cde809c26e" providerId="ADAL" clId="{7DF35394-514D-4309-BFA3-51B16A2A2F80}" dt="2023-05-22T10:01:55.513" v="1255" actId="20577"/>
          <ac:spMkLst>
            <pc:docMk/>
            <pc:sldMk cId="799719542" sldId="328"/>
            <ac:spMk id="3" creationId="{A21C2E7F-8A0C-AC9D-5E1D-7CAC3D78B4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22/05/2023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19/05/2023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</a:t>
            </a:r>
            <a:r>
              <a:rPr lang="en-US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en-US" cap="none" dirty="0" err="1"/>
              <a:t>Programare</a:t>
            </a:r>
            <a:r>
              <a:rPr lang="en-US" cap="none" dirty="0"/>
              <a:t> </a:t>
            </a:r>
            <a:r>
              <a:rPr lang="en-US" cap="none" dirty="0" err="1"/>
              <a:t>asincron</a:t>
            </a:r>
            <a:r>
              <a:rPr lang="ro-RO" cap="none" dirty="0"/>
              <a:t>ă</a:t>
            </a:r>
          </a:p>
          <a:p>
            <a:r>
              <a:rPr lang="ro-RO" cap="none" dirty="0"/>
              <a:t>Gestionarea cererilor HTTP – Servlets, JSP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10405258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</a:t>
            </a:r>
            <a:r>
              <a:rPr lang="en-US" cap="none" dirty="0"/>
              <a:t>1</a:t>
            </a:r>
            <a:r>
              <a:rPr lang="ro-RO" cap="none" dirty="0"/>
              <a:t> – programare asincronă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Implementați o aplicație cu 3 metode care returnează Future, </a:t>
            </a:r>
            <a:br>
              <a:rPr lang="ro-RO" cap="none" dirty="0"/>
            </a:br>
            <a:r>
              <a:rPr lang="ro-RO" cap="none" dirty="0"/>
              <a:t>fiecare așteptând un anumit timp și apoi afișând un mesaj, diferit</a:t>
            </a:r>
            <a:br>
              <a:rPr lang="ro-RO" cap="none" dirty="0"/>
            </a:br>
            <a:r>
              <a:rPr lang="ro-RO" cap="none" dirty="0"/>
              <a:t>pentru fiecare dintre ele. În main, apelați toate metodele în ordine.</a:t>
            </a:r>
            <a:br>
              <a:rPr lang="ro-RO" cap="none" dirty="0"/>
            </a:br>
            <a:r>
              <a:rPr lang="ro-RO" cap="none" dirty="0"/>
              <a:t>Ce observați la rularea programului?</a:t>
            </a:r>
          </a:p>
        </p:txBody>
      </p:sp>
    </p:spTree>
    <p:extLst>
      <p:ext uri="{BB962C8B-B14F-4D97-AF65-F5344CB8AC3E}">
        <p14:creationId xmlns:p14="http://schemas.microsoft.com/office/powerpoint/2010/main" val="17847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107983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2 – programare asincronă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Modificați programul anterior astfel încât să folosiți</a:t>
            </a:r>
            <a:br>
              <a:rPr lang="ro-RO" cap="none" dirty="0"/>
            </a:br>
            <a:r>
              <a:rPr lang="ro-RO" cap="none" dirty="0"/>
              <a:t> CompletableFuture.</a:t>
            </a:r>
            <a:br>
              <a:rPr lang="ro-RO" cap="none" dirty="0"/>
            </a:br>
            <a:r>
              <a:rPr lang="ro-RO" cap="none" dirty="0"/>
              <a:t>Ce observați că se schimbă în implementare?</a:t>
            </a:r>
          </a:p>
        </p:txBody>
      </p:sp>
    </p:spTree>
    <p:extLst>
      <p:ext uri="{BB962C8B-B14F-4D97-AF65-F5344CB8AC3E}">
        <p14:creationId xmlns:p14="http://schemas.microsoft.com/office/powerpoint/2010/main" val="426274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3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Implementați o aplicație care citește 4 numere de la tastatură și</a:t>
            </a:r>
            <a:br>
              <a:rPr lang="ro-RO" cap="none" dirty="0"/>
            </a:br>
            <a:r>
              <a:rPr lang="ro-RO" cap="none" dirty="0"/>
              <a:t>calculează suma tuturor, astfel:</a:t>
            </a:r>
            <a:br>
              <a:rPr lang="ro-RO" cap="none" dirty="0"/>
            </a:br>
            <a:r>
              <a:rPr lang="ro-RO" cap="none" dirty="0"/>
              <a:t>- se adună primele două numere</a:t>
            </a:r>
            <a:br>
              <a:rPr lang="ro-RO" cap="none" dirty="0"/>
            </a:br>
            <a:r>
              <a:rPr lang="ro-RO" cap="none" dirty="0"/>
              <a:t>- se adună ultimele două</a:t>
            </a:r>
            <a:br>
              <a:rPr lang="ro-RO" cap="none" dirty="0"/>
            </a:br>
            <a:r>
              <a:rPr lang="ro-RO" cap="none" dirty="0"/>
              <a:t>- se adună perechea de sume rezultate</a:t>
            </a:r>
            <a:br>
              <a:rPr lang="ro-RO" cap="none" dirty="0"/>
            </a:br>
            <a:r>
              <a:rPr lang="ro-RO" cap="none" dirty="0"/>
              <a:t>- se afișează rezultatul pe ecran</a:t>
            </a:r>
            <a:br>
              <a:rPr lang="ro-RO" cap="none" dirty="0"/>
            </a:br>
            <a:r>
              <a:rPr lang="ro-RO" cap="none" dirty="0"/>
              <a:t>Folosiți Future/CompletableFuture.</a:t>
            </a:r>
          </a:p>
        </p:txBody>
      </p:sp>
    </p:spTree>
    <p:extLst>
      <p:ext uri="{BB962C8B-B14F-4D97-AF65-F5344CB8AC3E}">
        <p14:creationId xmlns:p14="http://schemas.microsoft.com/office/powerpoint/2010/main" val="169705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10020697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4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sz="2800" cap="none" dirty="0"/>
              <a:t>Refactorizați aplicația de mai devreme astfel încât să folosiți ForkJoinTask.</a:t>
            </a:r>
          </a:p>
        </p:txBody>
      </p:sp>
    </p:spTree>
    <p:extLst>
      <p:ext uri="{BB962C8B-B14F-4D97-AF65-F5344CB8AC3E}">
        <p14:creationId xmlns:p14="http://schemas.microsoft.com/office/powerpoint/2010/main" val="1572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9037931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5 - Servlets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sz="2800" cap="none" dirty="0"/>
              <a:t>Construiți o aplicație care afișează în browser o pagină prietenoasă care</a:t>
            </a:r>
            <a:br>
              <a:rPr lang="ro-RO" sz="2800" cap="none" dirty="0"/>
            </a:br>
            <a:r>
              <a:rPr lang="ro-RO" sz="2800" cap="none" dirty="0"/>
              <a:t>conține un număr generat aleatoriu.</a:t>
            </a:r>
          </a:p>
        </p:txBody>
      </p:sp>
    </p:spTree>
    <p:extLst>
      <p:ext uri="{BB962C8B-B14F-4D97-AF65-F5344CB8AC3E}">
        <p14:creationId xmlns:p14="http://schemas.microsoft.com/office/powerpoint/2010/main" val="79971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6 - JSP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Folosind servlets și JSP, creați </a:t>
            </a:r>
            <a:r>
              <a:rPr lang="ro-RO" cap="none"/>
              <a:t>o pagină simplă pentru aplicația</a:t>
            </a:r>
            <a:br>
              <a:rPr lang="ro-RO" cap="none"/>
            </a:br>
            <a:r>
              <a:rPr lang="ro-RO" cap="none"/>
              <a:t>de calcul al sumei, care preia dintr-un formular web cele 4 numere</a:t>
            </a:r>
            <a:br>
              <a:rPr lang="ro-RO" cap="none"/>
            </a:br>
            <a:r>
              <a:rPr lang="ro-RO" cap="none"/>
              <a:t>și afișează pe ecran suma lor</a:t>
            </a:r>
            <a:endParaRPr lang="ro-RO" cap="none" dirty="0"/>
          </a:p>
        </p:txBody>
      </p:sp>
    </p:spTree>
    <p:extLst>
      <p:ext uri="{BB962C8B-B14F-4D97-AF65-F5344CB8AC3E}">
        <p14:creationId xmlns:p14="http://schemas.microsoft.com/office/powerpoint/2010/main" val="272593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Q &amp; A, discuții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br>
              <a:rPr lang="ro-RO" cap="none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3361783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5301</TotalTime>
  <Words>227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ProGRamare avansată pe obiecte </vt:lpstr>
      <vt:lpstr>LaboratoR 12</vt:lpstr>
      <vt:lpstr>Exercițiul 1 – programare asincronă</vt:lpstr>
      <vt:lpstr>Exercițiul 2 – programare asincronă</vt:lpstr>
      <vt:lpstr>Exercițiul 3</vt:lpstr>
      <vt:lpstr>Exercițiul 4</vt:lpstr>
      <vt:lpstr>Exercițiul 5 - Servlets</vt:lpstr>
      <vt:lpstr>Exercițiul 6 - JSP</vt:lpstr>
      <vt:lpstr>Q &amp; A, discuții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10</cp:revision>
  <cp:lastPrinted>2015-07-09T12:46:33Z</cp:lastPrinted>
  <dcterms:created xsi:type="dcterms:W3CDTF">2023-02-24T12:40:57Z</dcterms:created>
  <dcterms:modified xsi:type="dcterms:W3CDTF">2023-05-22T10:05:42Z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