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5"/>
  </p:sldMasterIdLst>
  <p:notesMasterIdLst>
    <p:notesMasterId r:id="rId21"/>
  </p:notesMasterIdLst>
  <p:handoutMasterIdLst>
    <p:handoutMasterId r:id="rId22"/>
  </p:handoutMasterIdLst>
  <p:sldIdLst>
    <p:sldId id="281" r:id="rId6"/>
    <p:sldId id="306" r:id="rId7"/>
    <p:sldId id="307" r:id="rId8"/>
    <p:sldId id="305" r:id="rId9"/>
    <p:sldId id="308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298" r:id="rId20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Curzon" initials="RC" lastIdx="1" clrIdx="0"/>
  <p:cmAuthor id="2" name="Cristina Roman" initials="CR" lastIdx="1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411B"/>
    <a:srgbClr val="DF411C"/>
    <a:srgbClr val="DC5D2A"/>
    <a:srgbClr val="7F8781"/>
    <a:srgbClr val="EEEEEE"/>
    <a:srgbClr val="000000"/>
    <a:srgbClr val="DE412F"/>
    <a:srgbClr val="4A4E52"/>
    <a:srgbClr val="E3E8EB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886F5B-A97C-476D-98CD-92D734A07D30}" v="3" dt="2023-03-03T12:47:15.849"/>
  </p1510:revLst>
</p1510:revInfo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868" autoAdjust="0"/>
  </p:normalViewPr>
  <p:slideViewPr>
    <p:cSldViewPr snapToGrid="0">
      <p:cViewPr varScale="1">
        <p:scale>
          <a:sx n="79" d="100"/>
          <a:sy n="79" d="100"/>
        </p:scale>
        <p:origin x="730" y="72"/>
      </p:cViewPr>
      <p:guideLst>
        <p:guide orient="horz" pos="8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ai Tudor Popescu" userId="d2848db1-cc46-4ef4-9a4a-e5cde809c26e" providerId="ADAL" clId="{5D886F5B-A97C-476D-98CD-92D734A07D30}"/>
    <pc:docChg chg="undo redo custSel addSld delSld modSld">
      <pc:chgData name="Mihai Tudor Popescu" userId="d2848db1-cc46-4ef4-9a4a-e5cde809c26e" providerId="ADAL" clId="{5D886F5B-A97C-476D-98CD-92D734A07D30}" dt="2023-03-10T10:14:31.645" v="3521" actId="2711"/>
      <pc:docMkLst>
        <pc:docMk/>
      </pc:docMkLst>
      <pc:sldChg chg="del">
        <pc:chgData name="Mihai Tudor Popescu" userId="d2848db1-cc46-4ef4-9a4a-e5cde809c26e" providerId="ADAL" clId="{5D886F5B-A97C-476D-98CD-92D734A07D30}" dt="2023-03-03T09:19:06.037" v="29" actId="2696"/>
        <pc:sldMkLst>
          <pc:docMk/>
          <pc:sldMk cId="3334839256" sldId="291"/>
        </pc:sldMkLst>
      </pc:sldChg>
      <pc:sldChg chg="del">
        <pc:chgData name="Mihai Tudor Popescu" userId="d2848db1-cc46-4ef4-9a4a-e5cde809c26e" providerId="ADAL" clId="{5D886F5B-A97C-476D-98CD-92D734A07D30}" dt="2023-03-03T09:19:22.927" v="30" actId="2696"/>
        <pc:sldMkLst>
          <pc:docMk/>
          <pc:sldMk cId="3021712254" sldId="296"/>
        </pc:sldMkLst>
      </pc:sldChg>
      <pc:sldChg chg="del">
        <pc:chgData name="Mihai Tudor Popescu" userId="d2848db1-cc46-4ef4-9a4a-e5cde809c26e" providerId="ADAL" clId="{5D886F5B-A97C-476D-98CD-92D734A07D30}" dt="2023-03-03T09:19:06.037" v="29" actId="2696"/>
        <pc:sldMkLst>
          <pc:docMk/>
          <pc:sldMk cId="2679813458" sldId="302"/>
        </pc:sldMkLst>
      </pc:sldChg>
      <pc:sldChg chg="del">
        <pc:chgData name="Mihai Tudor Popescu" userId="d2848db1-cc46-4ef4-9a4a-e5cde809c26e" providerId="ADAL" clId="{5D886F5B-A97C-476D-98CD-92D734A07D30}" dt="2023-03-03T09:19:22.927" v="30" actId="2696"/>
        <pc:sldMkLst>
          <pc:docMk/>
          <pc:sldMk cId="4263507117" sldId="303"/>
        </pc:sldMkLst>
      </pc:sldChg>
      <pc:sldChg chg="del">
        <pc:chgData name="Mihai Tudor Popescu" userId="d2848db1-cc46-4ef4-9a4a-e5cde809c26e" providerId="ADAL" clId="{5D886F5B-A97C-476D-98CD-92D734A07D30}" dt="2023-03-03T09:19:22.927" v="30" actId="2696"/>
        <pc:sldMkLst>
          <pc:docMk/>
          <pc:sldMk cId="1093201276" sldId="304"/>
        </pc:sldMkLst>
      </pc:sldChg>
      <pc:sldChg chg="addSp delSp modSp mod">
        <pc:chgData name="Mihai Tudor Popescu" userId="d2848db1-cc46-4ef4-9a4a-e5cde809c26e" providerId="ADAL" clId="{5D886F5B-A97C-476D-98CD-92D734A07D30}" dt="2023-03-03T12:47:15.849" v="2576"/>
        <pc:sldMkLst>
          <pc:docMk/>
          <pc:sldMk cId="4102693342" sldId="305"/>
        </pc:sldMkLst>
        <pc:spChg chg="add mod">
          <ac:chgData name="Mihai Tudor Popescu" userId="d2848db1-cc46-4ef4-9a4a-e5cde809c26e" providerId="ADAL" clId="{5D886F5B-A97C-476D-98CD-92D734A07D30}" dt="2023-03-03T10:51:49.053" v="687" actId="20577"/>
          <ac:spMkLst>
            <pc:docMk/>
            <pc:sldMk cId="4102693342" sldId="305"/>
            <ac:spMk id="3" creationId="{B40E142D-92D0-4787-C760-7847A56F47C1}"/>
          </ac:spMkLst>
        </pc:spChg>
        <pc:spChg chg="mod">
          <ac:chgData name="Mihai Tudor Popescu" userId="d2848db1-cc46-4ef4-9a4a-e5cde809c26e" providerId="ADAL" clId="{5D886F5B-A97C-476D-98CD-92D734A07D30}" dt="2023-03-03T12:47:15.849" v="2576"/>
          <ac:spMkLst>
            <pc:docMk/>
            <pc:sldMk cId="4102693342" sldId="305"/>
            <ac:spMk id="4" creationId="{B35D1965-6A73-BFB8-373C-F262FEFA1D1B}"/>
          </ac:spMkLst>
        </pc:spChg>
        <pc:picChg chg="del">
          <ac:chgData name="Mihai Tudor Popescu" userId="d2848db1-cc46-4ef4-9a4a-e5cde809c26e" providerId="ADAL" clId="{5D886F5B-A97C-476D-98CD-92D734A07D30}" dt="2023-03-03T10:44:23.098" v="375" actId="478"/>
          <ac:picMkLst>
            <pc:docMk/>
            <pc:sldMk cId="4102693342" sldId="305"/>
            <ac:picMk id="11" creationId="{8FEFEE1E-62A4-97D9-9A79-4C317A4F9A92}"/>
          </ac:picMkLst>
        </pc:picChg>
      </pc:sldChg>
      <pc:sldChg chg="modSp mod">
        <pc:chgData name="Mihai Tudor Popescu" userId="d2848db1-cc46-4ef4-9a4a-e5cde809c26e" providerId="ADAL" clId="{5D886F5B-A97C-476D-98CD-92D734A07D30}" dt="2023-03-03T13:16:01.811" v="3493" actId="20577"/>
        <pc:sldMkLst>
          <pc:docMk/>
          <pc:sldMk cId="564034338" sldId="306"/>
        </pc:sldMkLst>
        <pc:spChg chg="mod">
          <ac:chgData name="Mihai Tudor Popescu" userId="d2848db1-cc46-4ef4-9a4a-e5cde809c26e" providerId="ADAL" clId="{5D886F5B-A97C-476D-98CD-92D734A07D30}" dt="2023-03-03T09:18:42.397" v="28" actId="20577"/>
          <ac:spMkLst>
            <pc:docMk/>
            <pc:sldMk cId="564034338" sldId="306"/>
            <ac:spMk id="2" creationId="{0CD44798-C7AB-F62E-278B-6346C5CC6240}"/>
          </ac:spMkLst>
        </pc:spChg>
        <pc:spChg chg="mod">
          <ac:chgData name="Mihai Tudor Popescu" userId="d2848db1-cc46-4ef4-9a4a-e5cde809c26e" providerId="ADAL" clId="{5D886F5B-A97C-476D-98CD-92D734A07D30}" dt="2023-03-03T13:16:01.811" v="3493" actId="20577"/>
          <ac:spMkLst>
            <pc:docMk/>
            <pc:sldMk cId="564034338" sldId="306"/>
            <ac:spMk id="3" creationId="{B6228E56-C25A-9A49-0745-46D66BAECAE0}"/>
          </ac:spMkLst>
        </pc:spChg>
      </pc:sldChg>
      <pc:sldChg chg="modSp add mod">
        <pc:chgData name="Mihai Tudor Popescu" userId="d2848db1-cc46-4ef4-9a4a-e5cde809c26e" providerId="ADAL" clId="{5D886F5B-A97C-476D-98CD-92D734A07D30}" dt="2023-03-03T09:25:42.910" v="355" actId="20577"/>
        <pc:sldMkLst>
          <pc:docMk/>
          <pc:sldMk cId="2218358861" sldId="307"/>
        </pc:sldMkLst>
        <pc:spChg chg="mod">
          <ac:chgData name="Mihai Tudor Popescu" userId="d2848db1-cc46-4ef4-9a4a-e5cde809c26e" providerId="ADAL" clId="{5D886F5B-A97C-476D-98CD-92D734A07D30}" dt="2023-03-03T09:25:42.910" v="355" actId="20577"/>
          <ac:spMkLst>
            <pc:docMk/>
            <pc:sldMk cId="2218358861" sldId="307"/>
            <ac:spMk id="3" creationId="{B6228E56-C25A-9A49-0745-46D66BAECAE0}"/>
          </ac:spMkLst>
        </pc:spChg>
      </pc:sldChg>
      <pc:sldChg chg="addSp delSp modSp new mod">
        <pc:chgData name="Mihai Tudor Popescu" userId="d2848db1-cc46-4ef4-9a4a-e5cde809c26e" providerId="ADAL" clId="{5D886F5B-A97C-476D-98CD-92D734A07D30}" dt="2023-03-10T10:13:59.449" v="3518" actId="2711"/>
        <pc:sldMkLst>
          <pc:docMk/>
          <pc:sldMk cId="1045712139" sldId="308"/>
        </pc:sldMkLst>
        <pc:spChg chg="mod">
          <ac:chgData name="Mihai Tudor Popescu" userId="d2848db1-cc46-4ef4-9a4a-e5cde809c26e" providerId="ADAL" clId="{5D886F5B-A97C-476D-98CD-92D734A07D30}" dt="2023-03-03T10:48:16.405" v="592" actId="20577"/>
          <ac:spMkLst>
            <pc:docMk/>
            <pc:sldMk cId="1045712139" sldId="308"/>
            <ac:spMk id="2" creationId="{C63FCA04-78EC-A189-91FA-273016A9274C}"/>
          </ac:spMkLst>
        </pc:spChg>
        <pc:spChg chg="add del mod">
          <ac:chgData name="Mihai Tudor Popescu" userId="d2848db1-cc46-4ef4-9a4a-e5cde809c26e" providerId="ADAL" clId="{5D886F5B-A97C-476D-98CD-92D734A07D30}" dt="2023-03-03T10:53:08.750" v="688" actId="22"/>
          <ac:spMkLst>
            <pc:docMk/>
            <pc:sldMk cId="1045712139" sldId="308"/>
            <ac:spMk id="3" creationId="{231D78FC-90D3-A2DA-7218-E9F1F59864E3}"/>
          </ac:spMkLst>
        </pc:spChg>
        <pc:spChg chg="add del mod">
          <ac:chgData name="Mihai Tudor Popescu" userId="d2848db1-cc46-4ef4-9a4a-e5cde809c26e" providerId="ADAL" clId="{5D886F5B-A97C-476D-98CD-92D734A07D30}" dt="2023-03-03T10:48:21.937" v="594"/>
          <ac:spMkLst>
            <pc:docMk/>
            <pc:sldMk cId="1045712139" sldId="308"/>
            <ac:spMk id="4" creationId="{B3113858-C0AD-0A7F-62BF-49B4E7C1EEEE}"/>
          </ac:spMkLst>
        </pc:spChg>
        <pc:spChg chg="add mod">
          <ac:chgData name="Mihai Tudor Popescu" userId="d2848db1-cc46-4ef4-9a4a-e5cde809c26e" providerId="ADAL" clId="{5D886F5B-A97C-476D-98CD-92D734A07D30}" dt="2023-03-10T10:13:59.449" v="3518" actId="2711"/>
          <ac:spMkLst>
            <pc:docMk/>
            <pc:sldMk cId="1045712139" sldId="308"/>
            <ac:spMk id="8" creationId="{DAF33365-6B73-1BB2-48E2-09D811AE3215}"/>
          </ac:spMkLst>
        </pc:spChg>
        <pc:picChg chg="add del mod ord">
          <ac:chgData name="Mihai Tudor Popescu" userId="d2848db1-cc46-4ef4-9a4a-e5cde809c26e" providerId="ADAL" clId="{5D886F5B-A97C-476D-98CD-92D734A07D30}" dt="2023-03-03T10:53:21.757" v="689" actId="21"/>
          <ac:picMkLst>
            <pc:docMk/>
            <pc:sldMk cId="1045712139" sldId="308"/>
            <ac:picMk id="6" creationId="{65B50593-AFCE-8291-1F20-D01C1DF627AB}"/>
          </ac:picMkLst>
        </pc:picChg>
      </pc:sldChg>
      <pc:sldChg chg="modSp new del mod">
        <pc:chgData name="Mihai Tudor Popescu" userId="d2848db1-cc46-4ef4-9a4a-e5cde809c26e" providerId="ADAL" clId="{5D886F5B-A97C-476D-98CD-92D734A07D30}" dt="2023-03-03T11:00:42.256" v="900" actId="2696"/>
        <pc:sldMkLst>
          <pc:docMk/>
          <pc:sldMk cId="4016609483" sldId="309"/>
        </pc:sldMkLst>
        <pc:spChg chg="mod">
          <ac:chgData name="Mihai Tudor Popescu" userId="d2848db1-cc46-4ef4-9a4a-e5cde809c26e" providerId="ADAL" clId="{5D886F5B-A97C-476D-98CD-92D734A07D30}" dt="2023-03-03T10:50:52.497" v="609" actId="20577"/>
          <ac:spMkLst>
            <pc:docMk/>
            <pc:sldMk cId="4016609483" sldId="309"/>
            <ac:spMk id="2" creationId="{9BF5D63F-4CDD-2015-891D-AF69237FF8A5}"/>
          </ac:spMkLst>
        </pc:spChg>
        <pc:spChg chg="mod">
          <ac:chgData name="Mihai Tudor Popescu" userId="d2848db1-cc46-4ef4-9a4a-e5cde809c26e" providerId="ADAL" clId="{5D886F5B-A97C-476D-98CD-92D734A07D30}" dt="2023-03-03T10:51:24.539" v="677" actId="20577"/>
          <ac:spMkLst>
            <pc:docMk/>
            <pc:sldMk cId="4016609483" sldId="309"/>
            <ac:spMk id="3" creationId="{42F434CA-0F61-99C0-9F6B-744024731796}"/>
          </ac:spMkLst>
        </pc:spChg>
      </pc:sldChg>
      <pc:sldChg chg="modSp add mod">
        <pc:chgData name="Mihai Tudor Popescu" userId="d2848db1-cc46-4ef4-9a4a-e5cde809c26e" providerId="ADAL" clId="{5D886F5B-A97C-476D-98CD-92D734A07D30}" dt="2023-03-03T12:47:15.849" v="2576"/>
        <pc:sldMkLst>
          <pc:docMk/>
          <pc:sldMk cId="602286976" sldId="310"/>
        </pc:sldMkLst>
        <pc:spChg chg="mod">
          <ac:chgData name="Mihai Tudor Popescu" userId="d2848db1-cc46-4ef4-9a4a-e5cde809c26e" providerId="ADAL" clId="{5D886F5B-A97C-476D-98CD-92D734A07D30}" dt="2023-03-03T11:10:14.870" v="1180" actId="20577"/>
          <ac:spMkLst>
            <pc:docMk/>
            <pc:sldMk cId="602286976" sldId="310"/>
            <ac:spMk id="3" creationId="{B40E142D-92D0-4787-C760-7847A56F47C1}"/>
          </ac:spMkLst>
        </pc:spChg>
        <pc:spChg chg="mod">
          <ac:chgData name="Mihai Tudor Popescu" userId="d2848db1-cc46-4ef4-9a4a-e5cde809c26e" providerId="ADAL" clId="{5D886F5B-A97C-476D-98CD-92D734A07D30}" dt="2023-03-03T12:47:15.849" v="2576"/>
          <ac:spMkLst>
            <pc:docMk/>
            <pc:sldMk cId="602286976" sldId="310"/>
            <ac:spMk id="4" creationId="{B35D1965-6A73-BFB8-373C-F262FEFA1D1B}"/>
          </ac:spMkLst>
        </pc:spChg>
      </pc:sldChg>
      <pc:sldChg chg="modSp add mod replId">
        <pc:chgData name="Mihai Tudor Popescu" userId="d2848db1-cc46-4ef4-9a4a-e5cde809c26e" providerId="ADAL" clId="{5D886F5B-A97C-476D-98CD-92D734A07D30}" dt="2023-03-10T10:14:15.304" v="3519" actId="2711"/>
        <pc:sldMkLst>
          <pc:docMk/>
          <pc:sldMk cId="2073751295" sldId="311"/>
        </pc:sldMkLst>
        <pc:spChg chg="mod">
          <ac:chgData name="Mihai Tudor Popescu" userId="d2848db1-cc46-4ef4-9a4a-e5cde809c26e" providerId="ADAL" clId="{5D886F5B-A97C-476D-98CD-92D734A07D30}" dt="2023-03-03T11:05:18.149" v="902" actId="20577"/>
          <ac:spMkLst>
            <pc:docMk/>
            <pc:sldMk cId="2073751295" sldId="311"/>
            <ac:spMk id="2" creationId="{C63FCA04-78EC-A189-91FA-273016A9274C}"/>
          </ac:spMkLst>
        </pc:spChg>
        <pc:spChg chg="mod">
          <ac:chgData name="Mihai Tudor Popescu" userId="d2848db1-cc46-4ef4-9a4a-e5cde809c26e" providerId="ADAL" clId="{5D886F5B-A97C-476D-98CD-92D734A07D30}" dt="2023-03-10T10:14:15.304" v="3519" actId="2711"/>
          <ac:spMkLst>
            <pc:docMk/>
            <pc:sldMk cId="2073751295" sldId="311"/>
            <ac:spMk id="8" creationId="{DAF33365-6B73-1BB2-48E2-09D811AE3215}"/>
          </ac:spMkLst>
        </pc:spChg>
      </pc:sldChg>
      <pc:sldChg chg="modSp add mod">
        <pc:chgData name="Mihai Tudor Popescu" userId="d2848db1-cc46-4ef4-9a4a-e5cde809c26e" providerId="ADAL" clId="{5D886F5B-A97C-476D-98CD-92D734A07D30}" dt="2023-03-03T12:47:15.849" v="2576"/>
        <pc:sldMkLst>
          <pc:docMk/>
          <pc:sldMk cId="3850526399" sldId="312"/>
        </pc:sldMkLst>
        <pc:spChg chg="mod">
          <ac:chgData name="Mihai Tudor Popescu" userId="d2848db1-cc46-4ef4-9a4a-e5cde809c26e" providerId="ADAL" clId="{5D886F5B-A97C-476D-98CD-92D734A07D30}" dt="2023-03-03T11:13:31.591" v="1218" actId="20577"/>
          <ac:spMkLst>
            <pc:docMk/>
            <pc:sldMk cId="3850526399" sldId="312"/>
            <ac:spMk id="3" creationId="{B40E142D-92D0-4787-C760-7847A56F47C1}"/>
          </ac:spMkLst>
        </pc:spChg>
        <pc:spChg chg="mod">
          <ac:chgData name="Mihai Tudor Popescu" userId="d2848db1-cc46-4ef4-9a4a-e5cde809c26e" providerId="ADAL" clId="{5D886F5B-A97C-476D-98CD-92D734A07D30}" dt="2023-03-03T12:47:15.849" v="2576"/>
          <ac:spMkLst>
            <pc:docMk/>
            <pc:sldMk cId="3850526399" sldId="312"/>
            <ac:spMk id="4" creationId="{B35D1965-6A73-BFB8-373C-F262FEFA1D1B}"/>
          </ac:spMkLst>
        </pc:spChg>
      </pc:sldChg>
      <pc:sldChg chg="modSp add mod replId">
        <pc:chgData name="Mihai Tudor Popescu" userId="d2848db1-cc46-4ef4-9a4a-e5cde809c26e" providerId="ADAL" clId="{5D886F5B-A97C-476D-98CD-92D734A07D30}" dt="2023-03-10T10:14:23.263" v="3520" actId="2711"/>
        <pc:sldMkLst>
          <pc:docMk/>
          <pc:sldMk cId="1351603208" sldId="313"/>
        </pc:sldMkLst>
        <pc:spChg chg="mod">
          <ac:chgData name="Mihai Tudor Popescu" userId="d2848db1-cc46-4ef4-9a4a-e5cde809c26e" providerId="ADAL" clId="{5D886F5B-A97C-476D-98CD-92D734A07D30}" dt="2023-03-03T11:13:54.457" v="1221" actId="20577"/>
          <ac:spMkLst>
            <pc:docMk/>
            <pc:sldMk cId="1351603208" sldId="313"/>
            <ac:spMk id="2" creationId="{C63FCA04-78EC-A189-91FA-273016A9274C}"/>
          </ac:spMkLst>
        </pc:spChg>
        <pc:spChg chg="mod">
          <ac:chgData name="Mihai Tudor Popescu" userId="d2848db1-cc46-4ef4-9a4a-e5cde809c26e" providerId="ADAL" clId="{5D886F5B-A97C-476D-98CD-92D734A07D30}" dt="2023-03-10T10:14:23.263" v="3520" actId="2711"/>
          <ac:spMkLst>
            <pc:docMk/>
            <pc:sldMk cId="1351603208" sldId="313"/>
            <ac:spMk id="8" creationId="{DAF33365-6B73-1BB2-48E2-09D811AE3215}"/>
          </ac:spMkLst>
        </pc:spChg>
      </pc:sldChg>
      <pc:sldChg chg="modSp add mod">
        <pc:chgData name="Mihai Tudor Popescu" userId="d2848db1-cc46-4ef4-9a4a-e5cde809c26e" providerId="ADAL" clId="{5D886F5B-A97C-476D-98CD-92D734A07D30}" dt="2023-03-03T12:47:15.849" v="2576"/>
        <pc:sldMkLst>
          <pc:docMk/>
          <pc:sldMk cId="3775449158" sldId="314"/>
        </pc:sldMkLst>
        <pc:spChg chg="mod">
          <ac:chgData name="Mihai Tudor Popescu" userId="d2848db1-cc46-4ef4-9a4a-e5cde809c26e" providerId="ADAL" clId="{5D886F5B-A97C-476D-98CD-92D734A07D30}" dt="2023-03-03T11:51:48.319" v="1510" actId="20577"/>
          <ac:spMkLst>
            <pc:docMk/>
            <pc:sldMk cId="3775449158" sldId="314"/>
            <ac:spMk id="3" creationId="{B40E142D-92D0-4787-C760-7847A56F47C1}"/>
          </ac:spMkLst>
        </pc:spChg>
        <pc:spChg chg="mod">
          <ac:chgData name="Mihai Tudor Popescu" userId="d2848db1-cc46-4ef4-9a4a-e5cde809c26e" providerId="ADAL" clId="{5D886F5B-A97C-476D-98CD-92D734A07D30}" dt="2023-03-03T12:47:15.849" v="2576"/>
          <ac:spMkLst>
            <pc:docMk/>
            <pc:sldMk cId="3775449158" sldId="314"/>
            <ac:spMk id="4" creationId="{B35D1965-6A73-BFB8-373C-F262FEFA1D1B}"/>
          </ac:spMkLst>
        </pc:spChg>
      </pc:sldChg>
      <pc:sldChg chg="modSp add mod replId">
        <pc:chgData name="Mihai Tudor Popescu" userId="d2848db1-cc46-4ef4-9a4a-e5cde809c26e" providerId="ADAL" clId="{5D886F5B-A97C-476D-98CD-92D734A07D30}" dt="2023-03-10T10:14:31.645" v="3521" actId="2711"/>
        <pc:sldMkLst>
          <pc:docMk/>
          <pc:sldMk cId="4219614199" sldId="315"/>
        </pc:sldMkLst>
        <pc:spChg chg="mod">
          <ac:chgData name="Mihai Tudor Popescu" userId="d2848db1-cc46-4ef4-9a4a-e5cde809c26e" providerId="ADAL" clId="{5D886F5B-A97C-476D-98CD-92D734A07D30}" dt="2023-03-03T11:14:09.090" v="1226" actId="20577"/>
          <ac:spMkLst>
            <pc:docMk/>
            <pc:sldMk cId="4219614199" sldId="315"/>
            <ac:spMk id="2" creationId="{C63FCA04-78EC-A189-91FA-273016A9274C}"/>
          </ac:spMkLst>
        </pc:spChg>
        <pc:spChg chg="mod">
          <ac:chgData name="Mihai Tudor Popescu" userId="d2848db1-cc46-4ef4-9a4a-e5cde809c26e" providerId="ADAL" clId="{5D886F5B-A97C-476D-98CD-92D734A07D30}" dt="2023-03-10T10:14:31.645" v="3521" actId="2711"/>
          <ac:spMkLst>
            <pc:docMk/>
            <pc:sldMk cId="4219614199" sldId="315"/>
            <ac:spMk id="8" creationId="{DAF33365-6B73-1BB2-48E2-09D811AE3215}"/>
          </ac:spMkLst>
        </pc:spChg>
      </pc:sldChg>
      <pc:sldChg chg="modSp add del mod">
        <pc:chgData name="Mihai Tudor Popescu" userId="d2848db1-cc46-4ef4-9a4a-e5cde809c26e" providerId="ADAL" clId="{5D886F5B-A97C-476D-98CD-92D734A07D30}" dt="2023-03-03T12:47:15.849" v="2576"/>
        <pc:sldMkLst>
          <pc:docMk/>
          <pc:sldMk cId="3463912537" sldId="316"/>
        </pc:sldMkLst>
        <pc:spChg chg="mod">
          <ac:chgData name="Mihai Tudor Popescu" userId="d2848db1-cc46-4ef4-9a4a-e5cde809c26e" providerId="ADAL" clId="{5D886F5B-A97C-476D-98CD-92D734A07D30}" dt="2023-03-03T12:44:20.089" v="2364" actId="20577"/>
          <ac:spMkLst>
            <pc:docMk/>
            <pc:sldMk cId="3463912537" sldId="316"/>
            <ac:spMk id="3" creationId="{B40E142D-92D0-4787-C760-7847A56F47C1}"/>
          </ac:spMkLst>
        </pc:spChg>
        <pc:spChg chg="mod">
          <ac:chgData name="Mihai Tudor Popescu" userId="d2848db1-cc46-4ef4-9a4a-e5cde809c26e" providerId="ADAL" clId="{5D886F5B-A97C-476D-98CD-92D734A07D30}" dt="2023-03-03T12:47:15.849" v="2576"/>
          <ac:spMkLst>
            <pc:docMk/>
            <pc:sldMk cId="3463912537" sldId="316"/>
            <ac:spMk id="4" creationId="{B35D1965-6A73-BFB8-373C-F262FEFA1D1B}"/>
          </ac:spMkLst>
        </pc:spChg>
      </pc:sldChg>
      <pc:sldChg chg="modSp add mod">
        <pc:chgData name="Mihai Tudor Popescu" userId="d2848db1-cc46-4ef4-9a4a-e5cde809c26e" providerId="ADAL" clId="{5D886F5B-A97C-476D-98CD-92D734A07D30}" dt="2023-03-03T12:47:15.849" v="2576"/>
        <pc:sldMkLst>
          <pc:docMk/>
          <pc:sldMk cId="835941442" sldId="317"/>
        </pc:sldMkLst>
        <pc:spChg chg="mod">
          <ac:chgData name="Mihai Tudor Popescu" userId="d2848db1-cc46-4ef4-9a4a-e5cde809c26e" providerId="ADAL" clId="{5D886F5B-A97C-476D-98CD-92D734A07D30}" dt="2023-03-03T12:46:23.270" v="2575" actId="20577"/>
          <ac:spMkLst>
            <pc:docMk/>
            <pc:sldMk cId="835941442" sldId="317"/>
            <ac:spMk id="3" creationId="{B40E142D-92D0-4787-C760-7847A56F47C1}"/>
          </ac:spMkLst>
        </pc:spChg>
        <pc:spChg chg="mod">
          <ac:chgData name="Mihai Tudor Popescu" userId="d2848db1-cc46-4ef4-9a4a-e5cde809c26e" providerId="ADAL" clId="{5D886F5B-A97C-476D-98CD-92D734A07D30}" dt="2023-03-03T12:47:15.849" v="2576"/>
          <ac:spMkLst>
            <pc:docMk/>
            <pc:sldMk cId="835941442" sldId="317"/>
            <ac:spMk id="4" creationId="{B35D1965-6A73-BFB8-373C-F262FEFA1D1B}"/>
          </ac:spMkLst>
        </pc:spChg>
      </pc:sldChg>
      <pc:sldChg chg="modSp add del mod replId">
        <pc:chgData name="Mihai Tudor Popescu" userId="d2848db1-cc46-4ef4-9a4a-e5cde809c26e" providerId="ADAL" clId="{5D886F5B-A97C-476D-98CD-92D734A07D30}" dt="2023-03-03T12:44:42.059" v="2371" actId="2696"/>
        <pc:sldMkLst>
          <pc:docMk/>
          <pc:sldMk cId="2302997547" sldId="317"/>
        </pc:sldMkLst>
        <pc:spChg chg="mod">
          <ac:chgData name="Mihai Tudor Popescu" userId="d2848db1-cc46-4ef4-9a4a-e5cde809c26e" providerId="ADAL" clId="{5D886F5B-A97C-476D-98CD-92D734A07D30}" dt="2023-03-03T12:43:13.368" v="2284" actId="20577"/>
          <ac:spMkLst>
            <pc:docMk/>
            <pc:sldMk cId="2302997547" sldId="317"/>
            <ac:spMk id="2" creationId="{C63FCA04-78EC-A189-91FA-273016A9274C}"/>
          </ac:spMkLst>
        </pc:spChg>
        <pc:spChg chg="mod">
          <ac:chgData name="Mihai Tudor Popescu" userId="d2848db1-cc46-4ef4-9a4a-e5cde809c26e" providerId="ADAL" clId="{5D886F5B-A97C-476D-98CD-92D734A07D30}" dt="2023-03-03T12:44:38.341" v="2370" actId="20577"/>
          <ac:spMkLst>
            <pc:docMk/>
            <pc:sldMk cId="2302997547" sldId="317"/>
            <ac:spMk id="8" creationId="{DAF33365-6B73-1BB2-48E2-09D811AE3215}"/>
          </ac:spMkLst>
        </pc:spChg>
      </pc:sldChg>
      <pc:sldChg chg="modSp new del mod">
        <pc:chgData name="Mihai Tudor Popescu" userId="d2848db1-cc46-4ef4-9a4a-e5cde809c26e" providerId="ADAL" clId="{5D886F5B-A97C-476D-98CD-92D734A07D30}" dt="2023-03-03T13:07:15.209" v="3486" actId="2696"/>
        <pc:sldMkLst>
          <pc:docMk/>
          <pc:sldMk cId="2414820435" sldId="318"/>
        </pc:sldMkLst>
        <pc:spChg chg="mod">
          <ac:chgData name="Mihai Tudor Popescu" userId="d2848db1-cc46-4ef4-9a4a-e5cde809c26e" providerId="ADAL" clId="{5D886F5B-A97C-476D-98CD-92D734A07D30}" dt="2023-03-03T12:47:50.461" v="2595" actId="20577"/>
          <ac:spMkLst>
            <pc:docMk/>
            <pc:sldMk cId="2414820435" sldId="318"/>
            <ac:spMk id="2" creationId="{0B5DB698-1D4F-5A8F-3C81-AB76668BBD2F}"/>
          </ac:spMkLst>
        </pc:spChg>
        <pc:spChg chg="mod">
          <ac:chgData name="Mihai Tudor Popescu" userId="d2848db1-cc46-4ef4-9a4a-e5cde809c26e" providerId="ADAL" clId="{5D886F5B-A97C-476D-98CD-92D734A07D30}" dt="2023-03-03T13:03:25.410" v="3485" actId="20577"/>
          <ac:spMkLst>
            <pc:docMk/>
            <pc:sldMk cId="2414820435" sldId="318"/>
            <ac:spMk id="3" creationId="{5622AB92-B722-1258-8ADE-E24ADCB39EB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4985468-EA09-47E3-8036-5BF84197CAEF}" type="datetimeFigureOut">
              <a:rPr lang="en-GB" smtClean="0"/>
              <a:t>07/03/2024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7B2011F-DB26-4689-9E20-378C13B1A81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57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303BD5E-F603-431C-B79D-697385AE35AF}" type="datetimeFigureOut">
              <a:rPr lang="en-GB" smtClean="0"/>
              <a:t>07/03/2024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C59FDB4-792A-4C30-B3CA-9A37EF575B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1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94460" y="3404110"/>
            <a:ext cx="7254240" cy="1063387"/>
          </a:xfrm>
        </p:spPr>
        <p:txBody>
          <a:bodyPr wrap="square" lIns="0" anchor="b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 GOES HERE. It may stretch to two lines.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394460" y="4533900"/>
            <a:ext cx="7254240" cy="1042606"/>
          </a:xfrm>
        </p:spPr>
        <p:txBody>
          <a:bodyPr lIns="0"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200" b="0" kern="1200" cap="all" baseline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subtitle text it can It can also go to additional lines if necessary. If this goes to multiple lines it looks like this.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2" name="endava-new-logo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605" y="1190270"/>
            <a:ext cx="2440870" cy="80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7353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yments success 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07" y="8164"/>
            <a:ext cx="3829969" cy="684983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1414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4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yments success 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3984107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7214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55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 &amp; Wealth Management 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231178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7958" y="-1"/>
            <a:ext cx="4697682" cy="6858001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94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king 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313" y="0"/>
            <a:ext cx="4239492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2115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6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urance success 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4039985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" y="0"/>
            <a:ext cx="4368833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96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urance success 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031673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7958" y="-1"/>
            <a:ext cx="4697682" cy="6858001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42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4197927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1" y="0"/>
            <a:ext cx="4447804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08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T Success 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938" y="0"/>
            <a:ext cx="4164676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4938" y="-1"/>
            <a:ext cx="4697682" cy="6858001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6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T Success 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939" y="0"/>
            <a:ext cx="4147903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40428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83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T Success sto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139738" cy="665498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4669724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8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337995" y="26655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06824" y="996707"/>
            <a:ext cx="4186165" cy="660738"/>
          </a:xfrm>
        </p:spPr>
        <p:txBody>
          <a:bodyPr wrap="square" lIns="0" anchor="t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28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9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06824" y="2016874"/>
            <a:ext cx="9682333" cy="3934346"/>
          </a:xfrm>
        </p:spPr>
        <p:txBody>
          <a:bodyPr wrap="none" lIns="0">
            <a:no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411B"/>
              </a:buClr>
              <a:buSzTx/>
              <a:buFont typeface="Wingdings" panose="05000000000000000000" pitchFamily="2" charset="2"/>
              <a:buChar char="§"/>
              <a:tabLst/>
              <a:defRPr lang="en-US" sz="33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First topics on the agenda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3" name="Text Placeholder 1"/>
          <p:cNvSpPr txBox="1">
            <a:spLocks/>
          </p:cNvSpPr>
          <p:nvPr userDrawn="1"/>
        </p:nvSpPr>
        <p:spPr>
          <a:xfrm flipH="1">
            <a:off x="806824" y="1708920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388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 Estate_Success 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‹#›</a:t>
            </a:r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7755" y="0"/>
            <a:ext cx="4451210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-27710" y="0"/>
            <a:ext cx="4461165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571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c - success stor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431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4862147" y="322509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06888" y="2379387"/>
            <a:ext cx="7421880" cy="594213"/>
          </a:xfrm>
        </p:spPr>
        <p:txBody>
          <a:bodyPr wrap="square"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none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5590243" y="4671588"/>
            <a:ext cx="5038525" cy="216152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+ 00 000 000 000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5590244" y="3532872"/>
            <a:ext cx="5038524" cy="448637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surname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22" hasCustomPrompt="1"/>
          </p:nvPr>
        </p:nvSpPr>
        <p:spPr>
          <a:xfrm>
            <a:off x="5590244" y="4888429"/>
            <a:ext cx="5020417" cy="290153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name.surname@endava.com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23" hasCustomPrompt="1"/>
          </p:nvPr>
        </p:nvSpPr>
        <p:spPr>
          <a:xfrm>
            <a:off x="5590244" y="3981510"/>
            <a:ext cx="5038524" cy="210246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416528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Page title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218690" y="18666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2"/>
          </p:nvPr>
        </p:nvSpPr>
        <p:spPr>
          <a:xfrm>
            <a:off x="1218690" y="3360613"/>
            <a:ext cx="9831977" cy="1201232"/>
          </a:xfrm>
        </p:spPr>
        <p:txBody>
          <a:bodyPr lIns="0" anchor="t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ct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ct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600200" indent="-228600" algn="ctr">
              <a:buFont typeface="Calibri" panose="020F0502020204030204" pitchFamily="34" charset="0"/>
              <a:buChar char="-"/>
              <a:defRPr sz="1400"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1218690" y="25955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79270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4952246" y="3054273"/>
            <a:ext cx="6401554" cy="3021340"/>
          </a:xfrm>
        </p:spPr>
        <p:txBody>
          <a:bodyPr lIns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r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r">
              <a:buFontTx/>
              <a:buNone/>
              <a:defRPr>
                <a:solidFill>
                  <a:schemeClr val="tx1"/>
                </a:solidFill>
              </a:defRPr>
            </a:lvl5pPr>
            <a:lvl6pPr algn="r">
              <a:defRPr sz="1200"/>
            </a:lvl6pPr>
            <a:lvl8pPr algn="r">
              <a:defRPr sz="120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806824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952246" y="2629541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20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Page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77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8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and possibly second row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7552410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06824" y="2603655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3028387"/>
            <a:ext cx="6401554" cy="1347548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455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columns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Page title</a:t>
            </a:r>
            <a:endParaRPr lang="en-GB" dirty="0"/>
          </a:p>
        </p:txBody>
      </p:sp>
      <p:sp>
        <p:nvSpPr>
          <p:cNvPr id="2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82749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6346564" y="2568629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Content Placeholder 2"/>
          <p:cNvSpPr>
            <a:spLocks noGrp="1"/>
          </p:cNvSpPr>
          <p:nvPr>
            <p:ph idx="21" hasCustomPrompt="1"/>
          </p:nvPr>
        </p:nvSpPr>
        <p:spPr>
          <a:xfrm>
            <a:off x="6346564" y="2191023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290398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-columns_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Page title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03444"/>
            <a:ext cx="3267235" cy="448637"/>
          </a:xfrm>
        </p:spPr>
        <p:txBody>
          <a:bodyPr lIns="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1" hasCustomPrompt="1"/>
          </p:nvPr>
        </p:nvSpPr>
        <p:spPr>
          <a:xfrm>
            <a:off x="4399541" y="2111718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/>
              <a:t>Insert text here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086565" y="2119992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/>
              <a:t>Insert text here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24" hasCustomPrompt="1"/>
          </p:nvPr>
        </p:nvSpPr>
        <p:spPr>
          <a:xfrm>
            <a:off x="4399541" y="2575061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25" hasCustomPrompt="1"/>
          </p:nvPr>
        </p:nvSpPr>
        <p:spPr>
          <a:xfrm>
            <a:off x="8093355" y="2586006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1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tail success 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461165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25878" y="635274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7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tail success 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1564" y="0"/>
            <a:ext cx="4513886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48740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7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‹#›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818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02" r:id="rId2"/>
    <p:sldLayoutId id="2147483718" r:id="rId3"/>
    <p:sldLayoutId id="2147483715" r:id="rId4"/>
    <p:sldLayoutId id="2147483716" r:id="rId5"/>
    <p:sldLayoutId id="2147483717" r:id="rId6"/>
    <p:sldLayoutId id="2147483683" r:id="rId7"/>
    <p:sldLayoutId id="2147483719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  <p:sldLayoutId id="2147483734" r:id="rId21"/>
    <p:sldLayoutId id="2147483686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E411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459" y="3404110"/>
            <a:ext cx="8926333" cy="1063387"/>
          </a:xfrm>
        </p:spPr>
        <p:txBody>
          <a:bodyPr>
            <a:normAutofit fontScale="90000"/>
          </a:bodyPr>
          <a:lstStyle/>
          <a:p>
            <a:r>
              <a:rPr lang="ro-RO" dirty="0">
                <a:solidFill>
                  <a:srgbClr val="DE411B"/>
                </a:solidFill>
              </a:rPr>
              <a:t>ProGRamare avansată pe obiecte </a:t>
            </a:r>
            <a:endParaRPr lang="en-GB" dirty="0">
              <a:solidFill>
                <a:srgbClr val="DE411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Mihai-TuDOR Popescu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5921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5D1965-6A73-BFB8-373C-F262FEFA1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4" y="996707"/>
            <a:ext cx="6373204" cy="660738"/>
          </a:xfrm>
        </p:spPr>
        <p:txBody>
          <a:bodyPr>
            <a:normAutofit/>
          </a:bodyPr>
          <a:lstStyle/>
          <a:p>
            <a:r>
              <a:rPr lang="ro-RO" dirty="0"/>
              <a:t>EXERCIȚIUL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142D-92D0-4787-C760-7847A56F47C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6824" y="2016874"/>
            <a:ext cx="10328346" cy="3934346"/>
          </a:xfrm>
        </p:spPr>
        <p:txBody>
          <a:bodyPr/>
          <a:lstStyle/>
          <a:p>
            <a:r>
              <a:rPr lang="ro-RO" cap="none" dirty="0"/>
              <a:t>Modificați programul anterior astfel încât să afișați scrise</a:t>
            </a:r>
            <a:br>
              <a:rPr lang="ro-RO" cap="none" dirty="0"/>
            </a:br>
            <a:r>
              <a:rPr lang="ro-RO" cap="none" dirty="0"/>
              <a:t>cu majuscule doar numele care se termină cu „escu”.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775449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CA04-78EC-A189-91FA-273016A9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Solutia </a:t>
            </a:r>
            <a:r>
              <a:rPr lang="ro-RO" dirty="0"/>
              <a:t>4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AF33365-6B73-1BB2-48E2-09D811AE32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6824" y="1811708"/>
            <a:ext cx="9682333" cy="4139512"/>
          </a:xfrm>
        </p:spPr>
        <p:txBody>
          <a:bodyPr/>
          <a:lstStyle/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import </a:t>
            </a:r>
            <a:r>
              <a:rPr lang="en-US" sz="1100" cap="none" dirty="0" err="1">
                <a:latin typeface="Lucida Console" panose="020B0609040504020204" pitchFamily="49" charset="0"/>
              </a:rPr>
              <a:t>java.util.Arrays</a:t>
            </a:r>
            <a:r>
              <a:rPr lang="en-US" sz="1100" cap="none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import </a:t>
            </a:r>
            <a:r>
              <a:rPr lang="en-US" sz="1100" cap="none" dirty="0" err="1">
                <a:latin typeface="Lucida Console" panose="020B0609040504020204" pitchFamily="49" charset="0"/>
              </a:rPr>
              <a:t>java.util.Scanner</a:t>
            </a:r>
            <a:r>
              <a:rPr lang="en-US" sz="1100" cap="none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lnSpc>
                <a:spcPct val="10000"/>
              </a:lnSpc>
              <a:buNone/>
            </a:pPr>
            <a:endParaRPr lang="en-US" sz="1100" cap="none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public class </a:t>
            </a:r>
            <a:r>
              <a:rPr lang="en-US" sz="1100" cap="none" dirty="0" err="1">
                <a:latin typeface="Lucida Console" panose="020B0609040504020204" pitchFamily="49" charset="0"/>
              </a:rPr>
              <a:t>OrderNames</a:t>
            </a:r>
            <a:r>
              <a:rPr lang="en-US" sz="1100" cap="none" dirty="0">
                <a:latin typeface="Lucida Console" panose="020B0609040504020204" pitchFamily="49" charset="0"/>
              </a:rPr>
              <a:t> {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public static void main(String[] </a:t>
            </a:r>
            <a:r>
              <a:rPr lang="en-US" sz="1100" cap="none" dirty="0" err="1">
                <a:latin typeface="Lucida Console" panose="020B0609040504020204" pitchFamily="49" charset="0"/>
              </a:rPr>
              <a:t>args</a:t>
            </a:r>
            <a:r>
              <a:rPr lang="en-US" sz="1100" cap="none" dirty="0">
                <a:latin typeface="Lucida Console" panose="020B0609040504020204" pitchFamily="49" charset="0"/>
              </a:rPr>
              <a:t>) {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    Scanner input = new Scanner(System.in);</a:t>
            </a:r>
          </a:p>
          <a:p>
            <a:pPr marL="0" indent="0">
              <a:lnSpc>
                <a:spcPct val="10000"/>
              </a:lnSpc>
              <a:buNone/>
            </a:pPr>
            <a:endParaRPr lang="en-US" sz="1100" cap="none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    </a:t>
            </a:r>
            <a:r>
              <a:rPr lang="en-US" sz="1100" cap="none" dirty="0" err="1">
                <a:latin typeface="Lucida Console" panose="020B0609040504020204" pitchFamily="49" charset="0"/>
              </a:rPr>
              <a:t>System.out.print</a:t>
            </a:r>
            <a:r>
              <a:rPr lang="en-US" sz="1100" cap="none" dirty="0">
                <a:latin typeface="Lucida Console" panose="020B0609040504020204" pitchFamily="49" charset="0"/>
              </a:rPr>
              <a:t>("Enter the number of names: ");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    int size = </a:t>
            </a:r>
            <a:r>
              <a:rPr lang="en-US" sz="1100" cap="none" dirty="0" err="1">
                <a:latin typeface="Lucida Console" panose="020B0609040504020204" pitchFamily="49" charset="0"/>
              </a:rPr>
              <a:t>input.nextInt</a:t>
            </a:r>
            <a:r>
              <a:rPr lang="en-US" sz="1100" cap="none" dirty="0">
                <a:latin typeface="Lucida Console" panose="020B0609040504020204" pitchFamily="49" charset="0"/>
              </a:rPr>
              <a:t>();</a:t>
            </a:r>
          </a:p>
          <a:p>
            <a:pPr marL="0" indent="0">
              <a:lnSpc>
                <a:spcPct val="10000"/>
              </a:lnSpc>
              <a:buNone/>
            </a:pPr>
            <a:endParaRPr lang="en-US" sz="1100" cap="none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    String[] names = new String[size];</a:t>
            </a:r>
          </a:p>
          <a:p>
            <a:pPr marL="0" indent="0">
              <a:lnSpc>
                <a:spcPct val="10000"/>
              </a:lnSpc>
              <a:buNone/>
            </a:pPr>
            <a:endParaRPr lang="en-US" sz="1100" cap="none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    </a:t>
            </a:r>
            <a:r>
              <a:rPr lang="en-US" sz="1100" cap="none" dirty="0" err="1">
                <a:latin typeface="Lucida Console" panose="020B0609040504020204" pitchFamily="49" charset="0"/>
              </a:rPr>
              <a:t>System.out.println</a:t>
            </a:r>
            <a:r>
              <a:rPr lang="en-US" sz="1100" cap="none" dirty="0">
                <a:latin typeface="Lucida Console" panose="020B0609040504020204" pitchFamily="49" charset="0"/>
              </a:rPr>
              <a:t>("Enter the " + size + " names:");</a:t>
            </a:r>
          </a:p>
          <a:p>
            <a:pPr marL="0" indent="0">
              <a:lnSpc>
                <a:spcPct val="10000"/>
              </a:lnSpc>
              <a:buNone/>
            </a:pPr>
            <a:endParaRPr lang="en-US" sz="1100" cap="none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    for (int </a:t>
            </a:r>
            <a:r>
              <a:rPr lang="en-US" sz="1100" cap="none" dirty="0" err="1">
                <a:latin typeface="Lucida Console" panose="020B0609040504020204" pitchFamily="49" charset="0"/>
              </a:rPr>
              <a:t>i</a:t>
            </a:r>
            <a:r>
              <a:rPr lang="en-US" sz="1100" cap="none" dirty="0">
                <a:latin typeface="Lucida Console" panose="020B0609040504020204" pitchFamily="49" charset="0"/>
              </a:rPr>
              <a:t> = 0; </a:t>
            </a:r>
            <a:r>
              <a:rPr lang="en-US" sz="1100" cap="none" dirty="0" err="1">
                <a:latin typeface="Lucida Console" panose="020B0609040504020204" pitchFamily="49" charset="0"/>
              </a:rPr>
              <a:t>i</a:t>
            </a:r>
            <a:r>
              <a:rPr lang="en-US" sz="1100" cap="none" dirty="0">
                <a:latin typeface="Lucida Console" panose="020B0609040504020204" pitchFamily="49" charset="0"/>
              </a:rPr>
              <a:t> &lt; size; </a:t>
            </a:r>
            <a:r>
              <a:rPr lang="en-US" sz="1100" cap="none" dirty="0" err="1">
                <a:latin typeface="Lucida Console" panose="020B0609040504020204" pitchFamily="49" charset="0"/>
              </a:rPr>
              <a:t>i</a:t>
            </a:r>
            <a:r>
              <a:rPr lang="en-US" sz="1100" cap="none" dirty="0">
                <a:latin typeface="Lucida Console" panose="020B0609040504020204" pitchFamily="49" charset="0"/>
              </a:rPr>
              <a:t>++) {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        names[</a:t>
            </a:r>
            <a:r>
              <a:rPr lang="en-US" sz="1100" cap="none" dirty="0" err="1">
                <a:latin typeface="Lucida Console" panose="020B0609040504020204" pitchFamily="49" charset="0"/>
              </a:rPr>
              <a:t>i</a:t>
            </a:r>
            <a:r>
              <a:rPr lang="en-US" sz="1100" cap="none" dirty="0">
                <a:latin typeface="Lucida Console" panose="020B0609040504020204" pitchFamily="49" charset="0"/>
              </a:rPr>
              <a:t>] = </a:t>
            </a:r>
            <a:r>
              <a:rPr lang="en-US" sz="1100" cap="none" dirty="0" err="1">
                <a:latin typeface="Lucida Console" panose="020B0609040504020204" pitchFamily="49" charset="0"/>
              </a:rPr>
              <a:t>input.next</a:t>
            </a:r>
            <a:r>
              <a:rPr lang="en-US" sz="1100" cap="none" dirty="0">
                <a:latin typeface="Lucida Console" panose="020B0609040504020204" pitchFamily="49" charset="0"/>
              </a:rPr>
              <a:t>();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    }</a:t>
            </a:r>
          </a:p>
          <a:p>
            <a:pPr marL="0" indent="0">
              <a:lnSpc>
                <a:spcPct val="10000"/>
              </a:lnSpc>
              <a:buNone/>
            </a:pPr>
            <a:endParaRPr lang="en-US" sz="1100" cap="none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    </a:t>
            </a:r>
            <a:r>
              <a:rPr lang="en-US" sz="1100" cap="none" dirty="0" err="1">
                <a:latin typeface="Lucida Console" panose="020B0609040504020204" pitchFamily="49" charset="0"/>
              </a:rPr>
              <a:t>Arrays.sort</a:t>
            </a:r>
            <a:r>
              <a:rPr lang="en-US" sz="1100" cap="none" dirty="0">
                <a:latin typeface="Lucida Console" panose="020B0609040504020204" pitchFamily="49" charset="0"/>
              </a:rPr>
              <a:t>(names);</a:t>
            </a:r>
          </a:p>
          <a:p>
            <a:pPr marL="0" indent="0">
              <a:lnSpc>
                <a:spcPct val="10000"/>
              </a:lnSpc>
              <a:buNone/>
            </a:pPr>
            <a:endParaRPr lang="en-US" sz="1100" cap="none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    </a:t>
            </a:r>
            <a:r>
              <a:rPr lang="en-US" sz="1100" cap="none" dirty="0" err="1">
                <a:latin typeface="Lucida Console" panose="020B0609040504020204" pitchFamily="49" charset="0"/>
              </a:rPr>
              <a:t>System.out.println</a:t>
            </a:r>
            <a:r>
              <a:rPr lang="en-US" sz="1100" cap="none" dirty="0">
                <a:latin typeface="Lucida Console" panose="020B0609040504020204" pitchFamily="49" charset="0"/>
              </a:rPr>
              <a:t>("The ordered names are:");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    for (int </a:t>
            </a:r>
            <a:r>
              <a:rPr lang="en-US" sz="1100" cap="none" dirty="0" err="1">
                <a:latin typeface="Lucida Console" panose="020B0609040504020204" pitchFamily="49" charset="0"/>
              </a:rPr>
              <a:t>i</a:t>
            </a:r>
            <a:r>
              <a:rPr lang="en-US" sz="1100" cap="none" dirty="0">
                <a:latin typeface="Lucida Console" panose="020B0609040504020204" pitchFamily="49" charset="0"/>
              </a:rPr>
              <a:t> = 0; </a:t>
            </a:r>
            <a:r>
              <a:rPr lang="en-US" sz="1100" cap="none" dirty="0" err="1">
                <a:latin typeface="Lucida Console" panose="020B0609040504020204" pitchFamily="49" charset="0"/>
              </a:rPr>
              <a:t>i</a:t>
            </a:r>
            <a:r>
              <a:rPr lang="en-US" sz="1100" cap="none" dirty="0">
                <a:latin typeface="Lucida Console" panose="020B0609040504020204" pitchFamily="49" charset="0"/>
              </a:rPr>
              <a:t> &lt; size; </a:t>
            </a:r>
            <a:r>
              <a:rPr lang="en-US" sz="1100" cap="none" dirty="0" err="1">
                <a:latin typeface="Lucida Console" panose="020B0609040504020204" pitchFamily="49" charset="0"/>
              </a:rPr>
              <a:t>i</a:t>
            </a:r>
            <a:r>
              <a:rPr lang="en-US" sz="1100" cap="none" dirty="0">
                <a:latin typeface="Lucida Console" panose="020B0609040504020204" pitchFamily="49" charset="0"/>
              </a:rPr>
              <a:t>++) {</a:t>
            </a:r>
            <a:endParaRPr lang="ro-RO" sz="1100" cap="none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"/>
              </a:lnSpc>
              <a:buNone/>
            </a:pPr>
            <a:r>
              <a:rPr lang="ro-RO" sz="1100" cap="none" dirty="0">
                <a:latin typeface="Lucida Console" panose="020B0609040504020204" pitchFamily="49" charset="0"/>
              </a:rPr>
              <a:t>            if (names</a:t>
            </a:r>
            <a:r>
              <a:rPr lang="en-US" sz="1100" cap="none" dirty="0">
                <a:latin typeface="Lucida Console" panose="020B0609040504020204" pitchFamily="49" charset="0"/>
              </a:rPr>
              <a:t>[</a:t>
            </a:r>
            <a:r>
              <a:rPr lang="en-US" sz="1100" cap="none" dirty="0" err="1">
                <a:latin typeface="Lucida Console" panose="020B0609040504020204" pitchFamily="49" charset="0"/>
              </a:rPr>
              <a:t>i</a:t>
            </a:r>
            <a:r>
              <a:rPr lang="en-US" sz="1100" cap="none" dirty="0">
                <a:latin typeface="Lucida Console" panose="020B0609040504020204" pitchFamily="49" charset="0"/>
              </a:rPr>
              <a:t>].</a:t>
            </a:r>
            <a:r>
              <a:rPr lang="en-US" sz="1100" cap="none" dirty="0" err="1">
                <a:latin typeface="Lucida Console" panose="020B0609040504020204" pitchFamily="49" charset="0"/>
              </a:rPr>
              <a:t>endsWith</a:t>
            </a:r>
            <a:r>
              <a:rPr lang="en-US" sz="1100" cap="none" dirty="0">
                <a:latin typeface="Lucida Console" panose="020B0609040504020204" pitchFamily="49" charset="0"/>
              </a:rPr>
              <a:t>(“</a:t>
            </a:r>
            <a:r>
              <a:rPr lang="en-US" sz="1100" cap="none" dirty="0" err="1">
                <a:latin typeface="Lucida Console" panose="020B0609040504020204" pitchFamily="49" charset="0"/>
              </a:rPr>
              <a:t>escu</a:t>
            </a:r>
            <a:r>
              <a:rPr lang="en-US" sz="1100" cap="none" dirty="0">
                <a:latin typeface="Lucida Console" panose="020B0609040504020204" pitchFamily="49" charset="0"/>
              </a:rPr>
              <a:t>”) {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              </a:t>
            </a:r>
            <a:r>
              <a:rPr lang="en-US" sz="1100" cap="none" dirty="0" err="1">
                <a:latin typeface="Lucida Console" panose="020B0609040504020204" pitchFamily="49" charset="0"/>
              </a:rPr>
              <a:t>System.out.println</a:t>
            </a:r>
            <a:r>
              <a:rPr lang="en-US" sz="1100" cap="none" dirty="0">
                <a:latin typeface="Lucida Console" panose="020B0609040504020204" pitchFamily="49" charset="0"/>
              </a:rPr>
              <a:t>(names[</a:t>
            </a:r>
            <a:r>
              <a:rPr lang="en-US" sz="1100" cap="none" dirty="0" err="1">
                <a:latin typeface="Lucida Console" panose="020B0609040504020204" pitchFamily="49" charset="0"/>
              </a:rPr>
              <a:t>i</a:t>
            </a:r>
            <a:r>
              <a:rPr lang="en-US" sz="1100" cap="none" dirty="0">
                <a:latin typeface="Lucida Console" panose="020B0609040504020204" pitchFamily="49" charset="0"/>
              </a:rPr>
              <a:t>].</a:t>
            </a:r>
            <a:r>
              <a:rPr lang="en-US" sz="1100" cap="none" dirty="0" err="1">
                <a:latin typeface="Lucida Console" panose="020B0609040504020204" pitchFamily="49" charset="0"/>
              </a:rPr>
              <a:t>toUpperCase</a:t>
            </a:r>
            <a:r>
              <a:rPr lang="en-US" sz="1100" cap="none" dirty="0">
                <a:latin typeface="Lucida Console" panose="020B0609040504020204" pitchFamily="49" charset="0"/>
              </a:rPr>
              <a:t>());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        }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    }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}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9614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5D1965-6A73-BFB8-373C-F262FEFA1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4" y="996707"/>
            <a:ext cx="6373204" cy="660738"/>
          </a:xfrm>
        </p:spPr>
        <p:txBody>
          <a:bodyPr>
            <a:normAutofit/>
          </a:bodyPr>
          <a:lstStyle/>
          <a:p>
            <a:r>
              <a:rPr lang="ro-RO" dirty="0"/>
              <a:t>EXERCIȚIUL </a:t>
            </a:r>
            <a:r>
              <a:rPr lang="en-US" dirty="0"/>
              <a:t>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142D-92D0-4787-C760-7847A56F47C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6824" y="2016874"/>
            <a:ext cx="10328346" cy="3934346"/>
          </a:xfrm>
        </p:spPr>
        <p:txBody>
          <a:bodyPr/>
          <a:lstStyle/>
          <a:p>
            <a:r>
              <a:rPr lang="en-US" cap="none" dirty="0"/>
              <a:t>Citi</a:t>
            </a:r>
            <a:r>
              <a:rPr lang="ro-RO" cap="none" dirty="0"/>
              <a:t>ț</a:t>
            </a:r>
            <a:r>
              <a:rPr lang="en-US" cap="none" dirty="0" err="1"/>
              <a:t>i</a:t>
            </a:r>
            <a:r>
              <a:rPr lang="en-US" cap="none" dirty="0"/>
              <a:t> de la </a:t>
            </a:r>
            <a:r>
              <a:rPr lang="en-US" cap="none" dirty="0" err="1"/>
              <a:t>tastatur</a:t>
            </a:r>
            <a:r>
              <a:rPr lang="ro-RO" cap="none" dirty="0"/>
              <a:t>ă</a:t>
            </a:r>
            <a:r>
              <a:rPr lang="en-US" cap="none" dirty="0"/>
              <a:t> o list</a:t>
            </a:r>
            <a:r>
              <a:rPr lang="ro-RO" cap="none" dirty="0"/>
              <a:t>ă</a:t>
            </a:r>
            <a:r>
              <a:rPr lang="en-US" cap="none" dirty="0"/>
              <a:t> de </a:t>
            </a:r>
            <a:r>
              <a:rPr lang="en-US" cap="none" dirty="0" err="1"/>
              <a:t>persoane</a:t>
            </a:r>
            <a:r>
              <a:rPr lang="ro-RO" cap="none" dirty="0"/>
              <a:t> și afișați-le tabelar.</a:t>
            </a:r>
          </a:p>
          <a:p>
            <a:pPr marL="1085850" lvl="2" indent="-285750"/>
            <a:r>
              <a:rPr lang="ro-RO" cap="none" dirty="0"/>
              <a:t>(Persoanele vor avea ca date: Nume, AnNastere, Salariu)</a:t>
            </a:r>
          </a:p>
          <a:p>
            <a:pPr marL="1085850" lvl="2" indent="-285750"/>
            <a:r>
              <a:rPr lang="ro-RO" cap="none" dirty="0"/>
              <a:t>Tabelul va avea forma: Nume, Varsta, Salariu</a:t>
            </a:r>
          </a:p>
          <a:p>
            <a:r>
              <a:rPr lang="ro-RO" cap="none" dirty="0"/>
              <a:t>Pentru a calcula vârsta, folosiți o constantă care memorează</a:t>
            </a:r>
            <a:br>
              <a:rPr lang="ro-RO" cap="none" dirty="0"/>
            </a:br>
            <a:r>
              <a:rPr lang="ro-RO" cap="none" dirty="0"/>
              <a:t> anul curent și o metodă publică de calcul</a:t>
            </a:r>
          </a:p>
          <a:p>
            <a:r>
              <a:rPr lang="ro-RO" cap="none" dirty="0"/>
              <a:t>Calculați și afișați salariul mediu</a:t>
            </a:r>
          </a:p>
          <a:p>
            <a:endParaRPr lang="ro-RO" cap="none" dirty="0"/>
          </a:p>
        </p:txBody>
      </p:sp>
    </p:spTree>
    <p:extLst>
      <p:ext uri="{BB962C8B-B14F-4D97-AF65-F5344CB8AC3E}">
        <p14:creationId xmlns:p14="http://schemas.microsoft.com/office/powerpoint/2010/main" val="3463912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5D1965-6A73-BFB8-373C-F262FEFA1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4" y="996707"/>
            <a:ext cx="6373204" cy="660738"/>
          </a:xfrm>
        </p:spPr>
        <p:txBody>
          <a:bodyPr>
            <a:normAutofit/>
          </a:bodyPr>
          <a:lstStyle/>
          <a:p>
            <a:r>
              <a:rPr lang="ro-RO" dirty="0"/>
              <a:t>EXERCIȚIUL </a:t>
            </a:r>
            <a:r>
              <a:rPr lang="en-US" dirty="0"/>
              <a:t>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142D-92D0-4787-C760-7847A56F47C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6824" y="2016874"/>
            <a:ext cx="10328346" cy="3934346"/>
          </a:xfrm>
        </p:spPr>
        <p:txBody>
          <a:bodyPr/>
          <a:lstStyle/>
          <a:p>
            <a:r>
              <a:rPr lang="ro-RO" cap="none" dirty="0"/>
              <a:t>Înlocuiți un nume din listă cu unul nou. Numele de căutat </a:t>
            </a:r>
            <a:br>
              <a:rPr lang="ro-RO" cap="none" dirty="0"/>
            </a:br>
            <a:r>
              <a:rPr lang="ro-RO" cap="none" dirty="0"/>
              <a:t>și cel care îl va înlocui vor fi citite de la tastatură.</a:t>
            </a:r>
            <a:br>
              <a:rPr lang="ro-RO" cap="none" dirty="0"/>
            </a:br>
            <a:r>
              <a:rPr lang="ro-RO" cap="none" dirty="0"/>
              <a:t>Afișați noua listă.</a:t>
            </a:r>
          </a:p>
        </p:txBody>
      </p:sp>
    </p:spTree>
    <p:extLst>
      <p:ext uri="{BB962C8B-B14F-4D97-AF65-F5344CB8AC3E}">
        <p14:creationId xmlns:p14="http://schemas.microsoft.com/office/powerpoint/2010/main" val="835941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5D1965-6A73-BFB8-373C-F262FEFA1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3" y="996707"/>
            <a:ext cx="10418896" cy="660738"/>
          </a:xfrm>
        </p:spPr>
        <p:txBody>
          <a:bodyPr>
            <a:normAutofit fontScale="90000"/>
          </a:bodyPr>
          <a:lstStyle/>
          <a:p>
            <a:r>
              <a:rPr lang="ro-RO" dirty="0"/>
              <a:t>EXERCIȚIUL </a:t>
            </a:r>
            <a:r>
              <a:rPr lang="en-US" dirty="0"/>
              <a:t>7 – Design Patterns - 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142D-92D0-4787-C760-7847A56F47C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6824" y="2016874"/>
            <a:ext cx="10328346" cy="3934346"/>
          </a:xfrm>
        </p:spPr>
        <p:txBody>
          <a:bodyPr/>
          <a:lstStyle/>
          <a:p>
            <a:r>
              <a:rPr lang="en-US" cap="none" dirty="0" err="1"/>
              <a:t>Refactoriza</a:t>
            </a:r>
            <a:r>
              <a:rPr lang="ro-RO" cap="none" dirty="0"/>
              <a:t>ți aplicația de mai devreme folosind Builder</a:t>
            </a:r>
            <a:br>
              <a:rPr lang="ro-RO" cap="none" dirty="0"/>
            </a:br>
            <a:r>
              <a:rPr lang="ro-RO" cap="none" dirty="0"/>
              <a:t>pentru clasa Person.</a:t>
            </a:r>
          </a:p>
        </p:txBody>
      </p:sp>
    </p:spTree>
    <p:extLst>
      <p:ext uri="{BB962C8B-B14F-4D97-AF65-F5344CB8AC3E}">
        <p14:creationId xmlns:p14="http://schemas.microsoft.com/office/powerpoint/2010/main" val="2786309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Mulțumesc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ro-RO" dirty="0"/>
              <a:t>Mihai-Tudor Popescu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897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4798-C7AB-F62E-278B-6346C5CC6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4" y="996707"/>
            <a:ext cx="7701072" cy="660738"/>
          </a:xfrm>
        </p:spPr>
        <p:txBody>
          <a:bodyPr>
            <a:normAutofit/>
          </a:bodyPr>
          <a:lstStyle/>
          <a:p>
            <a:r>
              <a:rPr lang="ro-RO" dirty="0"/>
              <a:t>Laborator </a:t>
            </a:r>
            <a:r>
              <a:rPr lang="en-US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28E56-C25A-9A49-0745-46D66BAECAE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6824" y="2016874"/>
            <a:ext cx="11000863" cy="3934346"/>
          </a:xfrm>
        </p:spPr>
        <p:txBody>
          <a:bodyPr/>
          <a:lstStyle/>
          <a:p>
            <a:r>
              <a:rPr lang="en-US" cap="none" dirty="0" err="1"/>
              <a:t>Tipuri</a:t>
            </a:r>
            <a:r>
              <a:rPr lang="en-US" cap="none" dirty="0"/>
              <a:t> de date</a:t>
            </a:r>
          </a:p>
          <a:p>
            <a:r>
              <a:rPr lang="en-US" cap="none" dirty="0"/>
              <a:t>O</a:t>
            </a:r>
            <a:r>
              <a:rPr lang="ro-RO" cap="none" dirty="0"/>
              <a:t>peratori</a:t>
            </a:r>
          </a:p>
          <a:p>
            <a:r>
              <a:rPr lang="ro-RO" cap="none" dirty="0"/>
              <a:t>Literali</a:t>
            </a:r>
          </a:p>
          <a:p>
            <a:r>
              <a:rPr lang="ro-RO" cap="none" dirty="0"/>
              <a:t>Instrucțiuni</a:t>
            </a:r>
          </a:p>
          <a:p>
            <a:r>
              <a:rPr lang="ro-RO" cap="none" dirty="0"/>
              <a:t>Pachete de clase</a:t>
            </a:r>
          </a:p>
          <a:p>
            <a:r>
              <a:rPr lang="ro-RO" cap="none" dirty="0"/>
              <a:t>Citire/scriere</a:t>
            </a:r>
          </a:p>
          <a:p>
            <a:r>
              <a:rPr lang="ro-RO" cap="none" dirty="0"/>
              <a:t>Referințe</a:t>
            </a:r>
          </a:p>
          <a:p>
            <a:r>
              <a:rPr lang="ro-RO" cap="none" dirty="0"/>
              <a:t>Tablouri</a:t>
            </a:r>
          </a:p>
        </p:txBody>
      </p:sp>
    </p:spTree>
    <p:extLst>
      <p:ext uri="{BB962C8B-B14F-4D97-AF65-F5344CB8AC3E}">
        <p14:creationId xmlns:p14="http://schemas.microsoft.com/office/powerpoint/2010/main" val="56403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4798-C7AB-F62E-278B-6346C5CC6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4" y="996707"/>
            <a:ext cx="7701072" cy="660738"/>
          </a:xfrm>
        </p:spPr>
        <p:txBody>
          <a:bodyPr>
            <a:normAutofit/>
          </a:bodyPr>
          <a:lstStyle/>
          <a:p>
            <a:r>
              <a:rPr lang="ro-RO" dirty="0"/>
              <a:t>Laborator </a:t>
            </a:r>
            <a:r>
              <a:rPr lang="en-US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28E56-C25A-9A49-0745-46D66BAECAE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6824" y="2016874"/>
            <a:ext cx="11000863" cy="3934346"/>
          </a:xfrm>
        </p:spPr>
        <p:txBody>
          <a:bodyPr/>
          <a:lstStyle/>
          <a:p>
            <a:r>
              <a:rPr lang="ro-RO" cap="none" dirty="0"/>
              <a:t>Clasa Arrays</a:t>
            </a:r>
          </a:p>
          <a:p>
            <a:r>
              <a:rPr lang="ro-RO" cap="none" dirty="0"/>
              <a:t>Clase și obiecte. Membri. Modificatori de acces</a:t>
            </a:r>
          </a:p>
          <a:p>
            <a:r>
              <a:rPr lang="ro-RO" cap="none" dirty="0"/>
              <a:t>Metode</a:t>
            </a:r>
          </a:p>
          <a:p>
            <a:r>
              <a:rPr lang="ro-RO" cap="none" dirty="0"/>
              <a:t>Referința this</a:t>
            </a:r>
          </a:p>
          <a:p>
            <a:r>
              <a:rPr lang="ro-RO" cap="none" dirty="0"/>
              <a:t>Constructori</a:t>
            </a:r>
          </a:p>
          <a:p>
            <a:r>
              <a:rPr lang="ro-RO" cap="none" dirty="0"/>
              <a:t>Blocuri de inițializare</a:t>
            </a:r>
          </a:p>
          <a:p>
            <a:r>
              <a:rPr lang="ro-RO" cap="none" dirty="0"/>
              <a:t>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221835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5D1965-6A73-BFB8-373C-F262FEFA1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4" y="996707"/>
            <a:ext cx="6373204" cy="660738"/>
          </a:xfrm>
        </p:spPr>
        <p:txBody>
          <a:bodyPr>
            <a:normAutofit/>
          </a:bodyPr>
          <a:lstStyle/>
          <a:p>
            <a:r>
              <a:rPr lang="ro-RO" dirty="0"/>
              <a:t>EXERCIȚIUL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142D-92D0-4787-C760-7847A56F47C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6824" y="2016874"/>
            <a:ext cx="10328346" cy="3934346"/>
          </a:xfrm>
        </p:spPr>
        <p:txBody>
          <a:bodyPr/>
          <a:lstStyle/>
          <a:p>
            <a:r>
              <a:rPr lang="en-US" cap="none" dirty="0" err="1"/>
              <a:t>Scrie</a:t>
            </a:r>
            <a:r>
              <a:rPr lang="ro-RO" cap="none" dirty="0"/>
              <a:t>ț</a:t>
            </a:r>
            <a:r>
              <a:rPr lang="en-US" cap="none" dirty="0" err="1"/>
              <a:t>i</a:t>
            </a:r>
            <a:r>
              <a:rPr lang="en-US" cap="none" dirty="0"/>
              <a:t> un program </a:t>
            </a:r>
            <a:r>
              <a:rPr lang="en-US" cap="none" dirty="0" err="1"/>
              <a:t>simplu</a:t>
            </a:r>
            <a:r>
              <a:rPr lang="en-US" cap="none" dirty="0"/>
              <a:t> care </a:t>
            </a:r>
            <a:r>
              <a:rPr lang="en-US" cap="none" dirty="0" err="1"/>
              <a:t>citeste</a:t>
            </a:r>
            <a:r>
              <a:rPr lang="en-US" cap="none" dirty="0"/>
              <a:t> de la </a:t>
            </a:r>
            <a:r>
              <a:rPr lang="en-US" cap="none" dirty="0" err="1"/>
              <a:t>tastatur</a:t>
            </a:r>
            <a:r>
              <a:rPr lang="ro-RO" cap="none" dirty="0"/>
              <a:t>ă</a:t>
            </a:r>
            <a:r>
              <a:rPr lang="en-US" cap="none" dirty="0"/>
              <a:t> </a:t>
            </a:r>
            <a:br>
              <a:rPr lang="en-US" cap="none" dirty="0"/>
            </a:br>
            <a:r>
              <a:rPr lang="en-US" cap="none" dirty="0" err="1"/>
              <a:t>dou</a:t>
            </a:r>
            <a:r>
              <a:rPr lang="ro-RO" cap="none" dirty="0"/>
              <a:t>ă</a:t>
            </a:r>
            <a:r>
              <a:rPr lang="en-US" cap="none" dirty="0"/>
              <a:t> </a:t>
            </a:r>
            <a:r>
              <a:rPr lang="en-US" cap="none" dirty="0" err="1"/>
              <a:t>numere</a:t>
            </a:r>
            <a:r>
              <a:rPr lang="en-US" cap="none" dirty="0"/>
              <a:t> </a:t>
            </a:r>
            <a:r>
              <a:rPr lang="en-US" cap="none" dirty="0" err="1"/>
              <a:t>si</a:t>
            </a:r>
            <a:r>
              <a:rPr lang="en-US" cap="none" dirty="0"/>
              <a:t> </a:t>
            </a:r>
            <a:r>
              <a:rPr lang="en-US" cap="none" dirty="0" err="1"/>
              <a:t>calculeaz</a:t>
            </a:r>
            <a:r>
              <a:rPr lang="ro-RO" cap="none" dirty="0"/>
              <a:t>ă</a:t>
            </a:r>
            <a:r>
              <a:rPr lang="en-US" cap="none" dirty="0"/>
              <a:t> media </a:t>
            </a:r>
            <a:r>
              <a:rPr lang="en-US" cap="none" dirty="0" err="1"/>
              <a:t>aritmetic</a:t>
            </a:r>
            <a:r>
              <a:rPr lang="ro-RO" cap="none" dirty="0"/>
              <a:t>ă</a:t>
            </a:r>
            <a:r>
              <a:rPr lang="en-US" cap="none" dirty="0"/>
              <a:t> a </a:t>
            </a:r>
            <a:r>
              <a:rPr lang="en-US" cap="none" dirty="0" err="1"/>
              <a:t>acestora</a:t>
            </a:r>
            <a:r>
              <a:rPr lang="en-US" cap="non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2693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CA04-78EC-A189-91FA-273016A9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Solutia 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AF33365-6B73-1BB2-48E2-09D811AE321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import </a:t>
            </a:r>
            <a:r>
              <a:rPr lang="en-US" sz="1100" cap="none" dirty="0" err="1">
                <a:latin typeface="Lucida Console" panose="020B0609040504020204" pitchFamily="49" charset="0"/>
              </a:rPr>
              <a:t>java.util.Scanner</a:t>
            </a:r>
            <a:r>
              <a:rPr lang="en-US" sz="1100" cap="none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10000"/>
              </a:lnSpc>
            </a:pPr>
            <a:endParaRPr lang="en-US" sz="1100" cap="none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public class A</a:t>
            </a:r>
            <a:r>
              <a:rPr lang="ro-RO" sz="1100" cap="none" dirty="0">
                <a:latin typeface="Lucida Console" panose="020B0609040504020204" pitchFamily="49" charset="0"/>
              </a:rPr>
              <a:t>vg</a:t>
            </a:r>
            <a:r>
              <a:rPr lang="en-US" sz="1100" cap="none" dirty="0" err="1">
                <a:latin typeface="Lucida Console" panose="020B0609040504020204" pitchFamily="49" charset="0"/>
              </a:rPr>
              <a:t>TwoNumbers</a:t>
            </a:r>
            <a:r>
              <a:rPr lang="en-US" sz="1100" cap="none" dirty="0">
                <a:latin typeface="Lucida Console" panose="020B0609040504020204" pitchFamily="49" charset="0"/>
              </a:rPr>
              <a:t> {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public static void main(String[] </a:t>
            </a:r>
            <a:r>
              <a:rPr lang="en-US" sz="1100" cap="none" dirty="0" err="1">
                <a:latin typeface="Lucida Console" panose="020B0609040504020204" pitchFamily="49" charset="0"/>
              </a:rPr>
              <a:t>args</a:t>
            </a:r>
            <a:r>
              <a:rPr lang="en-US" sz="1100" cap="none" dirty="0">
                <a:latin typeface="Lucida Console" panose="020B0609040504020204" pitchFamily="49" charset="0"/>
              </a:rPr>
              <a:t>) {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    Scanner input = new Scanner(System.in);</a:t>
            </a:r>
          </a:p>
          <a:p>
            <a:pPr marL="0" indent="0">
              <a:lnSpc>
                <a:spcPct val="10000"/>
              </a:lnSpc>
              <a:buNone/>
            </a:pPr>
            <a:endParaRPr lang="en-US" sz="1100" cap="none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    </a:t>
            </a:r>
            <a:r>
              <a:rPr lang="en-US" sz="1100" cap="none" dirty="0" err="1">
                <a:latin typeface="Lucida Console" panose="020B0609040504020204" pitchFamily="49" charset="0"/>
              </a:rPr>
              <a:t>System.out.print</a:t>
            </a:r>
            <a:r>
              <a:rPr lang="en-US" sz="1100" cap="none" dirty="0">
                <a:latin typeface="Lucida Console" panose="020B0609040504020204" pitchFamily="49" charset="0"/>
              </a:rPr>
              <a:t>("</a:t>
            </a:r>
            <a:r>
              <a:rPr lang="en-US" sz="1100" cap="none" dirty="0" err="1">
                <a:latin typeface="Lucida Console" panose="020B0609040504020204" pitchFamily="49" charset="0"/>
              </a:rPr>
              <a:t>Introduceti</a:t>
            </a:r>
            <a:r>
              <a:rPr lang="en-US" sz="1100" cap="none" dirty="0">
                <a:latin typeface="Lucida Console" panose="020B0609040504020204" pitchFamily="49" charset="0"/>
              </a:rPr>
              <a:t> </a:t>
            </a:r>
            <a:r>
              <a:rPr lang="en-US" sz="1100" cap="none" dirty="0" err="1">
                <a:latin typeface="Lucida Console" panose="020B0609040504020204" pitchFamily="49" charset="0"/>
              </a:rPr>
              <a:t>primul</a:t>
            </a:r>
            <a:r>
              <a:rPr lang="en-US" sz="1100" cap="none" dirty="0">
                <a:latin typeface="Lucida Console" panose="020B0609040504020204" pitchFamily="49" charset="0"/>
              </a:rPr>
              <a:t> </a:t>
            </a:r>
            <a:r>
              <a:rPr lang="en-US" sz="1100" cap="none" dirty="0" err="1">
                <a:latin typeface="Lucida Console" panose="020B0609040504020204" pitchFamily="49" charset="0"/>
              </a:rPr>
              <a:t>numar</a:t>
            </a:r>
            <a:r>
              <a:rPr lang="en-US" sz="1100" cap="none" dirty="0">
                <a:latin typeface="Lucida Console" panose="020B0609040504020204" pitchFamily="49" charset="0"/>
              </a:rPr>
              <a:t>: ");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    int num1 = </a:t>
            </a:r>
            <a:r>
              <a:rPr lang="en-US" sz="1100" cap="none" dirty="0" err="1">
                <a:latin typeface="Lucida Console" panose="020B0609040504020204" pitchFamily="49" charset="0"/>
              </a:rPr>
              <a:t>input.nextInt</a:t>
            </a:r>
            <a:r>
              <a:rPr lang="en-US" sz="1100" cap="none" dirty="0">
                <a:latin typeface="Lucida Console" panose="020B0609040504020204" pitchFamily="49" charset="0"/>
              </a:rPr>
              <a:t>();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		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		</a:t>
            </a:r>
            <a:r>
              <a:rPr lang="en-US" sz="1100" cap="none" dirty="0" err="1">
                <a:latin typeface="Lucida Console" panose="020B0609040504020204" pitchFamily="49" charset="0"/>
              </a:rPr>
              <a:t>System.out.println</a:t>
            </a:r>
            <a:r>
              <a:rPr lang="en-US" sz="1100" cap="none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10000"/>
              </a:lnSpc>
              <a:buNone/>
            </a:pPr>
            <a:endParaRPr lang="en-US" sz="1100" cap="none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    </a:t>
            </a:r>
            <a:r>
              <a:rPr lang="en-US" sz="1100" cap="none" dirty="0" err="1">
                <a:latin typeface="Lucida Console" panose="020B0609040504020204" pitchFamily="49" charset="0"/>
              </a:rPr>
              <a:t>System.out.print</a:t>
            </a:r>
            <a:r>
              <a:rPr lang="en-US" sz="1100" cap="none" dirty="0">
                <a:latin typeface="Lucida Console" panose="020B0609040504020204" pitchFamily="49" charset="0"/>
              </a:rPr>
              <a:t>("</a:t>
            </a:r>
            <a:r>
              <a:rPr lang="en-US" sz="1100" cap="none" dirty="0" err="1">
                <a:latin typeface="Lucida Console" panose="020B0609040504020204" pitchFamily="49" charset="0"/>
              </a:rPr>
              <a:t>Introduceti</a:t>
            </a:r>
            <a:r>
              <a:rPr lang="en-US" sz="1100" cap="none" dirty="0">
                <a:latin typeface="Lucida Console" panose="020B0609040504020204" pitchFamily="49" charset="0"/>
              </a:rPr>
              <a:t> al </a:t>
            </a:r>
            <a:r>
              <a:rPr lang="en-US" sz="1100" cap="none" dirty="0" err="1">
                <a:latin typeface="Lucida Console" panose="020B0609040504020204" pitchFamily="49" charset="0"/>
              </a:rPr>
              <a:t>doilea</a:t>
            </a:r>
            <a:r>
              <a:rPr lang="en-US" sz="1100" cap="none" dirty="0">
                <a:latin typeface="Lucida Console" panose="020B0609040504020204" pitchFamily="49" charset="0"/>
              </a:rPr>
              <a:t> </a:t>
            </a:r>
            <a:r>
              <a:rPr lang="en-US" sz="1100" cap="none" dirty="0" err="1">
                <a:latin typeface="Lucida Console" panose="020B0609040504020204" pitchFamily="49" charset="0"/>
              </a:rPr>
              <a:t>numar</a:t>
            </a:r>
            <a:r>
              <a:rPr lang="en-US" sz="1100" cap="none" dirty="0">
                <a:latin typeface="Lucida Console" panose="020B0609040504020204" pitchFamily="49" charset="0"/>
              </a:rPr>
              <a:t>: ");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    int num2 = </a:t>
            </a:r>
            <a:r>
              <a:rPr lang="en-US" sz="1100" cap="none" dirty="0" err="1">
                <a:latin typeface="Lucida Console" panose="020B0609040504020204" pitchFamily="49" charset="0"/>
              </a:rPr>
              <a:t>input.nextInt</a:t>
            </a:r>
            <a:r>
              <a:rPr lang="en-US" sz="1100" cap="none" dirty="0">
                <a:latin typeface="Lucida Console" panose="020B0609040504020204" pitchFamily="49" charset="0"/>
              </a:rPr>
              <a:t>();</a:t>
            </a:r>
          </a:p>
          <a:p>
            <a:pPr marL="0" indent="0">
              <a:lnSpc>
                <a:spcPct val="10000"/>
              </a:lnSpc>
              <a:buNone/>
            </a:pPr>
            <a:endParaRPr lang="en-US" sz="1100" cap="none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		</a:t>
            </a:r>
            <a:r>
              <a:rPr lang="en-US" sz="1100" cap="none" dirty="0" err="1">
                <a:latin typeface="Lucida Console" panose="020B0609040504020204" pitchFamily="49" charset="0"/>
              </a:rPr>
              <a:t>Systen.out.println</a:t>
            </a:r>
            <a:r>
              <a:rPr lang="en-US" sz="1100" cap="none" dirty="0">
                <a:latin typeface="Lucida Console" panose="020B0609040504020204" pitchFamily="49" charset="0"/>
              </a:rPr>
              <a:t>();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		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    int </a:t>
            </a:r>
            <a:r>
              <a:rPr lang="ro-RO" sz="1100" cap="none" dirty="0">
                <a:latin typeface="Lucida Console" panose="020B0609040504020204" pitchFamily="49" charset="0"/>
              </a:rPr>
              <a:t>avg</a:t>
            </a:r>
            <a:r>
              <a:rPr lang="en-US" sz="1100" cap="none" dirty="0">
                <a:latin typeface="Lucida Console" panose="020B0609040504020204" pitchFamily="49" charset="0"/>
              </a:rPr>
              <a:t> = </a:t>
            </a:r>
            <a:r>
              <a:rPr lang="ro-RO" sz="1100" cap="none" dirty="0">
                <a:latin typeface="Lucida Console" panose="020B0609040504020204" pitchFamily="49" charset="0"/>
              </a:rPr>
              <a:t>(</a:t>
            </a:r>
            <a:r>
              <a:rPr lang="en-US" sz="1100" cap="none" dirty="0">
                <a:latin typeface="Lucida Console" panose="020B0609040504020204" pitchFamily="49" charset="0"/>
              </a:rPr>
              <a:t>num1 + num2</a:t>
            </a:r>
            <a:r>
              <a:rPr lang="ro-RO" sz="1100" cap="none" dirty="0">
                <a:latin typeface="Lucida Console" panose="020B0609040504020204" pitchFamily="49" charset="0"/>
              </a:rPr>
              <a:t>)/2</a:t>
            </a:r>
            <a:r>
              <a:rPr lang="en-US" sz="1100" cap="none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lnSpc>
                <a:spcPct val="10000"/>
              </a:lnSpc>
              <a:buNone/>
            </a:pPr>
            <a:endParaRPr lang="en-US" sz="1100" cap="none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    </a:t>
            </a:r>
            <a:r>
              <a:rPr lang="en-US" sz="1100" cap="none" dirty="0" err="1">
                <a:latin typeface="Lucida Console" panose="020B0609040504020204" pitchFamily="49" charset="0"/>
              </a:rPr>
              <a:t>System.out.println</a:t>
            </a:r>
            <a:r>
              <a:rPr lang="en-US" sz="1100" cap="none" dirty="0">
                <a:latin typeface="Lucida Console" panose="020B0609040504020204" pitchFamily="49" charset="0"/>
              </a:rPr>
              <a:t>(“</a:t>
            </a:r>
            <a:r>
              <a:rPr lang="ro-RO" sz="1100" cap="none" dirty="0">
                <a:latin typeface="Lucida Console" panose="020B0609040504020204" pitchFamily="49" charset="0"/>
              </a:rPr>
              <a:t>Media este</a:t>
            </a:r>
            <a:r>
              <a:rPr lang="en-US" sz="1100" cap="none" dirty="0">
                <a:latin typeface="Lucida Console" panose="020B0609040504020204" pitchFamily="49" charset="0"/>
              </a:rPr>
              <a:t> " + </a:t>
            </a:r>
            <a:r>
              <a:rPr lang="ro-RO" sz="1100" cap="none" dirty="0">
                <a:latin typeface="Lucida Console" panose="020B0609040504020204" pitchFamily="49" charset="0"/>
              </a:rPr>
              <a:t>avg</a:t>
            </a:r>
            <a:r>
              <a:rPr lang="en-US" sz="1100" cap="none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}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571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5D1965-6A73-BFB8-373C-F262FEFA1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4" y="996707"/>
            <a:ext cx="6373204" cy="660738"/>
          </a:xfrm>
        </p:spPr>
        <p:txBody>
          <a:bodyPr>
            <a:normAutofit/>
          </a:bodyPr>
          <a:lstStyle/>
          <a:p>
            <a:r>
              <a:rPr lang="ro-RO" dirty="0"/>
              <a:t>EXERCIȚIUL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142D-92D0-4787-C760-7847A56F47C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6824" y="2016874"/>
            <a:ext cx="10328346" cy="3934346"/>
          </a:xfrm>
        </p:spPr>
        <p:txBody>
          <a:bodyPr/>
          <a:lstStyle/>
          <a:p>
            <a:r>
              <a:rPr lang="en-US" cap="none" dirty="0" err="1"/>
              <a:t>Scrie</a:t>
            </a:r>
            <a:r>
              <a:rPr lang="ro-RO" cap="none" dirty="0"/>
              <a:t>ț</a:t>
            </a:r>
            <a:r>
              <a:rPr lang="en-US" cap="none" dirty="0" err="1"/>
              <a:t>i</a:t>
            </a:r>
            <a:r>
              <a:rPr lang="en-US" cap="none" dirty="0"/>
              <a:t> un program </a:t>
            </a:r>
            <a:r>
              <a:rPr lang="en-US" cap="none" dirty="0" err="1"/>
              <a:t>simplu</a:t>
            </a:r>
            <a:r>
              <a:rPr lang="en-US" cap="none" dirty="0"/>
              <a:t> care </a:t>
            </a:r>
            <a:r>
              <a:rPr lang="en-US" cap="none" dirty="0" err="1"/>
              <a:t>citeste</a:t>
            </a:r>
            <a:r>
              <a:rPr lang="en-US" cap="none" dirty="0"/>
              <a:t> de la </a:t>
            </a:r>
            <a:r>
              <a:rPr lang="en-US" cap="none" dirty="0" err="1"/>
              <a:t>tastatur</a:t>
            </a:r>
            <a:r>
              <a:rPr lang="ro-RO" cap="none" dirty="0"/>
              <a:t>ă</a:t>
            </a:r>
            <a:r>
              <a:rPr lang="en-US" cap="none" dirty="0"/>
              <a:t> </a:t>
            </a:r>
            <a:br>
              <a:rPr lang="en-US" cap="none" dirty="0"/>
            </a:br>
            <a:r>
              <a:rPr lang="ro-RO" cap="none" dirty="0"/>
              <a:t>un șir de numere, calculează media aritmetică și le afișează </a:t>
            </a:r>
            <a:br>
              <a:rPr lang="ro-RO" cap="none" dirty="0"/>
            </a:br>
            <a:r>
              <a:rPr lang="ro-RO" cap="none" dirty="0"/>
              <a:t>ordonate crescător pe ecran</a:t>
            </a:r>
            <a:r>
              <a:rPr lang="en-US" cap="none" dirty="0"/>
              <a:t>.</a:t>
            </a:r>
            <a:endParaRPr lang="ro-RO" cap="none" dirty="0"/>
          </a:p>
          <a:p>
            <a:pPr lvl="2"/>
            <a:r>
              <a:rPr lang="ro-RO" dirty="0"/>
              <a:t>Varianta 1: implementați o metodă statică ce sortează tabloul pe baza unui algoritm de sortare la alegere</a:t>
            </a:r>
          </a:p>
          <a:p>
            <a:pPr lvl="2"/>
            <a:r>
              <a:rPr lang="ro-RO" cap="none" dirty="0"/>
              <a:t>Varianta 2: folosiți </a:t>
            </a:r>
            <a:r>
              <a:rPr lang="ro-RO" dirty="0"/>
              <a:t>clasa Arrays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60228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CA04-78EC-A189-91FA-273016A9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Solutia 2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AF33365-6B73-1BB2-48E2-09D811AE32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6824" y="1811708"/>
            <a:ext cx="9682333" cy="4139512"/>
          </a:xfrm>
        </p:spPr>
        <p:txBody>
          <a:bodyPr/>
          <a:lstStyle/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import </a:t>
            </a:r>
            <a:r>
              <a:rPr lang="en-US" sz="1100" cap="none" dirty="0" err="1">
                <a:latin typeface="Lucida Console" panose="020B0609040504020204" pitchFamily="49" charset="0"/>
              </a:rPr>
              <a:t>java.util.Arrays</a:t>
            </a:r>
            <a:r>
              <a:rPr lang="en-US" sz="1100" cap="none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import </a:t>
            </a:r>
            <a:r>
              <a:rPr lang="en-US" sz="1100" cap="none" dirty="0" err="1">
                <a:latin typeface="Lucida Console" panose="020B0609040504020204" pitchFamily="49" charset="0"/>
              </a:rPr>
              <a:t>java.util.Scanner</a:t>
            </a:r>
            <a:r>
              <a:rPr lang="en-US" sz="1100" cap="none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lnSpc>
                <a:spcPct val="10000"/>
              </a:lnSpc>
              <a:buNone/>
            </a:pPr>
            <a:endParaRPr lang="en-US" sz="1100" cap="none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public class </a:t>
            </a:r>
            <a:r>
              <a:rPr lang="en-US" sz="1100" cap="none" dirty="0" err="1">
                <a:latin typeface="Lucida Console" panose="020B0609040504020204" pitchFamily="49" charset="0"/>
              </a:rPr>
              <a:t>ArrayAverage</a:t>
            </a:r>
            <a:r>
              <a:rPr lang="en-US" sz="1100" cap="none" dirty="0">
                <a:latin typeface="Lucida Console" panose="020B0609040504020204" pitchFamily="49" charset="0"/>
              </a:rPr>
              <a:t> {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public static void main(String[] </a:t>
            </a:r>
            <a:r>
              <a:rPr lang="en-US" sz="1100" cap="none" dirty="0" err="1">
                <a:latin typeface="Lucida Console" panose="020B0609040504020204" pitchFamily="49" charset="0"/>
              </a:rPr>
              <a:t>args</a:t>
            </a:r>
            <a:r>
              <a:rPr lang="en-US" sz="1100" cap="none" dirty="0">
                <a:latin typeface="Lucida Console" panose="020B0609040504020204" pitchFamily="49" charset="0"/>
              </a:rPr>
              <a:t>) {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    Scanner input = new Scanner(System.in);</a:t>
            </a:r>
          </a:p>
          <a:p>
            <a:pPr marL="0" indent="0">
              <a:lnSpc>
                <a:spcPct val="10000"/>
              </a:lnSpc>
              <a:buNone/>
            </a:pPr>
            <a:endParaRPr lang="en-US" sz="1100" cap="none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    </a:t>
            </a:r>
            <a:r>
              <a:rPr lang="en-US" sz="1100" cap="none" dirty="0" err="1">
                <a:latin typeface="Lucida Console" panose="020B0609040504020204" pitchFamily="49" charset="0"/>
              </a:rPr>
              <a:t>System.out.print</a:t>
            </a:r>
            <a:r>
              <a:rPr lang="en-US" sz="1100" cap="none" dirty="0">
                <a:latin typeface="Lucida Console" panose="020B0609040504020204" pitchFamily="49" charset="0"/>
              </a:rPr>
              <a:t>("Enter the size of the array: ");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    int size = </a:t>
            </a:r>
            <a:r>
              <a:rPr lang="en-US" sz="1100" cap="none" dirty="0" err="1">
                <a:latin typeface="Lucida Console" panose="020B0609040504020204" pitchFamily="49" charset="0"/>
              </a:rPr>
              <a:t>input.nextInt</a:t>
            </a:r>
            <a:r>
              <a:rPr lang="en-US" sz="1100" cap="none" dirty="0">
                <a:latin typeface="Lucida Console" panose="020B0609040504020204" pitchFamily="49" charset="0"/>
              </a:rPr>
              <a:t>();</a:t>
            </a:r>
          </a:p>
          <a:p>
            <a:pPr marL="0" indent="0">
              <a:lnSpc>
                <a:spcPct val="10000"/>
              </a:lnSpc>
              <a:buNone/>
            </a:pPr>
            <a:endParaRPr lang="en-US" sz="1100" cap="none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    int[] numbers = new int[size];</a:t>
            </a:r>
          </a:p>
          <a:p>
            <a:pPr marL="0" indent="0">
              <a:lnSpc>
                <a:spcPct val="10000"/>
              </a:lnSpc>
              <a:buNone/>
            </a:pPr>
            <a:endParaRPr lang="en-US" sz="1100" cap="none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    </a:t>
            </a:r>
            <a:r>
              <a:rPr lang="en-US" sz="1100" cap="none" dirty="0" err="1">
                <a:latin typeface="Lucida Console" panose="020B0609040504020204" pitchFamily="49" charset="0"/>
              </a:rPr>
              <a:t>System.out.println</a:t>
            </a:r>
            <a:r>
              <a:rPr lang="en-US" sz="1100" cap="none" dirty="0">
                <a:latin typeface="Lucida Console" panose="020B0609040504020204" pitchFamily="49" charset="0"/>
              </a:rPr>
              <a:t>("Enter the " + size + " numbers:");</a:t>
            </a:r>
          </a:p>
          <a:p>
            <a:pPr marL="0" indent="0">
              <a:lnSpc>
                <a:spcPct val="10000"/>
              </a:lnSpc>
              <a:buNone/>
            </a:pPr>
            <a:endParaRPr lang="en-US" sz="1100" cap="none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    for (int </a:t>
            </a:r>
            <a:r>
              <a:rPr lang="en-US" sz="1100" cap="none" dirty="0" err="1">
                <a:latin typeface="Lucida Console" panose="020B0609040504020204" pitchFamily="49" charset="0"/>
              </a:rPr>
              <a:t>i</a:t>
            </a:r>
            <a:r>
              <a:rPr lang="en-US" sz="1100" cap="none" dirty="0">
                <a:latin typeface="Lucida Console" panose="020B0609040504020204" pitchFamily="49" charset="0"/>
              </a:rPr>
              <a:t> = 0; </a:t>
            </a:r>
            <a:r>
              <a:rPr lang="en-US" sz="1100" cap="none" dirty="0" err="1">
                <a:latin typeface="Lucida Console" panose="020B0609040504020204" pitchFamily="49" charset="0"/>
              </a:rPr>
              <a:t>i</a:t>
            </a:r>
            <a:r>
              <a:rPr lang="en-US" sz="1100" cap="none" dirty="0">
                <a:latin typeface="Lucida Console" panose="020B0609040504020204" pitchFamily="49" charset="0"/>
              </a:rPr>
              <a:t> &lt; size; </a:t>
            </a:r>
            <a:r>
              <a:rPr lang="en-US" sz="1100" cap="none" dirty="0" err="1">
                <a:latin typeface="Lucida Console" panose="020B0609040504020204" pitchFamily="49" charset="0"/>
              </a:rPr>
              <a:t>i</a:t>
            </a:r>
            <a:r>
              <a:rPr lang="en-US" sz="1100" cap="none" dirty="0">
                <a:latin typeface="Lucida Console" panose="020B0609040504020204" pitchFamily="49" charset="0"/>
              </a:rPr>
              <a:t>++) {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        numbers[</a:t>
            </a:r>
            <a:r>
              <a:rPr lang="en-US" sz="1100" cap="none" dirty="0" err="1">
                <a:latin typeface="Lucida Console" panose="020B0609040504020204" pitchFamily="49" charset="0"/>
              </a:rPr>
              <a:t>i</a:t>
            </a:r>
            <a:r>
              <a:rPr lang="en-US" sz="1100" cap="none" dirty="0">
                <a:latin typeface="Lucida Console" panose="020B0609040504020204" pitchFamily="49" charset="0"/>
              </a:rPr>
              <a:t>] = </a:t>
            </a:r>
            <a:r>
              <a:rPr lang="en-US" sz="1100" cap="none" dirty="0" err="1">
                <a:latin typeface="Lucida Console" panose="020B0609040504020204" pitchFamily="49" charset="0"/>
              </a:rPr>
              <a:t>input.nextInt</a:t>
            </a:r>
            <a:r>
              <a:rPr lang="en-US" sz="1100" cap="none" dirty="0">
                <a:latin typeface="Lucida Console" panose="020B0609040504020204" pitchFamily="49" charset="0"/>
              </a:rPr>
              <a:t>();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    }</a:t>
            </a:r>
          </a:p>
          <a:p>
            <a:pPr marL="0" indent="0">
              <a:lnSpc>
                <a:spcPct val="10000"/>
              </a:lnSpc>
              <a:buNone/>
            </a:pPr>
            <a:endParaRPr lang="en-US" sz="1100" cap="none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    </a:t>
            </a:r>
            <a:r>
              <a:rPr lang="en-US" sz="1100" cap="none" dirty="0" err="1">
                <a:latin typeface="Lucida Console" panose="020B0609040504020204" pitchFamily="49" charset="0"/>
              </a:rPr>
              <a:t>Arrays.sort</a:t>
            </a:r>
            <a:r>
              <a:rPr lang="en-US" sz="1100" cap="none" dirty="0">
                <a:latin typeface="Lucida Console" panose="020B0609040504020204" pitchFamily="49" charset="0"/>
              </a:rPr>
              <a:t>(numbers);</a:t>
            </a:r>
          </a:p>
          <a:p>
            <a:pPr marL="0" indent="0">
              <a:lnSpc>
                <a:spcPct val="10000"/>
              </a:lnSpc>
              <a:buNone/>
            </a:pPr>
            <a:endParaRPr lang="en-US" sz="1100" cap="none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    double sum = 0;</a:t>
            </a:r>
          </a:p>
          <a:p>
            <a:pPr marL="0" indent="0">
              <a:lnSpc>
                <a:spcPct val="10000"/>
              </a:lnSpc>
              <a:buNone/>
            </a:pPr>
            <a:endParaRPr lang="en-US" sz="1100" cap="none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    for (int </a:t>
            </a:r>
            <a:r>
              <a:rPr lang="en-US" sz="1100" cap="none" dirty="0" err="1">
                <a:latin typeface="Lucida Console" panose="020B0609040504020204" pitchFamily="49" charset="0"/>
              </a:rPr>
              <a:t>i</a:t>
            </a:r>
            <a:r>
              <a:rPr lang="en-US" sz="1100" cap="none" dirty="0">
                <a:latin typeface="Lucida Console" panose="020B0609040504020204" pitchFamily="49" charset="0"/>
              </a:rPr>
              <a:t> = 0; </a:t>
            </a:r>
            <a:r>
              <a:rPr lang="en-US" sz="1100" cap="none" dirty="0" err="1">
                <a:latin typeface="Lucida Console" panose="020B0609040504020204" pitchFamily="49" charset="0"/>
              </a:rPr>
              <a:t>i</a:t>
            </a:r>
            <a:r>
              <a:rPr lang="en-US" sz="1100" cap="none" dirty="0">
                <a:latin typeface="Lucida Console" panose="020B0609040504020204" pitchFamily="49" charset="0"/>
              </a:rPr>
              <a:t> &lt; size; </a:t>
            </a:r>
            <a:r>
              <a:rPr lang="en-US" sz="1100" cap="none" dirty="0" err="1">
                <a:latin typeface="Lucida Console" panose="020B0609040504020204" pitchFamily="49" charset="0"/>
              </a:rPr>
              <a:t>i</a:t>
            </a:r>
            <a:r>
              <a:rPr lang="en-US" sz="1100" cap="none" dirty="0">
                <a:latin typeface="Lucida Console" panose="020B0609040504020204" pitchFamily="49" charset="0"/>
              </a:rPr>
              <a:t>++) {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        sum += numbers[</a:t>
            </a:r>
            <a:r>
              <a:rPr lang="en-US" sz="1100" cap="none" dirty="0" err="1">
                <a:latin typeface="Lucida Console" panose="020B0609040504020204" pitchFamily="49" charset="0"/>
              </a:rPr>
              <a:t>i</a:t>
            </a:r>
            <a:r>
              <a:rPr lang="en-US" sz="1100" cap="none" dirty="0">
                <a:latin typeface="Lucida Console" panose="020B0609040504020204" pitchFamily="49" charset="0"/>
              </a:rPr>
              <a:t>];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    }</a:t>
            </a:r>
          </a:p>
          <a:p>
            <a:pPr marL="0" indent="0">
              <a:lnSpc>
                <a:spcPct val="10000"/>
              </a:lnSpc>
              <a:buNone/>
            </a:pPr>
            <a:endParaRPr lang="en-US" sz="1100" cap="none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    double average = sum / size;</a:t>
            </a:r>
          </a:p>
          <a:p>
            <a:pPr marL="0" indent="0">
              <a:lnSpc>
                <a:spcPct val="10000"/>
              </a:lnSpc>
              <a:buNone/>
            </a:pPr>
            <a:endParaRPr lang="en-US" sz="1100" cap="none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    </a:t>
            </a:r>
            <a:r>
              <a:rPr lang="en-US" sz="1100" cap="none" dirty="0" err="1">
                <a:latin typeface="Lucida Console" panose="020B0609040504020204" pitchFamily="49" charset="0"/>
              </a:rPr>
              <a:t>System.out.println</a:t>
            </a:r>
            <a:r>
              <a:rPr lang="en-US" sz="1100" cap="none" dirty="0">
                <a:latin typeface="Lucida Console" panose="020B0609040504020204" pitchFamily="49" charset="0"/>
              </a:rPr>
              <a:t>("The ordered array is:");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    </a:t>
            </a:r>
            <a:r>
              <a:rPr lang="en-US" sz="1100" cap="none" dirty="0" err="1">
                <a:latin typeface="Lucida Console" panose="020B0609040504020204" pitchFamily="49" charset="0"/>
              </a:rPr>
              <a:t>System.out.println</a:t>
            </a:r>
            <a:r>
              <a:rPr lang="en-US" sz="1100" cap="none" dirty="0">
                <a:latin typeface="Lucida Console" panose="020B0609040504020204" pitchFamily="49" charset="0"/>
              </a:rPr>
              <a:t>(</a:t>
            </a:r>
            <a:r>
              <a:rPr lang="en-US" sz="1100" cap="none" dirty="0" err="1">
                <a:latin typeface="Lucida Console" panose="020B0609040504020204" pitchFamily="49" charset="0"/>
              </a:rPr>
              <a:t>Arrays.toString</a:t>
            </a:r>
            <a:r>
              <a:rPr lang="en-US" sz="1100" cap="none" dirty="0">
                <a:latin typeface="Lucida Console" panose="020B0609040504020204" pitchFamily="49" charset="0"/>
              </a:rPr>
              <a:t>(numbers));</a:t>
            </a:r>
          </a:p>
          <a:p>
            <a:pPr marL="0" indent="0">
              <a:lnSpc>
                <a:spcPct val="10000"/>
              </a:lnSpc>
              <a:buNone/>
            </a:pPr>
            <a:endParaRPr lang="en-US" sz="1100" cap="none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    </a:t>
            </a:r>
            <a:r>
              <a:rPr lang="en-US" sz="1100" cap="none" dirty="0" err="1">
                <a:latin typeface="Lucida Console" panose="020B0609040504020204" pitchFamily="49" charset="0"/>
              </a:rPr>
              <a:t>System.out.println</a:t>
            </a:r>
            <a:r>
              <a:rPr lang="en-US" sz="1100" cap="none" dirty="0">
                <a:latin typeface="Lucida Console" panose="020B0609040504020204" pitchFamily="49" charset="0"/>
              </a:rPr>
              <a:t>("The average is: " + average);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}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3751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5D1965-6A73-BFB8-373C-F262FEFA1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4" y="996707"/>
            <a:ext cx="6373204" cy="660738"/>
          </a:xfrm>
        </p:spPr>
        <p:txBody>
          <a:bodyPr>
            <a:normAutofit/>
          </a:bodyPr>
          <a:lstStyle/>
          <a:p>
            <a:r>
              <a:rPr lang="ro-RO" dirty="0"/>
              <a:t>EXERCIȚIUL </a:t>
            </a:r>
            <a:r>
              <a:rPr lang="en-US" dirty="0"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142D-92D0-4787-C760-7847A56F47C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6824" y="2016874"/>
            <a:ext cx="10328346" cy="3934346"/>
          </a:xfrm>
        </p:spPr>
        <p:txBody>
          <a:bodyPr/>
          <a:lstStyle/>
          <a:p>
            <a:r>
              <a:rPr lang="en-US" cap="none" dirty="0" err="1"/>
              <a:t>Scrie</a:t>
            </a:r>
            <a:r>
              <a:rPr lang="ro-RO" cap="none" dirty="0"/>
              <a:t>ț</a:t>
            </a:r>
            <a:r>
              <a:rPr lang="en-US" cap="none" dirty="0" err="1"/>
              <a:t>i</a:t>
            </a:r>
            <a:r>
              <a:rPr lang="en-US" cap="none" dirty="0"/>
              <a:t> un program </a:t>
            </a:r>
            <a:r>
              <a:rPr lang="en-US" cap="none" dirty="0" err="1"/>
              <a:t>simplu</a:t>
            </a:r>
            <a:r>
              <a:rPr lang="en-US" cap="none" dirty="0"/>
              <a:t> care </a:t>
            </a:r>
            <a:r>
              <a:rPr lang="en-US" cap="none" dirty="0" err="1"/>
              <a:t>citeste</a:t>
            </a:r>
            <a:r>
              <a:rPr lang="en-US" cap="none" dirty="0"/>
              <a:t> de la </a:t>
            </a:r>
            <a:r>
              <a:rPr lang="en-US" cap="none" dirty="0" err="1"/>
              <a:t>tastatur</a:t>
            </a:r>
            <a:r>
              <a:rPr lang="ro-RO" cap="none" dirty="0"/>
              <a:t>ă</a:t>
            </a:r>
            <a:r>
              <a:rPr lang="en-US" cap="none" dirty="0"/>
              <a:t> </a:t>
            </a:r>
            <a:br>
              <a:rPr lang="en-US" cap="none" dirty="0"/>
            </a:br>
            <a:r>
              <a:rPr lang="ro-RO" cap="none" dirty="0"/>
              <a:t>un șir de nume, </a:t>
            </a:r>
            <a:r>
              <a:rPr lang="en-US" cap="none" dirty="0"/>
              <a:t>le </a:t>
            </a:r>
            <a:r>
              <a:rPr lang="en-US" cap="none" dirty="0" err="1"/>
              <a:t>ordoneaz</a:t>
            </a:r>
            <a:r>
              <a:rPr lang="ro-RO" cap="none" dirty="0"/>
              <a:t>ă alfabetic și le afișează pe ecran.</a:t>
            </a:r>
            <a:br>
              <a:rPr lang="ro-RO" cap="none" dirty="0"/>
            </a:br>
            <a:r>
              <a:rPr lang="ro-RO" cap="none" dirty="0"/>
              <a:t>Folosiți clasa Arrays.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850526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CA04-78EC-A189-91FA-273016A9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Solutia </a:t>
            </a:r>
            <a:r>
              <a:rPr lang="ro-RO" dirty="0"/>
              <a:t>3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AF33365-6B73-1BB2-48E2-09D811AE32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6824" y="1811708"/>
            <a:ext cx="9682333" cy="4139512"/>
          </a:xfrm>
        </p:spPr>
        <p:txBody>
          <a:bodyPr/>
          <a:lstStyle/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import </a:t>
            </a:r>
            <a:r>
              <a:rPr lang="en-US" sz="1100" cap="none" dirty="0" err="1">
                <a:latin typeface="Lucida Console" panose="020B0609040504020204" pitchFamily="49" charset="0"/>
              </a:rPr>
              <a:t>java.util.Arrays</a:t>
            </a:r>
            <a:r>
              <a:rPr lang="en-US" sz="1100" cap="none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import </a:t>
            </a:r>
            <a:r>
              <a:rPr lang="en-US" sz="1100" cap="none" dirty="0" err="1">
                <a:latin typeface="Lucida Console" panose="020B0609040504020204" pitchFamily="49" charset="0"/>
              </a:rPr>
              <a:t>java.util.Scanner</a:t>
            </a:r>
            <a:r>
              <a:rPr lang="en-US" sz="1100" cap="none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lnSpc>
                <a:spcPct val="10000"/>
              </a:lnSpc>
              <a:buNone/>
            </a:pPr>
            <a:endParaRPr lang="en-US" sz="1100" cap="none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public class </a:t>
            </a:r>
            <a:r>
              <a:rPr lang="en-US" sz="1100" cap="none" dirty="0" err="1">
                <a:latin typeface="Lucida Console" panose="020B0609040504020204" pitchFamily="49" charset="0"/>
              </a:rPr>
              <a:t>OrderNames</a:t>
            </a:r>
            <a:r>
              <a:rPr lang="en-US" sz="1100" cap="none" dirty="0">
                <a:latin typeface="Lucida Console" panose="020B0609040504020204" pitchFamily="49" charset="0"/>
              </a:rPr>
              <a:t> {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public static void main(String[] </a:t>
            </a:r>
            <a:r>
              <a:rPr lang="en-US" sz="1100" cap="none" dirty="0" err="1">
                <a:latin typeface="Lucida Console" panose="020B0609040504020204" pitchFamily="49" charset="0"/>
              </a:rPr>
              <a:t>args</a:t>
            </a:r>
            <a:r>
              <a:rPr lang="en-US" sz="1100" cap="none" dirty="0">
                <a:latin typeface="Lucida Console" panose="020B0609040504020204" pitchFamily="49" charset="0"/>
              </a:rPr>
              <a:t>) {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    Scanner input = new Scanner(System.in);</a:t>
            </a:r>
          </a:p>
          <a:p>
            <a:pPr marL="0" indent="0">
              <a:lnSpc>
                <a:spcPct val="10000"/>
              </a:lnSpc>
              <a:buNone/>
            </a:pPr>
            <a:endParaRPr lang="en-US" sz="1100" cap="none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    </a:t>
            </a:r>
            <a:r>
              <a:rPr lang="en-US" sz="1100" cap="none" dirty="0" err="1">
                <a:latin typeface="Lucida Console" panose="020B0609040504020204" pitchFamily="49" charset="0"/>
              </a:rPr>
              <a:t>System.out.print</a:t>
            </a:r>
            <a:r>
              <a:rPr lang="en-US" sz="1100" cap="none" dirty="0">
                <a:latin typeface="Lucida Console" panose="020B0609040504020204" pitchFamily="49" charset="0"/>
              </a:rPr>
              <a:t>("Enter the number of names: ");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    int size = </a:t>
            </a:r>
            <a:r>
              <a:rPr lang="en-US" sz="1100" cap="none" dirty="0" err="1">
                <a:latin typeface="Lucida Console" panose="020B0609040504020204" pitchFamily="49" charset="0"/>
              </a:rPr>
              <a:t>input.nextInt</a:t>
            </a:r>
            <a:r>
              <a:rPr lang="en-US" sz="1100" cap="none" dirty="0">
                <a:latin typeface="Lucida Console" panose="020B0609040504020204" pitchFamily="49" charset="0"/>
              </a:rPr>
              <a:t>();</a:t>
            </a:r>
          </a:p>
          <a:p>
            <a:pPr marL="0" indent="0">
              <a:lnSpc>
                <a:spcPct val="10000"/>
              </a:lnSpc>
              <a:buNone/>
            </a:pPr>
            <a:endParaRPr lang="en-US" sz="1100" cap="none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    String[] names = new String[size];</a:t>
            </a:r>
          </a:p>
          <a:p>
            <a:pPr marL="0" indent="0">
              <a:lnSpc>
                <a:spcPct val="10000"/>
              </a:lnSpc>
              <a:buNone/>
            </a:pPr>
            <a:endParaRPr lang="en-US" sz="1100" cap="none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    </a:t>
            </a:r>
            <a:r>
              <a:rPr lang="en-US" sz="1100" cap="none" dirty="0" err="1">
                <a:latin typeface="Lucida Console" panose="020B0609040504020204" pitchFamily="49" charset="0"/>
              </a:rPr>
              <a:t>System.out.println</a:t>
            </a:r>
            <a:r>
              <a:rPr lang="en-US" sz="1100" cap="none" dirty="0">
                <a:latin typeface="Lucida Console" panose="020B0609040504020204" pitchFamily="49" charset="0"/>
              </a:rPr>
              <a:t>("Enter the " + size + " names:");</a:t>
            </a:r>
          </a:p>
          <a:p>
            <a:pPr marL="0" indent="0">
              <a:lnSpc>
                <a:spcPct val="10000"/>
              </a:lnSpc>
              <a:buNone/>
            </a:pPr>
            <a:endParaRPr lang="en-US" sz="1100" cap="none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    for (int </a:t>
            </a:r>
            <a:r>
              <a:rPr lang="en-US" sz="1100" cap="none" dirty="0" err="1">
                <a:latin typeface="Lucida Console" panose="020B0609040504020204" pitchFamily="49" charset="0"/>
              </a:rPr>
              <a:t>i</a:t>
            </a:r>
            <a:r>
              <a:rPr lang="en-US" sz="1100" cap="none" dirty="0">
                <a:latin typeface="Lucida Console" panose="020B0609040504020204" pitchFamily="49" charset="0"/>
              </a:rPr>
              <a:t> = 0; </a:t>
            </a:r>
            <a:r>
              <a:rPr lang="en-US" sz="1100" cap="none" dirty="0" err="1">
                <a:latin typeface="Lucida Console" panose="020B0609040504020204" pitchFamily="49" charset="0"/>
              </a:rPr>
              <a:t>i</a:t>
            </a:r>
            <a:r>
              <a:rPr lang="en-US" sz="1100" cap="none" dirty="0">
                <a:latin typeface="Lucida Console" panose="020B0609040504020204" pitchFamily="49" charset="0"/>
              </a:rPr>
              <a:t> &lt; size; </a:t>
            </a:r>
            <a:r>
              <a:rPr lang="en-US" sz="1100" cap="none" dirty="0" err="1">
                <a:latin typeface="Lucida Console" panose="020B0609040504020204" pitchFamily="49" charset="0"/>
              </a:rPr>
              <a:t>i</a:t>
            </a:r>
            <a:r>
              <a:rPr lang="en-US" sz="1100" cap="none" dirty="0">
                <a:latin typeface="Lucida Console" panose="020B0609040504020204" pitchFamily="49" charset="0"/>
              </a:rPr>
              <a:t>++) {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        names[</a:t>
            </a:r>
            <a:r>
              <a:rPr lang="en-US" sz="1100" cap="none" dirty="0" err="1">
                <a:latin typeface="Lucida Console" panose="020B0609040504020204" pitchFamily="49" charset="0"/>
              </a:rPr>
              <a:t>i</a:t>
            </a:r>
            <a:r>
              <a:rPr lang="en-US" sz="1100" cap="none" dirty="0">
                <a:latin typeface="Lucida Console" panose="020B0609040504020204" pitchFamily="49" charset="0"/>
              </a:rPr>
              <a:t>] = </a:t>
            </a:r>
            <a:r>
              <a:rPr lang="en-US" sz="1100" cap="none" dirty="0" err="1">
                <a:latin typeface="Lucida Console" panose="020B0609040504020204" pitchFamily="49" charset="0"/>
              </a:rPr>
              <a:t>input.next</a:t>
            </a:r>
            <a:r>
              <a:rPr lang="en-US" sz="1100" cap="none" dirty="0">
                <a:latin typeface="Lucida Console" panose="020B0609040504020204" pitchFamily="49" charset="0"/>
              </a:rPr>
              <a:t>();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    }</a:t>
            </a:r>
          </a:p>
          <a:p>
            <a:pPr marL="0" indent="0">
              <a:lnSpc>
                <a:spcPct val="10000"/>
              </a:lnSpc>
              <a:buNone/>
            </a:pPr>
            <a:endParaRPr lang="en-US" sz="1100" cap="none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    </a:t>
            </a:r>
            <a:r>
              <a:rPr lang="en-US" sz="1100" cap="none" dirty="0" err="1">
                <a:latin typeface="Lucida Console" panose="020B0609040504020204" pitchFamily="49" charset="0"/>
              </a:rPr>
              <a:t>Arrays.sort</a:t>
            </a:r>
            <a:r>
              <a:rPr lang="en-US" sz="1100" cap="none" dirty="0">
                <a:latin typeface="Lucida Console" panose="020B0609040504020204" pitchFamily="49" charset="0"/>
              </a:rPr>
              <a:t>(names);</a:t>
            </a:r>
          </a:p>
          <a:p>
            <a:pPr marL="0" indent="0">
              <a:lnSpc>
                <a:spcPct val="10000"/>
              </a:lnSpc>
              <a:buNone/>
            </a:pPr>
            <a:endParaRPr lang="en-US" sz="1100" cap="none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    </a:t>
            </a:r>
            <a:r>
              <a:rPr lang="en-US" sz="1100" cap="none" dirty="0" err="1">
                <a:latin typeface="Lucida Console" panose="020B0609040504020204" pitchFamily="49" charset="0"/>
              </a:rPr>
              <a:t>System.out.println</a:t>
            </a:r>
            <a:r>
              <a:rPr lang="en-US" sz="1100" cap="none" dirty="0">
                <a:latin typeface="Lucida Console" panose="020B0609040504020204" pitchFamily="49" charset="0"/>
              </a:rPr>
              <a:t>("The ordered names are:");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    for (int </a:t>
            </a:r>
            <a:r>
              <a:rPr lang="en-US" sz="1100" cap="none" dirty="0" err="1">
                <a:latin typeface="Lucida Console" panose="020B0609040504020204" pitchFamily="49" charset="0"/>
              </a:rPr>
              <a:t>i</a:t>
            </a:r>
            <a:r>
              <a:rPr lang="en-US" sz="1100" cap="none" dirty="0">
                <a:latin typeface="Lucida Console" panose="020B0609040504020204" pitchFamily="49" charset="0"/>
              </a:rPr>
              <a:t> = 0; </a:t>
            </a:r>
            <a:r>
              <a:rPr lang="en-US" sz="1100" cap="none" dirty="0" err="1">
                <a:latin typeface="Lucida Console" panose="020B0609040504020204" pitchFamily="49" charset="0"/>
              </a:rPr>
              <a:t>i</a:t>
            </a:r>
            <a:r>
              <a:rPr lang="en-US" sz="1100" cap="none" dirty="0">
                <a:latin typeface="Lucida Console" panose="020B0609040504020204" pitchFamily="49" charset="0"/>
              </a:rPr>
              <a:t> &lt; size; </a:t>
            </a:r>
            <a:r>
              <a:rPr lang="en-US" sz="1100" cap="none" dirty="0" err="1">
                <a:latin typeface="Lucida Console" panose="020B0609040504020204" pitchFamily="49" charset="0"/>
              </a:rPr>
              <a:t>i</a:t>
            </a:r>
            <a:r>
              <a:rPr lang="en-US" sz="1100" cap="none" dirty="0">
                <a:latin typeface="Lucida Console" panose="020B0609040504020204" pitchFamily="49" charset="0"/>
              </a:rPr>
              <a:t>++) {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        </a:t>
            </a:r>
            <a:r>
              <a:rPr lang="en-US" sz="1100" cap="none" dirty="0" err="1">
                <a:latin typeface="Lucida Console" panose="020B0609040504020204" pitchFamily="49" charset="0"/>
              </a:rPr>
              <a:t>System.out.println</a:t>
            </a:r>
            <a:r>
              <a:rPr lang="en-US" sz="1100" cap="none" dirty="0">
                <a:latin typeface="Lucida Console" panose="020B0609040504020204" pitchFamily="49" charset="0"/>
              </a:rPr>
              <a:t>(names[</a:t>
            </a:r>
            <a:r>
              <a:rPr lang="en-US" sz="1100" cap="none" dirty="0" err="1">
                <a:latin typeface="Lucida Console" panose="020B0609040504020204" pitchFamily="49" charset="0"/>
              </a:rPr>
              <a:t>i</a:t>
            </a:r>
            <a:r>
              <a:rPr lang="en-US" sz="1100" cap="none" dirty="0">
                <a:latin typeface="Lucida Console" panose="020B0609040504020204" pitchFamily="49" charset="0"/>
              </a:rPr>
              <a:t>]);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    }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    }</a:t>
            </a:r>
          </a:p>
          <a:p>
            <a:pPr marL="0" indent="0">
              <a:lnSpc>
                <a:spcPct val="10000"/>
              </a:lnSpc>
              <a:buNone/>
            </a:pPr>
            <a:r>
              <a:rPr lang="en-US" sz="1100" cap="none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1603208"/>
      </p:ext>
    </p:extLst>
  </p:cSld>
  <p:clrMapOvr>
    <a:masterClrMapping/>
  </p:clrMapOvr>
</p:sld>
</file>

<file path=ppt/theme/theme1.xml><?xml version="1.0" encoding="utf-8"?>
<a:theme xmlns:a="http://schemas.openxmlformats.org/drawingml/2006/main" name="Endava PPT slides">
  <a:themeElements>
    <a:clrScheme name="Endava colors">
      <a:dk1>
        <a:srgbClr val="000000"/>
      </a:dk1>
      <a:lt1>
        <a:srgbClr val="FFFFFF"/>
      </a:lt1>
      <a:dk2>
        <a:srgbClr val="BDBEC0"/>
      </a:dk2>
      <a:lt2>
        <a:srgbClr val="FFFFFF"/>
      </a:lt2>
      <a:accent1>
        <a:srgbClr val="DF411C"/>
      </a:accent1>
      <a:accent2>
        <a:srgbClr val="000000"/>
      </a:accent2>
      <a:accent3>
        <a:srgbClr val="E8775C"/>
      </a:accent3>
      <a:accent4>
        <a:srgbClr val="7F878B"/>
      </a:accent4>
      <a:accent5>
        <a:srgbClr val="252729"/>
      </a:accent5>
      <a:accent6>
        <a:srgbClr val="000000"/>
      </a:accent6>
      <a:hlink>
        <a:srgbClr val="DF411C"/>
      </a:hlink>
      <a:folHlink>
        <a:srgbClr val="000000"/>
      </a:folHlink>
    </a:clrScheme>
    <a:fontScheme name="Endava standard fon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Presentation template - 2017.pptx [Read-Only]" id="{7918DA3B-36CE-42CE-96DE-B90C636A913F}" vid="{9F7E161C-E25C-476C-870A-D13FA39443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FBAAD7C9E6E745B7FEE6CC7DC24E33" ma:contentTypeVersion="0" ma:contentTypeDescription="Create a new document." ma:contentTypeScope="" ma:versionID="bcc4530fba5faa5e1c6226d6341d4ae9">
  <xsd:schema xmlns:xsd="http://www.w3.org/2001/XMLSchema" xmlns:xs="http://www.w3.org/2001/XMLSchema" xmlns:p="http://schemas.microsoft.com/office/2006/metadata/properties" xmlns:ns2="4e7e4dd7-87a7-44ed-a117-880e36b8a711" targetNamespace="http://schemas.microsoft.com/office/2006/metadata/properties" ma:root="true" ma:fieldsID="92143b6738aaad5a27d8fc4d0e9aeb7f" ns2:_="">
    <xsd:import namespace="4e7e4dd7-87a7-44ed-a117-880e36b8a71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7e4dd7-87a7-44ed-a117-880e36b8a71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e7e4dd7-87a7-44ed-a117-880e36b8a711">WMENFUZ2NZA5-29392445-8589</_dlc_DocId>
    <_dlc_DocIdUrl xmlns="4e7e4dd7-87a7-44ed-a117-880e36b8a711">
      <Url>https://one.endava.com/Group/SalesAndMarketing/_layouts/15/DocIdRedir.aspx?ID=WMENFUZ2NZA5-29392445-8589</Url>
      <Description>WMENFUZ2NZA5-29392445-8589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B9DC28-FC5A-4BF8-B23A-4776689879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7e4dd7-87a7-44ed-a117-880e36b8a7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C57224-B575-4CEF-909E-36764AD2B883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0DE70423-9FE9-4B65-9BE2-E34FCE1BD5F6}">
  <ds:schemaRefs>
    <ds:schemaRef ds:uri="http://purl.org/dc/elements/1.1/"/>
    <ds:schemaRef ds:uri="http://www.w3.org/XML/1998/namespace"/>
    <ds:schemaRef ds:uri="http://purl.org/dc/terms/"/>
    <ds:schemaRef ds:uri="4e7e4dd7-87a7-44ed-a117-880e36b8a711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4.xml><?xml version="1.0" encoding="utf-8"?>
<ds:datastoreItem xmlns:ds="http://schemas.openxmlformats.org/officeDocument/2006/customXml" ds:itemID="{F42C2D96-7AE6-498C-A65A-58BFE51032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Presentation template - 2017</Template>
  <TotalTime>1746</TotalTime>
  <Words>988</Words>
  <Application>Microsoft Office PowerPoint</Application>
  <PresentationFormat>Widescreen</PresentationFormat>
  <Paragraphs>154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Narrow</vt:lpstr>
      <vt:lpstr>Arial Narrow Bold</vt:lpstr>
      <vt:lpstr>Calibri</vt:lpstr>
      <vt:lpstr>Lucida Console</vt:lpstr>
      <vt:lpstr>Wingdings</vt:lpstr>
      <vt:lpstr>Endava PPT slides</vt:lpstr>
      <vt:lpstr>ProGRamare avansată pe obiecte </vt:lpstr>
      <vt:lpstr>Laborator 2</vt:lpstr>
      <vt:lpstr>Laborator 2</vt:lpstr>
      <vt:lpstr>EXERCIȚIUL 1</vt:lpstr>
      <vt:lpstr>Solutia 1</vt:lpstr>
      <vt:lpstr>EXERCIȚIUL 2</vt:lpstr>
      <vt:lpstr>Solutia 2</vt:lpstr>
      <vt:lpstr>EXERCIȚIUL 3</vt:lpstr>
      <vt:lpstr>Solutia 3</vt:lpstr>
      <vt:lpstr>EXERCIȚIUL 4</vt:lpstr>
      <vt:lpstr>Solutia 4</vt:lpstr>
      <vt:lpstr>EXERCIȚIUL 5</vt:lpstr>
      <vt:lpstr>EXERCIȚIUL 6</vt:lpstr>
      <vt:lpstr>EXERCIȚIUL 7 – Design Patterns - Builder</vt:lpstr>
      <vt:lpstr>Mulțumesc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ProGRamare avansată pe obiecte</dc:title>
  <dc:creator>Mihai Tudor Popescu</dc:creator>
  <cp:lastModifiedBy>Mihai Tudor Popescu</cp:lastModifiedBy>
  <cp:revision>3</cp:revision>
  <cp:lastPrinted>2015-07-09T12:46:33Z</cp:lastPrinted>
  <dcterms:created xsi:type="dcterms:W3CDTF">2023-02-24T12:40:57Z</dcterms:created>
  <dcterms:modified xsi:type="dcterms:W3CDTF">2024-03-08T09:09:44Z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0x01010053FBAAD7C9E6E745B7FEE6CC7DC24E33</vt:lpwstr>
  </property>
  <property fmtid="{D5CDD505-2E9C-101B-9397-08002B2CF9AE}" pid="3" name="_dlc_DocIdItemGuid">
    <vt:lpwstr>b31bafd3-3c2c-442e-bbbb-25765d6fab2c</vt:lpwstr>
  </property>
</Properties>
</file>