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0"/>
  </p:notesMasterIdLst>
  <p:handoutMasterIdLst>
    <p:handoutMasterId r:id="rId11"/>
  </p:handoutMasterIdLst>
  <p:sldIdLst>
    <p:sldId id="281" r:id="rId6"/>
    <p:sldId id="306" r:id="rId7"/>
    <p:sldId id="305" r:id="rId8"/>
    <p:sldId id="298" r:id="rId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D41BF-0971-46DA-8F33-C201E15A5D19}" v="1" dt="2023-03-10T12:29:30.221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B40D41BF-0971-46DA-8F33-C201E15A5D19}"/>
    <pc:docChg chg="undo custSel delSld modSld">
      <pc:chgData name="Mihai Tudor Popescu" userId="d2848db1-cc46-4ef4-9a4a-e5cde809c26e" providerId="ADAL" clId="{B40D41BF-0971-46DA-8F33-C201E15A5D19}" dt="2024-03-14T09:18:17.540" v="1194" actId="20577"/>
      <pc:docMkLst>
        <pc:docMk/>
      </pc:docMkLst>
      <pc:sldChg chg="modSp mod">
        <pc:chgData name="Mihai Tudor Popescu" userId="d2848db1-cc46-4ef4-9a4a-e5cde809c26e" providerId="ADAL" clId="{B40D41BF-0971-46DA-8F33-C201E15A5D19}" dt="2023-03-10T13:12:23.367" v="1020" actId="20577"/>
        <pc:sldMkLst>
          <pc:docMk/>
          <pc:sldMk cId="4102693342" sldId="305"/>
        </pc:sldMkLst>
        <pc:spChg chg="mod">
          <ac:chgData name="Mihai Tudor Popescu" userId="d2848db1-cc46-4ef4-9a4a-e5cde809c26e" providerId="ADAL" clId="{B40D41BF-0971-46DA-8F33-C201E15A5D19}" dt="2023-03-10T13:12:23.367" v="1020" actId="20577"/>
          <ac:spMkLst>
            <pc:docMk/>
            <pc:sldMk cId="4102693342" sldId="305"/>
            <ac:spMk id="3" creationId="{B40E142D-92D0-4787-C760-7847A56F47C1}"/>
          </ac:spMkLst>
        </pc:spChg>
        <pc:spChg chg="mod">
          <ac:chgData name="Mihai Tudor Popescu" userId="d2848db1-cc46-4ef4-9a4a-e5cde809c26e" providerId="ADAL" clId="{B40D41BF-0971-46DA-8F33-C201E15A5D19}" dt="2023-03-10T12:20:29.432" v="84" actId="20577"/>
          <ac:spMkLst>
            <pc:docMk/>
            <pc:sldMk cId="4102693342" sldId="305"/>
            <ac:spMk id="4" creationId="{B35D1965-6A73-BFB8-373C-F262FEFA1D1B}"/>
          </ac:spMkLst>
        </pc:spChg>
      </pc:sldChg>
      <pc:sldChg chg="modSp mod">
        <pc:chgData name="Mihai Tudor Popescu" userId="d2848db1-cc46-4ef4-9a4a-e5cde809c26e" providerId="ADAL" clId="{B40D41BF-0971-46DA-8F33-C201E15A5D19}" dt="2024-03-14T09:18:17.540" v="1194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B40D41BF-0971-46DA-8F33-C201E15A5D19}" dt="2023-03-10T12:12:02.675" v="1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B40D41BF-0971-46DA-8F33-C201E15A5D19}" dt="2024-03-14T09:18:17.540" v="1194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del">
        <pc:chgData name="Mihai Tudor Popescu" userId="d2848db1-cc46-4ef4-9a4a-e5cde809c26e" providerId="ADAL" clId="{B40D41BF-0971-46DA-8F33-C201E15A5D19}" dt="2023-03-10T12:19:59.844" v="62" actId="2696"/>
        <pc:sldMkLst>
          <pc:docMk/>
          <pc:sldMk cId="2218358861" sldId="307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1045712139" sldId="308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602286976" sldId="310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2073751295" sldId="311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3850526399" sldId="312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1351603208" sldId="313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3775449158" sldId="314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4219614199" sldId="315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3463912537" sldId="316"/>
        </pc:sldMkLst>
      </pc:sldChg>
      <pc:sldChg chg="del">
        <pc:chgData name="Mihai Tudor Popescu" userId="d2848db1-cc46-4ef4-9a4a-e5cde809c26e" providerId="ADAL" clId="{B40D41BF-0971-46DA-8F33-C201E15A5D19}" dt="2023-03-10T12:20:07.873" v="63" actId="2696"/>
        <pc:sldMkLst>
          <pc:docMk/>
          <pc:sldMk cId="835941442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14/03/2024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ro-RO" cap="none" dirty="0"/>
              <a:t>Compoziție</a:t>
            </a:r>
          </a:p>
          <a:p>
            <a:r>
              <a:rPr lang="ro-RO" cap="none" dirty="0"/>
              <a:t>Agregare</a:t>
            </a:r>
          </a:p>
          <a:p>
            <a:r>
              <a:rPr lang="ro-RO" cap="none" dirty="0"/>
              <a:t>Moștenire</a:t>
            </a:r>
          </a:p>
          <a:p>
            <a:r>
              <a:rPr lang="ro-RO" cap="none" dirty="0"/>
              <a:t>Clase abstracte</a:t>
            </a:r>
          </a:p>
          <a:p>
            <a:r>
              <a:rPr lang="ro-RO" cap="none" dirty="0"/>
              <a:t>Design patterns – Façade</a:t>
            </a:r>
          </a:p>
          <a:p>
            <a:r>
              <a:rPr lang="ro-RO" cap="none" dirty="0"/>
              <a:t>Design patterns - Factory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cap="none" dirty="0"/>
              <a:t>Mini-proiect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ro-RO" cap="none" dirty="0"/>
              <a:t>Creați o aplicație simplă care modelează o clinică veterinară</a:t>
            </a:r>
          </a:p>
          <a:p>
            <a:pPr lvl="1"/>
            <a:r>
              <a:rPr lang="ro-RO" cap="none" dirty="0"/>
              <a:t>Avem 3 tipuri de animale ca pacienți, citite de la tastatură sau din fișier (la alegerea voastră):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dirty="0"/>
              <a:t>câini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dirty="0"/>
              <a:t>pisici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o-RO" dirty="0"/>
              <a:t>papagali</a:t>
            </a:r>
          </a:p>
          <a:p>
            <a:pPr lvl="1"/>
            <a:r>
              <a:rPr lang="ro-RO" dirty="0"/>
              <a:t>Tratamentul va avea descriere și preț de bază, pot fi mai multe tratamente aplicate unui pacient.</a:t>
            </a:r>
          </a:p>
          <a:p>
            <a:pPr lvl="1"/>
            <a:r>
              <a:rPr lang="ro-RO" dirty="0"/>
              <a:t>Toate trebuie să aibă un nume și o metodă de calcul a totalului facturii pentru tratament</a:t>
            </a:r>
            <a:r>
              <a:rPr lang="en-US" dirty="0"/>
              <a:t> (cu ace</a:t>
            </a:r>
            <a:r>
              <a:rPr lang="ro-RO" dirty="0"/>
              <a:t>eași semnătură, </a:t>
            </a:r>
            <a:br>
              <a:rPr lang="ro-RO" dirty="0"/>
            </a:br>
            <a:r>
              <a:rPr lang="ro-RO" dirty="0"/>
              <a:t>dar algoritm de calcul diferit pentru fiecare animal – la alegerea voastră).</a:t>
            </a:r>
          </a:p>
          <a:p>
            <a:pPr lvl="1"/>
            <a:r>
              <a:rPr lang="ro-RO" dirty="0"/>
              <a:t>Citiți de la tastatură numele animalului și afișați toate detaliile lui, plus desfășurătorul tratamentelor și prețul total.</a:t>
            </a:r>
          </a:p>
        </p:txBody>
      </p:sp>
    </p:spTree>
    <p:extLst>
      <p:ext uri="{BB962C8B-B14F-4D97-AF65-F5344CB8AC3E}">
        <p14:creationId xmlns:p14="http://schemas.microsoft.com/office/powerpoint/2010/main" val="410269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371</TotalTime>
  <Words>130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Arial Narrow Bold</vt:lpstr>
      <vt:lpstr>Calibri</vt:lpstr>
      <vt:lpstr>Wingdings</vt:lpstr>
      <vt:lpstr>Endava PPT slides</vt:lpstr>
      <vt:lpstr>ProGRamare avansată pe obiecte </vt:lpstr>
      <vt:lpstr>Laborator 3</vt:lpstr>
      <vt:lpstr>Mini-proiect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3</cp:revision>
  <cp:lastPrinted>2015-07-09T12:46:33Z</cp:lastPrinted>
  <dcterms:created xsi:type="dcterms:W3CDTF">2023-02-24T12:40:57Z</dcterms:created>
  <dcterms:modified xsi:type="dcterms:W3CDTF">2024-03-14T09:23:02Z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