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10"/>
  </p:notesMasterIdLst>
  <p:handoutMasterIdLst>
    <p:handoutMasterId r:id="rId11"/>
  </p:handoutMasterIdLst>
  <p:sldIdLst>
    <p:sldId id="281" r:id="rId6"/>
    <p:sldId id="306" r:id="rId7"/>
    <p:sldId id="305" r:id="rId8"/>
    <p:sldId id="298" r:id="rId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E3BFF-C939-43CF-A1FC-ADA75FEA6AD3}" v="2" dt="2024-03-21T14:27:07.522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Tudor Popescu" userId="d2848db1-cc46-4ef4-9a4a-e5cde809c26e" providerId="ADAL" clId="{816E3BFF-C939-43CF-A1FC-ADA75FEA6AD3}"/>
    <pc:docChg chg="undo custSel modSld">
      <pc:chgData name="Mihai Tudor Popescu" userId="d2848db1-cc46-4ef4-9a4a-e5cde809c26e" providerId="ADAL" clId="{816E3BFF-C939-43CF-A1FC-ADA75FEA6AD3}" dt="2024-03-21T14:27:42.777" v="1497" actId="6549"/>
      <pc:docMkLst>
        <pc:docMk/>
      </pc:docMkLst>
      <pc:sldChg chg="modSp mod">
        <pc:chgData name="Mihai Tudor Popescu" userId="d2848db1-cc46-4ef4-9a4a-e5cde809c26e" providerId="ADAL" clId="{816E3BFF-C939-43CF-A1FC-ADA75FEA6AD3}" dt="2024-03-21T14:26:54.691" v="1496" actId="20578"/>
        <pc:sldMkLst>
          <pc:docMk/>
          <pc:sldMk cId="4102693342" sldId="305"/>
        </pc:sldMkLst>
        <pc:spChg chg="mod">
          <ac:chgData name="Mihai Tudor Popescu" userId="d2848db1-cc46-4ef4-9a4a-e5cde809c26e" providerId="ADAL" clId="{816E3BFF-C939-43CF-A1FC-ADA75FEA6AD3}" dt="2024-03-21T14:26:54.691" v="1496" actId="20578"/>
          <ac:spMkLst>
            <pc:docMk/>
            <pc:sldMk cId="4102693342" sldId="305"/>
            <ac:spMk id="3" creationId="{B40E142D-92D0-4787-C760-7847A56F47C1}"/>
          </ac:spMkLst>
        </pc:spChg>
      </pc:sldChg>
      <pc:sldChg chg="modSp mod">
        <pc:chgData name="Mihai Tudor Popescu" userId="d2848db1-cc46-4ef4-9a4a-e5cde809c26e" providerId="ADAL" clId="{816E3BFF-C939-43CF-A1FC-ADA75FEA6AD3}" dt="2024-03-21T14:27:42.777" v="1497" actId="6549"/>
        <pc:sldMkLst>
          <pc:docMk/>
          <pc:sldMk cId="564034338" sldId="306"/>
        </pc:sldMkLst>
        <pc:spChg chg="mod">
          <ac:chgData name="Mihai Tudor Popescu" userId="d2848db1-cc46-4ef4-9a4a-e5cde809c26e" providerId="ADAL" clId="{816E3BFF-C939-43CF-A1FC-ADA75FEA6AD3}" dt="2023-03-17T10:56:11.644" v="1" actId="20577"/>
          <ac:spMkLst>
            <pc:docMk/>
            <pc:sldMk cId="564034338" sldId="306"/>
            <ac:spMk id="2" creationId="{0CD44798-C7AB-F62E-278B-6346C5CC6240}"/>
          </ac:spMkLst>
        </pc:spChg>
        <pc:spChg chg="mod">
          <ac:chgData name="Mihai Tudor Popescu" userId="d2848db1-cc46-4ef4-9a4a-e5cde809c26e" providerId="ADAL" clId="{816E3BFF-C939-43CF-A1FC-ADA75FEA6AD3}" dt="2024-03-21T14:27:42.777" v="1497" actId="6549"/>
          <ac:spMkLst>
            <pc:docMk/>
            <pc:sldMk cId="564034338" sldId="306"/>
            <ac:spMk id="3" creationId="{B6228E56-C25A-9A49-0745-46D66BAECAE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21/03/2024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20/03/2024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" y="8164"/>
            <a:ext cx="3829969" cy="68498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4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98410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2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&amp; Wealth Management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23117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ing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13" y="0"/>
            <a:ext cx="4239492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2115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03998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" y="0"/>
            <a:ext cx="4368833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167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19792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0"/>
            <a:ext cx="444780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8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8" y="0"/>
            <a:ext cx="416467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93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9" y="0"/>
            <a:ext cx="414790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0428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8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39738" cy="66549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6972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_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755" y="0"/>
            <a:ext cx="445121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7710" y="0"/>
            <a:ext cx="4461165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 - success sto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43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46116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5878" y="635274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564" y="0"/>
            <a:ext cx="451388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874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9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68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8926333" cy="1063387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rgbClr val="DE411B"/>
                </a:solidFill>
              </a:rPr>
              <a:t>ProGRamare avansată pe obiecte 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798-C7AB-F62E-278B-6346C5C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7701072" cy="660738"/>
          </a:xfrm>
        </p:spPr>
        <p:txBody>
          <a:bodyPr>
            <a:normAutofit/>
          </a:bodyPr>
          <a:lstStyle/>
          <a:p>
            <a:r>
              <a:rPr lang="ro-RO" dirty="0"/>
              <a:t>Laborator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8E56-C25A-9A49-0745-46D66BAECAE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1000863" cy="3934346"/>
          </a:xfrm>
        </p:spPr>
        <p:txBody>
          <a:bodyPr/>
          <a:lstStyle/>
          <a:p>
            <a:r>
              <a:rPr lang="ro-RO" cap="none" dirty="0"/>
              <a:t>Șiruri de caractere</a:t>
            </a:r>
          </a:p>
          <a:p>
            <a:r>
              <a:rPr lang="ro-RO" cap="none" dirty="0"/>
              <a:t>Clase imutabile</a:t>
            </a:r>
          </a:p>
          <a:p>
            <a:r>
              <a:rPr lang="ro-RO" cap="none" dirty="0"/>
              <a:t>Înregistrări</a:t>
            </a:r>
          </a:p>
        </p:txBody>
      </p:sp>
    </p:spTree>
    <p:extLst>
      <p:ext uri="{BB962C8B-B14F-4D97-AF65-F5344CB8AC3E}">
        <p14:creationId xmlns:p14="http://schemas.microsoft.com/office/powerpoint/2010/main" val="5640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D1965-6A73-BFB8-373C-F262FEF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6373204" cy="660738"/>
          </a:xfrm>
        </p:spPr>
        <p:txBody>
          <a:bodyPr>
            <a:normAutofit/>
          </a:bodyPr>
          <a:lstStyle/>
          <a:p>
            <a:r>
              <a:rPr lang="ro-RO" cap="none" dirty="0"/>
              <a:t>Mini-proiect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142D-92D0-4787-C760-7847A56F47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328346" cy="3934346"/>
          </a:xfrm>
        </p:spPr>
        <p:txBody>
          <a:bodyPr/>
          <a:lstStyle/>
          <a:p>
            <a:r>
              <a:rPr lang="en-US" cap="none" dirty="0" err="1"/>
              <a:t>Modific</a:t>
            </a:r>
            <a:r>
              <a:rPr lang="ro-RO" cap="none" dirty="0"/>
              <a:t>ări pentru proiectul clinicii veterinare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dirty="0"/>
              <a:t>Încărcați dintr-un fișier lista de tratamente, pentru pacient selectând ca tratamente înregistrări din acea listă. </a:t>
            </a:r>
            <a:br>
              <a:rPr lang="ro-RO" dirty="0"/>
            </a:br>
            <a:r>
              <a:rPr lang="ro-RO" dirty="0"/>
              <a:t>Tratamentele, odată citite, nu se pot modifica.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cap="none" dirty="0"/>
              <a:t>Adăugați </a:t>
            </a:r>
            <a:r>
              <a:rPr lang="ro-RO" dirty="0"/>
              <a:t>o clasă pentru proprietarul animalului, care să aibă detaliile lui personale,</a:t>
            </a:r>
            <a:br>
              <a:rPr lang="ro-RO" dirty="0"/>
            </a:br>
            <a:r>
              <a:rPr lang="ro-RO" dirty="0"/>
              <a:t> folosind o clasă separată pentru adresă.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dirty="0"/>
              <a:t>Oferiți un meniu principal pentru funcționalitățile aplicației.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dirty="0"/>
              <a:t>Oferiți posibilitatea utilizatorului să adauge proprietari, să adauge pacienți, pentru care să poată selecta</a:t>
            </a:r>
            <a:br>
              <a:rPr lang="ro-RO" dirty="0"/>
            </a:br>
            <a:r>
              <a:rPr lang="ro-RO" dirty="0"/>
              <a:t> tratamente dintr-un meniu, să caute proprietarul și să vizualizeze detaliile, animalele și facturile pe care</a:t>
            </a:r>
            <a:br>
              <a:rPr lang="ro-RO" dirty="0"/>
            </a:br>
            <a:r>
              <a:rPr lang="ro-RO" dirty="0"/>
              <a:t> le are de plătit la o anumită dată. – Facturile odată generate, nu se mai pot modifica.</a:t>
            </a:r>
          </a:p>
        </p:txBody>
      </p:sp>
    </p:spTree>
    <p:extLst>
      <p:ext uri="{BB962C8B-B14F-4D97-AF65-F5344CB8AC3E}">
        <p14:creationId xmlns:p14="http://schemas.microsoft.com/office/powerpoint/2010/main" val="410269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Mulțumesc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resentation template - 2017.pptx [Read-Only]" id="{7918DA3B-36CE-42CE-96DE-B90C636A913F}" vid="{9F7E161C-E25C-476C-870A-D13FA3944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AAD7C9E6E745B7FEE6CC7DC24E33" ma:contentTypeVersion="0" ma:contentTypeDescription="Create a new document." ma:contentTypeScope="" ma:versionID="bcc4530fba5faa5e1c6226d6341d4ae9">
  <xsd:schema xmlns:xsd="http://www.w3.org/2001/XMLSchema" xmlns:xs="http://www.w3.org/2001/XMLSchema" xmlns:p="http://schemas.microsoft.com/office/2006/metadata/properties" xmlns:ns2="4e7e4dd7-87a7-44ed-a117-880e36b8a711" targetNamespace="http://schemas.microsoft.com/office/2006/metadata/properties" ma:root="true" ma:fieldsID="92143b6738aaad5a27d8fc4d0e9aeb7f" ns2:_=""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e7e4dd7-87a7-44ed-a117-880e36b8a711">WMENFUZ2NZA5-29392445-8589</_dlc_DocId>
    <_dlc_DocIdUrl xmlns="4e7e4dd7-87a7-44ed-a117-880e36b8a711">
      <Url>https://one.endava.com/Group/SalesAndMarketing/_layouts/15/DocIdRedir.aspx?ID=WMENFUZ2NZA5-29392445-8589</Url>
      <Description>WMENFUZ2NZA5-29392445-8589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B9DC28-FC5A-4BF8-B23A-477668987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C57224-B575-4CEF-909E-36764AD2B88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http://purl.org/dc/elements/1.1/"/>
    <ds:schemaRef ds:uri="http://www.w3.org/XML/1998/namespace"/>
    <ds:schemaRef ds:uri="http://purl.org/dc/terms/"/>
    <ds:schemaRef ds:uri="4e7e4dd7-87a7-44ed-a117-880e36b8a711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Presentation template - 2017</Template>
  <TotalTime>2008</TotalTime>
  <Words>140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Arial Narrow Bold</vt:lpstr>
      <vt:lpstr>Calibri</vt:lpstr>
      <vt:lpstr>Wingdings</vt:lpstr>
      <vt:lpstr>Endava PPT slides</vt:lpstr>
      <vt:lpstr>ProGRamare avansată pe obiecte </vt:lpstr>
      <vt:lpstr>Laborator 4</vt:lpstr>
      <vt:lpstr>Mini-proiect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>Mihai Tudor Popescu</dc:creator>
  <cp:lastModifiedBy>Mihai Tudor Popescu</cp:lastModifiedBy>
  <cp:revision>4</cp:revision>
  <cp:lastPrinted>2015-07-09T12:46:33Z</cp:lastPrinted>
  <dcterms:created xsi:type="dcterms:W3CDTF">2023-02-24T12:40:57Z</dcterms:created>
  <dcterms:modified xsi:type="dcterms:W3CDTF">2024-03-21T14:27:51Z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0x01010053FBAAD7C9E6E745B7FEE6CC7DC24E33</vt:lpwstr>
  </property>
  <property fmtid="{D5CDD505-2E9C-101B-9397-08002B2CF9AE}" pid="3" name="_dlc_DocIdItemGuid">
    <vt:lpwstr>b31bafd3-3c2c-442e-bbbb-25765d6fab2c</vt:lpwstr>
  </property>
</Properties>
</file>