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5"/>
  </p:sldMasterIdLst>
  <p:notesMasterIdLst>
    <p:notesMasterId r:id="rId15"/>
  </p:notesMasterIdLst>
  <p:handoutMasterIdLst>
    <p:handoutMasterId r:id="rId16"/>
  </p:handoutMasterIdLst>
  <p:sldIdLst>
    <p:sldId id="281" r:id="rId6"/>
    <p:sldId id="306" r:id="rId7"/>
    <p:sldId id="305" r:id="rId8"/>
    <p:sldId id="307" r:id="rId9"/>
    <p:sldId id="308" r:id="rId10"/>
    <p:sldId id="310" r:id="rId11"/>
    <p:sldId id="309" r:id="rId12"/>
    <p:sldId id="312" r:id="rId13"/>
    <p:sldId id="298" r:id="rId14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Curzon" initials="RC" lastIdx="1" clrIdx="0"/>
  <p:cmAuthor id="2" name="Cristina Roman" initials="CR" lastIdx="1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411B"/>
    <a:srgbClr val="DF411C"/>
    <a:srgbClr val="DC5D2A"/>
    <a:srgbClr val="7F8781"/>
    <a:srgbClr val="EEEEEE"/>
    <a:srgbClr val="000000"/>
    <a:srgbClr val="DE412F"/>
    <a:srgbClr val="4A4E52"/>
    <a:srgbClr val="E3E8EB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68" autoAdjust="0"/>
  </p:normalViewPr>
  <p:slideViewPr>
    <p:cSldViewPr snapToGrid="0">
      <p:cViewPr varScale="1">
        <p:scale>
          <a:sx n="84" d="100"/>
          <a:sy n="84" d="100"/>
        </p:scale>
        <p:origin x="538" y="67"/>
      </p:cViewPr>
      <p:guideLst>
        <p:guide orient="horz" pos="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i Tudor Popescu" userId="d2848db1-cc46-4ef4-9a4a-e5cde809c26e" providerId="ADAL" clId="{BACDF0FF-E0D6-4F52-8999-454A5A894809}"/>
    <pc:docChg chg="undo custSel addSld delSld modSld">
      <pc:chgData name="Mihai Tudor Popescu" userId="d2848db1-cc46-4ef4-9a4a-e5cde809c26e" providerId="ADAL" clId="{BACDF0FF-E0D6-4F52-8999-454A5A894809}" dt="2023-03-24T13:36:31.345" v="3657" actId="20577"/>
      <pc:docMkLst>
        <pc:docMk/>
      </pc:docMkLst>
      <pc:sldChg chg="modSp mod">
        <pc:chgData name="Mihai Tudor Popescu" userId="d2848db1-cc46-4ef4-9a4a-e5cde809c26e" providerId="ADAL" clId="{BACDF0FF-E0D6-4F52-8999-454A5A894809}" dt="2023-03-24T13:00:47.268" v="964" actId="20577"/>
        <pc:sldMkLst>
          <pc:docMk/>
          <pc:sldMk cId="4102693342" sldId="305"/>
        </pc:sldMkLst>
        <pc:spChg chg="mod">
          <ac:chgData name="Mihai Tudor Popescu" userId="d2848db1-cc46-4ef4-9a4a-e5cde809c26e" providerId="ADAL" clId="{BACDF0FF-E0D6-4F52-8999-454A5A894809}" dt="2023-03-24T13:00:47.268" v="964" actId="20577"/>
          <ac:spMkLst>
            <pc:docMk/>
            <pc:sldMk cId="4102693342" sldId="305"/>
            <ac:spMk id="3" creationId="{B40E142D-92D0-4787-C760-7847A56F47C1}"/>
          </ac:spMkLst>
        </pc:spChg>
        <pc:spChg chg="mod">
          <ac:chgData name="Mihai Tudor Popescu" userId="d2848db1-cc46-4ef4-9a4a-e5cde809c26e" providerId="ADAL" clId="{BACDF0FF-E0D6-4F52-8999-454A5A894809}" dt="2023-03-24T12:49:01.088" v="221" actId="20577"/>
          <ac:spMkLst>
            <pc:docMk/>
            <pc:sldMk cId="4102693342" sldId="305"/>
            <ac:spMk id="4" creationId="{B35D1965-6A73-BFB8-373C-F262FEFA1D1B}"/>
          </ac:spMkLst>
        </pc:spChg>
      </pc:sldChg>
      <pc:sldChg chg="modSp mod">
        <pc:chgData name="Mihai Tudor Popescu" userId="d2848db1-cc46-4ef4-9a4a-e5cde809c26e" providerId="ADAL" clId="{BACDF0FF-E0D6-4F52-8999-454A5A894809}" dt="2023-03-24T13:36:31.345" v="3657" actId="20577"/>
        <pc:sldMkLst>
          <pc:docMk/>
          <pc:sldMk cId="564034338" sldId="306"/>
        </pc:sldMkLst>
        <pc:spChg chg="mod">
          <ac:chgData name="Mihai Tudor Popescu" userId="d2848db1-cc46-4ef4-9a4a-e5cde809c26e" providerId="ADAL" clId="{BACDF0FF-E0D6-4F52-8999-454A5A894809}" dt="2023-03-24T13:36:31.345" v="3657" actId="20577"/>
          <ac:spMkLst>
            <pc:docMk/>
            <pc:sldMk cId="564034338" sldId="306"/>
            <ac:spMk id="2" creationId="{0CD44798-C7AB-F62E-278B-6346C5CC6240}"/>
          </ac:spMkLst>
        </pc:spChg>
        <pc:spChg chg="mod">
          <ac:chgData name="Mihai Tudor Popescu" userId="d2848db1-cc46-4ef4-9a4a-e5cde809c26e" providerId="ADAL" clId="{BACDF0FF-E0D6-4F52-8999-454A5A894809}" dt="2023-03-24T12:43:37.098" v="206" actId="20577"/>
          <ac:spMkLst>
            <pc:docMk/>
            <pc:sldMk cId="564034338" sldId="306"/>
            <ac:spMk id="3" creationId="{B6228E56-C25A-9A49-0745-46D66BAECAE0}"/>
          </ac:spMkLst>
        </pc:spChg>
      </pc:sldChg>
      <pc:sldChg chg="modSp new mod">
        <pc:chgData name="Mihai Tudor Popescu" userId="d2848db1-cc46-4ef4-9a4a-e5cde809c26e" providerId="ADAL" clId="{BACDF0FF-E0D6-4F52-8999-454A5A894809}" dt="2023-03-24T13:12:06.379" v="1559" actId="20577"/>
        <pc:sldMkLst>
          <pc:docMk/>
          <pc:sldMk cId="1828291276" sldId="307"/>
        </pc:sldMkLst>
        <pc:spChg chg="mod">
          <ac:chgData name="Mihai Tudor Popescu" userId="d2848db1-cc46-4ef4-9a4a-e5cde809c26e" providerId="ADAL" clId="{BACDF0FF-E0D6-4F52-8999-454A5A894809}" dt="2023-03-24T13:02:53.147" v="983" actId="20577"/>
          <ac:spMkLst>
            <pc:docMk/>
            <pc:sldMk cId="1828291276" sldId="307"/>
            <ac:spMk id="2" creationId="{9E89401D-31E3-2003-9103-270E3324A731}"/>
          </ac:spMkLst>
        </pc:spChg>
        <pc:spChg chg="mod">
          <ac:chgData name="Mihai Tudor Popescu" userId="d2848db1-cc46-4ef4-9a4a-e5cde809c26e" providerId="ADAL" clId="{BACDF0FF-E0D6-4F52-8999-454A5A894809}" dt="2023-03-24T13:12:06.379" v="1559" actId="20577"/>
          <ac:spMkLst>
            <pc:docMk/>
            <pc:sldMk cId="1828291276" sldId="307"/>
            <ac:spMk id="3" creationId="{A21C2E7F-8A0C-AC9D-5E1D-7CAC3D78B4E3}"/>
          </ac:spMkLst>
        </pc:spChg>
      </pc:sldChg>
      <pc:sldChg chg="modSp add mod">
        <pc:chgData name="Mihai Tudor Popescu" userId="d2848db1-cc46-4ef4-9a4a-e5cde809c26e" providerId="ADAL" clId="{BACDF0FF-E0D6-4F52-8999-454A5A894809}" dt="2023-03-24T13:16:51.859" v="2073" actId="20577"/>
        <pc:sldMkLst>
          <pc:docMk/>
          <pc:sldMk cId="2389845600" sldId="308"/>
        </pc:sldMkLst>
        <pc:spChg chg="mod">
          <ac:chgData name="Mihai Tudor Popescu" userId="d2848db1-cc46-4ef4-9a4a-e5cde809c26e" providerId="ADAL" clId="{BACDF0FF-E0D6-4F52-8999-454A5A894809}" dt="2023-03-24T13:11:49.399" v="1529" actId="20577"/>
          <ac:spMkLst>
            <pc:docMk/>
            <pc:sldMk cId="2389845600" sldId="308"/>
            <ac:spMk id="2" creationId="{9E89401D-31E3-2003-9103-270E3324A731}"/>
          </ac:spMkLst>
        </pc:spChg>
        <pc:spChg chg="mod">
          <ac:chgData name="Mihai Tudor Popescu" userId="d2848db1-cc46-4ef4-9a4a-e5cde809c26e" providerId="ADAL" clId="{BACDF0FF-E0D6-4F52-8999-454A5A894809}" dt="2023-03-24T13:16:51.859" v="2073" actId="20577"/>
          <ac:spMkLst>
            <pc:docMk/>
            <pc:sldMk cId="2389845600" sldId="308"/>
            <ac:spMk id="3" creationId="{A21C2E7F-8A0C-AC9D-5E1D-7CAC3D78B4E3}"/>
          </ac:spMkLst>
        </pc:spChg>
      </pc:sldChg>
      <pc:sldChg chg="modSp add mod">
        <pc:chgData name="Mihai Tudor Popescu" userId="d2848db1-cc46-4ef4-9a4a-e5cde809c26e" providerId="ADAL" clId="{BACDF0FF-E0D6-4F52-8999-454A5A894809}" dt="2023-03-24T13:29:11.243" v="3004" actId="20577"/>
        <pc:sldMkLst>
          <pc:docMk/>
          <pc:sldMk cId="2008311710" sldId="309"/>
        </pc:sldMkLst>
        <pc:spChg chg="mod">
          <ac:chgData name="Mihai Tudor Popescu" userId="d2848db1-cc46-4ef4-9a4a-e5cde809c26e" providerId="ADAL" clId="{BACDF0FF-E0D6-4F52-8999-454A5A894809}" dt="2023-03-24T13:29:11.243" v="3004" actId="20577"/>
          <ac:spMkLst>
            <pc:docMk/>
            <pc:sldMk cId="2008311710" sldId="309"/>
            <ac:spMk id="2" creationId="{9E89401D-31E3-2003-9103-270E3324A731}"/>
          </ac:spMkLst>
        </pc:spChg>
        <pc:spChg chg="mod">
          <ac:chgData name="Mihai Tudor Popescu" userId="d2848db1-cc46-4ef4-9a4a-e5cde809c26e" providerId="ADAL" clId="{BACDF0FF-E0D6-4F52-8999-454A5A894809}" dt="2023-03-24T13:28:36.024" v="3002" actId="20577"/>
          <ac:spMkLst>
            <pc:docMk/>
            <pc:sldMk cId="2008311710" sldId="309"/>
            <ac:spMk id="3" creationId="{A21C2E7F-8A0C-AC9D-5E1D-7CAC3D78B4E3}"/>
          </ac:spMkLst>
        </pc:spChg>
      </pc:sldChg>
      <pc:sldChg chg="modSp add mod">
        <pc:chgData name="Mihai Tudor Popescu" userId="d2848db1-cc46-4ef4-9a4a-e5cde809c26e" providerId="ADAL" clId="{BACDF0FF-E0D6-4F52-8999-454A5A894809}" dt="2023-03-24T13:35:20.935" v="3586" actId="20577"/>
        <pc:sldMkLst>
          <pc:docMk/>
          <pc:sldMk cId="3143703993" sldId="310"/>
        </pc:sldMkLst>
        <pc:spChg chg="mod">
          <ac:chgData name="Mihai Tudor Popescu" userId="d2848db1-cc46-4ef4-9a4a-e5cde809c26e" providerId="ADAL" clId="{BACDF0FF-E0D6-4F52-8999-454A5A894809}" dt="2023-03-24T13:29:16.223" v="3007" actId="20577"/>
          <ac:spMkLst>
            <pc:docMk/>
            <pc:sldMk cId="3143703993" sldId="310"/>
            <ac:spMk id="2" creationId="{9E89401D-31E3-2003-9103-270E3324A731}"/>
          </ac:spMkLst>
        </pc:spChg>
        <pc:spChg chg="mod">
          <ac:chgData name="Mihai Tudor Popescu" userId="d2848db1-cc46-4ef4-9a4a-e5cde809c26e" providerId="ADAL" clId="{BACDF0FF-E0D6-4F52-8999-454A5A894809}" dt="2023-03-24T13:35:20.935" v="3586" actId="20577"/>
          <ac:spMkLst>
            <pc:docMk/>
            <pc:sldMk cId="3143703993" sldId="310"/>
            <ac:spMk id="3" creationId="{A21C2E7F-8A0C-AC9D-5E1D-7CAC3D78B4E3}"/>
          </ac:spMkLst>
        </pc:spChg>
      </pc:sldChg>
      <pc:sldChg chg="modSp new del mod">
        <pc:chgData name="Mihai Tudor Popescu" userId="d2848db1-cc46-4ef4-9a4a-e5cde809c26e" providerId="ADAL" clId="{BACDF0FF-E0D6-4F52-8999-454A5A894809}" dt="2023-03-24T13:35:50.645" v="3598" actId="2696"/>
        <pc:sldMkLst>
          <pc:docMk/>
          <pc:sldMk cId="4117218414" sldId="311"/>
        </pc:sldMkLst>
        <pc:spChg chg="mod">
          <ac:chgData name="Mihai Tudor Popescu" userId="d2848db1-cc46-4ef4-9a4a-e5cde809c26e" providerId="ADAL" clId="{BACDF0FF-E0D6-4F52-8999-454A5A894809}" dt="2023-03-24T13:35:39.866" v="3596" actId="20577"/>
          <ac:spMkLst>
            <pc:docMk/>
            <pc:sldMk cId="4117218414" sldId="311"/>
            <ac:spMk id="2" creationId="{3F3CEFCB-4629-EBCB-8CB1-4F2EDB4458AE}"/>
          </ac:spMkLst>
        </pc:spChg>
      </pc:sldChg>
      <pc:sldChg chg="modSp add mod">
        <pc:chgData name="Mihai Tudor Popescu" userId="d2848db1-cc46-4ef4-9a4a-e5cde809c26e" providerId="ADAL" clId="{BACDF0FF-E0D6-4F52-8999-454A5A894809}" dt="2023-03-24T13:36:16.736" v="3655" actId="20577"/>
        <pc:sldMkLst>
          <pc:docMk/>
          <pc:sldMk cId="4262743990" sldId="312"/>
        </pc:sldMkLst>
        <pc:spChg chg="mod">
          <ac:chgData name="Mihai Tudor Popescu" userId="d2848db1-cc46-4ef4-9a4a-e5cde809c26e" providerId="ADAL" clId="{BACDF0FF-E0D6-4F52-8999-454A5A894809}" dt="2023-03-24T13:35:57.385" v="3607" actId="20577"/>
          <ac:spMkLst>
            <pc:docMk/>
            <pc:sldMk cId="4262743990" sldId="312"/>
            <ac:spMk id="2" creationId="{9E89401D-31E3-2003-9103-270E3324A731}"/>
          </ac:spMkLst>
        </pc:spChg>
        <pc:spChg chg="mod">
          <ac:chgData name="Mihai Tudor Popescu" userId="d2848db1-cc46-4ef4-9a4a-e5cde809c26e" providerId="ADAL" clId="{BACDF0FF-E0D6-4F52-8999-454A5A894809}" dt="2023-03-24T13:36:16.736" v="3655" actId="20577"/>
          <ac:spMkLst>
            <pc:docMk/>
            <pc:sldMk cId="4262743990" sldId="312"/>
            <ac:spMk id="3" creationId="{A21C2E7F-8A0C-AC9D-5E1D-7CAC3D78B4E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985468-EA09-47E3-8036-5BF84197CAEF}" type="datetimeFigureOut">
              <a:rPr lang="en-GB" smtClean="0"/>
              <a:t>24/03/2023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3BD5E-F603-431C-B79D-697385AE35AF}" type="datetimeFigureOut">
              <a:rPr lang="en-GB" smtClean="0"/>
              <a:t>24/03/2023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 GOES HERE. It may stretch to two lines.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53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yments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7" y="8164"/>
            <a:ext cx="3829969" cy="684983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414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4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yments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3984107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7214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55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&amp; Wealth Management 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231178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7958" y="-1"/>
            <a:ext cx="4697682" cy="6858001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94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king 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313" y="0"/>
            <a:ext cx="4239492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2115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urance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039985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" y="0"/>
            <a:ext cx="4368833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96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urance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031673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7958" y="-1"/>
            <a:ext cx="4697682" cy="6858001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42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197927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0"/>
            <a:ext cx="4447804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08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T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938" y="0"/>
            <a:ext cx="416467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4938" y="-1"/>
            <a:ext cx="4697682" cy="6858001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6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T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939" y="0"/>
            <a:ext cx="4147903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0428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83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T Success sto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139738" cy="665498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4669724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8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337995" y="26655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06824" y="996707"/>
            <a:ext cx="4186165" cy="660738"/>
          </a:xfrm>
        </p:spPr>
        <p:txBody>
          <a:bodyPr wrap="square" lIns="0" anchor="t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28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9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6824" y="2016874"/>
            <a:ext cx="9682333" cy="3934346"/>
          </a:xfrm>
        </p:spPr>
        <p:txBody>
          <a:bodyPr wrap="none" lIns="0">
            <a:no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Tx/>
              <a:buFont typeface="Wingdings" panose="05000000000000000000" pitchFamily="2" charset="2"/>
              <a:buChar char="§"/>
              <a:tabLst/>
              <a:defRPr lang="en-US" sz="33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First topics on the agenda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Text Placeholder 1"/>
          <p:cNvSpPr txBox="1">
            <a:spLocks/>
          </p:cNvSpPr>
          <p:nvPr userDrawn="1"/>
        </p:nvSpPr>
        <p:spPr>
          <a:xfrm flipH="1">
            <a:off x="806824" y="1708920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88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_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7755" y="0"/>
            <a:ext cx="4451210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-27710" y="0"/>
            <a:ext cx="4461165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57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 - success stor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43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16528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8690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/>
          </p:nvPr>
        </p:nvSpPr>
        <p:spPr>
          <a:xfrm>
            <a:off x="1218690" y="3360613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ct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ct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600200" indent="-228600" algn="ctr">
              <a:buFont typeface="Calibri" panose="020F0502020204030204" pitchFamily="34" charset="0"/>
              <a:buChar char="-"/>
              <a:defRPr sz="1400"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1218690" y="25955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79270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3021340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r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r">
              <a:buFontTx/>
              <a:buNone/>
              <a:defRPr>
                <a:solidFill>
                  <a:schemeClr val="tx1"/>
                </a:solidFill>
              </a:defRPr>
            </a:lvl5pPr>
            <a:lvl6pPr algn="r">
              <a:defRPr sz="1200"/>
            </a:lvl6pPr>
            <a:lvl8pPr algn="r">
              <a:defRPr sz="12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77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and possibly second row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3028387"/>
            <a:ext cx="6401554" cy="1347548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55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6346564" y="2568629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46564" y="2191023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90398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/>
              <a:t>Insert text here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/>
              <a:t>Insert text here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399541" y="2575061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8093355" y="2586006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1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tail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461165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25878" y="635274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7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tail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1564" y="0"/>
            <a:ext cx="451388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8740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7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‹#›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2" r:id="rId2"/>
    <p:sldLayoutId id="2147483718" r:id="rId3"/>
    <p:sldLayoutId id="2147483715" r:id="rId4"/>
    <p:sldLayoutId id="2147483716" r:id="rId5"/>
    <p:sldLayoutId id="2147483717" r:id="rId6"/>
    <p:sldLayoutId id="2147483683" r:id="rId7"/>
    <p:sldLayoutId id="2147483719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686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E411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59" y="3404110"/>
            <a:ext cx="8926333" cy="1063387"/>
          </a:xfrm>
        </p:spPr>
        <p:txBody>
          <a:bodyPr>
            <a:normAutofit fontScale="90000"/>
          </a:bodyPr>
          <a:lstStyle/>
          <a:p>
            <a:r>
              <a:rPr lang="ro-RO" dirty="0">
                <a:solidFill>
                  <a:srgbClr val="DE411B"/>
                </a:solidFill>
              </a:rPr>
              <a:t>ProGRamare avansată pe obiecte </a:t>
            </a:r>
            <a:endParaRPr lang="en-GB" dirty="0">
              <a:solidFill>
                <a:srgbClr val="DE41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Mihai-TuDOR Popescu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92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4798-C7AB-F62E-278B-6346C5CC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996707"/>
            <a:ext cx="7701072" cy="660738"/>
          </a:xfrm>
        </p:spPr>
        <p:txBody>
          <a:bodyPr>
            <a:normAutofit/>
          </a:bodyPr>
          <a:lstStyle/>
          <a:p>
            <a:r>
              <a:rPr lang="ro-RO"/>
              <a:t>Laborator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8E56-C25A-9A49-0745-46D66BAECAE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1000863" cy="3934346"/>
          </a:xfrm>
        </p:spPr>
        <p:txBody>
          <a:bodyPr/>
          <a:lstStyle/>
          <a:p>
            <a:r>
              <a:rPr lang="en-US" cap="none" dirty="0" err="1"/>
              <a:t>Interfe</a:t>
            </a:r>
            <a:r>
              <a:rPr lang="ro-RO" cap="none" dirty="0"/>
              <a:t>țe</a:t>
            </a:r>
          </a:p>
          <a:p>
            <a:r>
              <a:rPr lang="ro-RO" cap="none" dirty="0"/>
              <a:t>Callback</a:t>
            </a:r>
          </a:p>
          <a:p>
            <a:r>
              <a:rPr lang="ro-RO" cap="none" dirty="0"/>
              <a:t>Interfețe marker</a:t>
            </a:r>
          </a:p>
          <a:p>
            <a:r>
              <a:rPr lang="ro-RO" cap="none" dirty="0"/>
              <a:t>Clase adaptor</a:t>
            </a:r>
          </a:p>
          <a:p>
            <a:r>
              <a:rPr lang="ro-RO" cap="none" dirty="0"/>
              <a:t>Metode default/metode statice cu implementare în interfețe</a:t>
            </a:r>
          </a:p>
          <a:p>
            <a:r>
              <a:rPr lang="ro-RO" cap="none" dirty="0"/>
              <a:t>Probleme care apar la extinderea interfețelor</a:t>
            </a:r>
          </a:p>
        </p:txBody>
      </p:sp>
    </p:spTree>
    <p:extLst>
      <p:ext uri="{BB962C8B-B14F-4D97-AF65-F5344CB8AC3E}">
        <p14:creationId xmlns:p14="http://schemas.microsoft.com/office/powerpoint/2010/main" val="56403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5D1965-6A73-BFB8-373C-F262FEFA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996707"/>
            <a:ext cx="6373204" cy="660738"/>
          </a:xfrm>
        </p:spPr>
        <p:txBody>
          <a:bodyPr>
            <a:normAutofit/>
          </a:bodyPr>
          <a:lstStyle/>
          <a:p>
            <a:r>
              <a:rPr lang="en-US" cap="none" dirty="0" err="1"/>
              <a:t>Exerci</a:t>
            </a:r>
            <a:r>
              <a:rPr lang="ro-RO" cap="none" dirty="0"/>
              <a:t>țiul 1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142D-92D0-4787-C760-7847A56F47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328346" cy="3934346"/>
          </a:xfrm>
        </p:spPr>
        <p:txBody>
          <a:bodyPr/>
          <a:lstStyle/>
          <a:p>
            <a:r>
              <a:rPr lang="ro-RO" dirty="0"/>
              <a:t>C</a:t>
            </a:r>
            <a:r>
              <a:rPr lang="en-US" cap="none" dirty="0"/>
              <a:t>rea</a:t>
            </a:r>
            <a:r>
              <a:rPr lang="ro-RO" cap="none" dirty="0"/>
              <a:t>ți un proiect nou</a:t>
            </a:r>
          </a:p>
          <a:p>
            <a:r>
              <a:rPr lang="ro-RO" cap="none" dirty="0"/>
              <a:t>În proiectul nou creat, creați interfața Polygon, cu metodele</a:t>
            </a:r>
            <a:br>
              <a:rPr lang="ro-RO" cap="none" dirty="0"/>
            </a:br>
            <a:r>
              <a:rPr lang="ro-RO" cap="none" dirty="0"/>
              <a:t>vide area() și perimeter();</a:t>
            </a:r>
          </a:p>
          <a:p>
            <a:r>
              <a:rPr lang="ro-RO" cap="none" dirty="0"/>
              <a:t>Creați o clasă nouă Triangle care implementează interfața.</a:t>
            </a:r>
            <a:br>
              <a:rPr lang="ro-RO" cap="none" dirty="0"/>
            </a:br>
            <a:r>
              <a:rPr lang="ro-RO" cap="none" dirty="0"/>
              <a:t>Ce mesaj vedeți în IntelliJ?</a:t>
            </a:r>
          </a:p>
          <a:p>
            <a:r>
              <a:rPr lang="ro-RO" cap="none" dirty="0"/>
              <a:t>Implementați metoda și scrieți un scurt program în care să</a:t>
            </a:r>
            <a:br>
              <a:rPr lang="ro-RO" cap="none" dirty="0"/>
            </a:br>
            <a:r>
              <a:rPr lang="ro-RO" cap="none" dirty="0"/>
              <a:t> inițializați un triunghi nou, apoi afișați aria și perimetrul apelând</a:t>
            </a:r>
            <a:br>
              <a:rPr lang="ro-RO" cap="none" dirty="0"/>
            </a:br>
            <a:r>
              <a:rPr lang="ro-RO" cap="none" dirty="0"/>
              <a:t>obiectul creat prin intermediul interfeței. Ce observați?</a:t>
            </a:r>
          </a:p>
        </p:txBody>
      </p:sp>
    </p:spTree>
    <p:extLst>
      <p:ext uri="{BB962C8B-B14F-4D97-AF65-F5344CB8AC3E}">
        <p14:creationId xmlns:p14="http://schemas.microsoft.com/office/powerpoint/2010/main" val="410269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cap="none" dirty="0"/>
              <a:t>Exercițiul 2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2E7F-8A0C-AC9D-5E1D-7CAC3D78B4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906640" cy="3934346"/>
          </a:xfrm>
        </p:spPr>
        <p:txBody>
          <a:bodyPr/>
          <a:lstStyle/>
          <a:p>
            <a:r>
              <a:rPr lang="ro-RO" cap="none" dirty="0"/>
              <a:t>Scrieți un program care calculează suma seriilor de mai jos:</a:t>
            </a:r>
            <a:br>
              <a:rPr lang="ro-RO" cap="none" dirty="0"/>
            </a:br>
            <a:r>
              <a:rPr lang="ro-RO" cap="none" dirty="0"/>
              <a:t>s = 1 + 2 + 3 + ... + n</a:t>
            </a:r>
          </a:p>
          <a:p>
            <a:r>
              <a:rPr lang="ro-RO" cap="none" dirty="0"/>
              <a:t>s = 1 + 2*2 + 3*3 + ... + n</a:t>
            </a:r>
          </a:p>
          <a:p>
            <a:r>
              <a:rPr lang="ro-RO" cap="none" dirty="0"/>
              <a:t>(n se citește de la tastatură)</a:t>
            </a:r>
          </a:p>
          <a:p>
            <a:r>
              <a:rPr lang="ro-RO" cap="none" dirty="0"/>
              <a:t>Codul pentru calcul trebuie să fie scris o singură dată și să ia</a:t>
            </a:r>
            <a:br>
              <a:rPr lang="ro-RO" cap="none" dirty="0"/>
            </a:br>
            <a:r>
              <a:rPr lang="ro-RO" cap="none" dirty="0"/>
              <a:t> ca parametru funcția care calculează termenul general pentru</a:t>
            </a:r>
            <a:br>
              <a:rPr lang="ro-RO" cap="none" dirty="0"/>
            </a:br>
            <a:r>
              <a:rPr lang="ro-RO" cap="none" dirty="0"/>
              <a:t> fiecare dintre serii.</a:t>
            </a:r>
            <a:br>
              <a:rPr lang="ro-RO" cap="none" dirty="0"/>
            </a:br>
            <a:r>
              <a:rPr lang="ro-RO" cap="none" dirty="0"/>
              <a:t>Ce observați la implementare?</a:t>
            </a:r>
          </a:p>
        </p:txBody>
      </p:sp>
    </p:spTree>
    <p:extLst>
      <p:ext uri="{BB962C8B-B14F-4D97-AF65-F5344CB8AC3E}">
        <p14:creationId xmlns:p14="http://schemas.microsoft.com/office/powerpoint/2010/main" val="182829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cap="none" dirty="0"/>
              <a:t>Exercițiul 3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2E7F-8A0C-AC9D-5E1D-7CAC3D78B4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906640" cy="3934346"/>
          </a:xfrm>
        </p:spPr>
        <p:txBody>
          <a:bodyPr/>
          <a:lstStyle/>
          <a:p>
            <a:r>
              <a:rPr lang="ro-RO" cap="none" dirty="0"/>
              <a:t>Se dă un tablou de mașini care au următoarele proprietăți:</a:t>
            </a:r>
            <a:br>
              <a:rPr lang="ro-RO" cap="none" dirty="0"/>
            </a:br>
            <a:r>
              <a:rPr lang="ro-RO" cap="none" dirty="0"/>
              <a:t> marcă, an, preț, emisii. Sortați această listă folosind Arrays,</a:t>
            </a:r>
            <a:br>
              <a:rPr lang="ro-RO" cap="none" dirty="0"/>
            </a:br>
            <a:r>
              <a:rPr lang="ro-RO" cap="none" dirty="0"/>
              <a:t>astfel încât lista să fie ordonată alfabetic după marfă,</a:t>
            </a:r>
            <a:br>
              <a:rPr lang="ro-RO" cap="none" dirty="0"/>
            </a:br>
            <a:r>
              <a:rPr lang="ro-RO" cap="none" dirty="0"/>
              <a:t> apoi descrescător după an, crescător după preț și</a:t>
            </a:r>
            <a:br>
              <a:rPr lang="ro-RO" cap="none" dirty="0"/>
            </a:br>
            <a:r>
              <a:rPr lang="ro-RO" cap="none" dirty="0"/>
              <a:t> crescător după emisii.</a:t>
            </a:r>
            <a:br>
              <a:rPr lang="ro-RO" cap="none" dirty="0"/>
            </a:br>
            <a:r>
              <a:rPr lang="ro-RO" cap="none" dirty="0"/>
              <a:t>Ce avem nevoie ca să implementăm acest comportament?</a:t>
            </a:r>
          </a:p>
        </p:txBody>
      </p:sp>
    </p:spTree>
    <p:extLst>
      <p:ext uri="{BB962C8B-B14F-4D97-AF65-F5344CB8AC3E}">
        <p14:creationId xmlns:p14="http://schemas.microsoft.com/office/powerpoint/2010/main" val="238984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cap="none" dirty="0"/>
              <a:t>Exercițiul 4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2E7F-8A0C-AC9D-5E1D-7CAC3D78B4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906640" cy="3934346"/>
          </a:xfrm>
        </p:spPr>
        <p:txBody>
          <a:bodyPr/>
          <a:lstStyle/>
          <a:p>
            <a:r>
              <a:rPr lang="ro-RO" cap="none" dirty="0"/>
              <a:t>Scrieți interfața Vehicul, cu metodele abstracte accelerare(), franare()</a:t>
            </a:r>
            <a:br>
              <a:rPr lang="ro-RO" cap="none" dirty="0"/>
            </a:br>
            <a:r>
              <a:rPr lang="ro-RO" cap="none" dirty="0"/>
              <a:t>, cu metodele default activeazaAlarma(), dezactiveazaAlarma().</a:t>
            </a:r>
            <a:br>
              <a:rPr lang="ro-RO" cap="none" dirty="0"/>
            </a:br>
            <a:r>
              <a:rPr lang="ro-RO" cap="none" dirty="0"/>
              <a:t>Adăugați metoda statică pentru calculare a poziției.</a:t>
            </a:r>
          </a:p>
          <a:p>
            <a:r>
              <a:rPr lang="ro-RO" cap="none" dirty="0"/>
              <a:t>Implementați interfața în clasa Mașină,</a:t>
            </a:r>
            <a:br>
              <a:rPr lang="ro-RO" cap="none" dirty="0"/>
            </a:br>
            <a:r>
              <a:rPr lang="ro-RO" cap="none" dirty="0"/>
              <a:t>fără să implementați metoda statică sau cele default. </a:t>
            </a:r>
          </a:p>
          <a:p>
            <a:r>
              <a:rPr lang="ro-RO" cap="none" dirty="0"/>
              <a:t>Scrieți un scurt main() în care să apelați metodele default și statică.</a:t>
            </a:r>
            <a:br>
              <a:rPr lang="ro-RO" cap="none" dirty="0"/>
            </a:br>
            <a:r>
              <a:rPr lang="ro-RO" cap="none" dirty="0"/>
              <a:t>Ce observați?</a:t>
            </a:r>
          </a:p>
          <a:p>
            <a:r>
              <a:rPr lang="ro-RO" cap="none" dirty="0"/>
              <a:t>Supradefiniți metodele, apoi rerulați programul. Ce s-a întâmplat?</a:t>
            </a:r>
          </a:p>
        </p:txBody>
      </p:sp>
    </p:spTree>
    <p:extLst>
      <p:ext uri="{BB962C8B-B14F-4D97-AF65-F5344CB8AC3E}">
        <p14:creationId xmlns:p14="http://schemas.microsoft.com/office/powerpoint/2010/main" val="314370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cap="none" dirty="0"/>
              <a:t>Exercițiul 5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2E7F-8A0C-AC9D-5E1D-7CAC3D78B4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906640" cy="3934346"/>
          </a:xfrm>
        </p:spPr>
        <p:txBody>
          <a:bodyPr/>
          <a:lstStyle/>
          <a:p>
            <a:r>
              <a:rPr lang="ro-RO" cap="none" dirty="0"/>
              <a:t>Într-un proiect nou, creați interfețele Writer și Poet,</a:t>
            </a:r>
            <a:br>
              <a:rPr lang="ro-RO" cap="none" dirty="0"/>
            </a:br>
            <a:r>
              <a:rPr lang="ro-RO" cap="none" dirty="0"/>
              <a:t> ambele cu metoda default write() implementată diferit.</a:t>
            </a:r>
            <a:br>
              <a:rPr lang="ro-RO" cap="none" dirty="0"/>
            </a:br>
            <a:r>
              <a:rPr lang="ro-RO" cap="none" dirty="0"/>
              <a:t>Creați clasa Multitalented, care le implementează pe amândouă.</a:t>
            </a:r>
          </a:p>
          <a:p>
            <a:r>
              <a:rPr lang="ro-RO" cap="none" dirty="0"/>
              <a:t>Ce observați? Rezolvați problema apărută. Ce a trebuit să faceți?</a:t>
            </a:r>
          </a:p>
          <a:p>
            <a:r>
              <a:rPr lang="ro-RO" cap="none" dirty="0"/>
              <a:t>Creați clasa Novelist, care implementează ambele interfețe și</a:t>
            </a:r>
            <a:br>
              <a:rPr lang="ro-RO" cap="none" dirty="0"/>
            </a:br>
            <a:r>
              <a:rPr lang="ro-RO" cap="none" dirty="0"/>
              <a:t> redefinește metoda write() cu implementarea proprie.</a:t>
            </a:r>
          </a:p>
          <a:p>
            <a:r>
              <a:rPr lang="ro-RO" cap="none" dirty="0"/>
              <a:t> Scrieți un scurt main() care să apeleze Novelist.write().</a:t>
            </a:r>
            <a:br>
              <a:rPr lang="ro-RO" cap="none" dirty="0"/>
            </a:br>
            <a:r>
              <a:rPr lang="ro-RO" cap="none" dirty="0"/>
              <a:t> Ce observați că se întâmplă?</a:t>
            </a:r>
          </a:p>
        </p:txBody>
      </p:sp>
    </p:spTree>
    <p:extLst>
      <p:ext uri="{BB962C8B-B14F-4D97-AF65-F5344CB8AC3E}">
        <p14:creationId xmlns:p14="http://schemas.microsoft.com/office/powerpoint/2010/main" val="200831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1005851"/>
            <a:ext cx="4186165" cy="660738"/>
          </a:xfrm>
        </p:spPr>
        <p:txBody>
          <a:bodyPr/>
          <a:lstStyle/>
          <a:p>
            <a:r>
              <a:rPr lang="ro-RO" cap="none" dirty="0"/>
              <a:t>Exercițiul 6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2E7F-8A0C-AC9D-5E1D-7CAC3D78B4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906640" cy="3934346"/>
          </a:xfrm>
        </p:spPr>
        <p:txBody>
          <a:bodyPr/>
          <a:lstStyle/>
          <a:p>
            <a:r>
              <a:rPr lang="ro-RO" cap="none" dirty="0"/>
              <a:t>Adaptori și la ce sunt buni - exemple</a:t>
            </a:r>
          </a:p>
        </p:txBody>
      </p:sp>
    </p:spTree>
    <p:extLst>
      <p:ext uri="{BB962C8B-B14F-4D97-AF65-F5344CB8AC3E}">
        <p14:creationId xmlns:p14="http://schemas.microsoft.com/office/powerpoint/2010/main" val="426274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Mulțumesc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ro-RO" dirty="0"/>
              <a:t>Mihai-Tudor Popescu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977810"/>
      </p:ext>
    </p:extLst>
  </p:cSld>
  <p:clrMapOvr>
    <a:masterClrMapping/>
  </p:clrMapOvr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Presentation template - 2017.pptx [Read-Only]" id="{7918DA3B-36CE-42CE-96DE-B90C636A913F}" vid="{9F7E161C-E25C-476C-870A-D13FA39443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e7e4dd7-87a7-44ed-a117-880e36b8a711">WMENFUZ2NZA5-29392445-8589</_dlc_DocId>
    <_dlc_DocIdUrl xmlns="4e7e4dd7-87a7-44ed-a117-880e36b8a711">
      <Url>https://one.endava.com/Group/SalesAndMarketing/_layouts/15/DocIdRedir.aspx?ID=WMENFUZ2NZA5-29392445-8589</Url>
      <Description>WMENFUZ2NZA5-29392445-8589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FBAAD7C9E6E745B7FEE6CC7DC24E33" ma:contentTypeVersion="0" ma:contentTypeDescription="Create a new document." ma:contentTypeScope="" ma:versionID="bcc4530fba5faa5e1c6226d6341d4ae9">
  <xsd:schema xmlns:xsd="http://www.w3.org/2001/XMLSchema" xmlns:xs="http://www.w3.org/2001/XMLSchema" xmlns:p="http://schemas.microsoft.com/office/2006/metadata/properties" xmlns:ns2="4e7e4dd7-87a7-44ed-a117-880e36b8a711" targetNamespace="http://schemas.microsoft.com/office/2006/metadata/properties" ma:root="true" ma:fieldsID="92143b6738aaad5a27d8fc4d0e9aeb7f" ns2:_="">
    <xsd:import namespace="4e7e4dd7-87a7-44ed-a117-880e36b8a71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e4dd7-87a7-44ed-a117-880e36b8a71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C57224-B575-4CEF-909E-36764AD2B883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DE70423-9FE9-4B65-9BE2-E34FCE1BD5F6}">
  <ds:schemaRefs>
    <ds:schemaRef ds:uri="http://purl.org/dc/elements/1.1/"/>
    <ds:schemaRef ds:uri="http://www.w3.org/XML/1998/namespace"/>
    <ds:schemaRef ds:uri="http://purl.org/dc/terms/"/>
    <ds:schemaRef ds:uri="4e7e4dd7-87a7-44ed-a117-880e36b8a711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F42C2D96-7AE6-498C-A65A-58BFE51032E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EB9DC28-FC5A-4BF8-B23A-4776689879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e4dd7-87a7-44ed-a117-880e36b8a7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Presentation template - 2017</Template>
  <TotalTime>580</TotalTime>
  <Words>428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Arial Narrow Bold</vt:lpstr>
      <vt:lpstr>Calibri</vt:lpstr>
      <vt:lpstr>Helvetica Neue Light</vt:lpstr>
      <vt:lpstr>Wingdings</vt:lpstr>
      <vt:lpstr>Endava PPT slides</vt:lpstr>
      <vt:lpstr>ProGRamare avansată pe obiecte </vt:lpstr>
      <vt:lpstr>Laborator 5</vt:lpstr>
      <vt:lpstr>Exercițiul 1</vt:lpstr>
      <vt:lpstr>Exercițiul 2</vt:lpstr>
      <vt:lpstr>Exercițiul 3</vt:lpstr>
      <vt:lpstr>Exercițiul 4</vt:lpstr>
      <vt:lpstr>Exercițiul 5</vt:lpstr>
      <vt:lpstr>Exercițiul 6</vt:lpstr>
      <vt:lpstr>Mulțumesc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ProGRamare avansată pe obiecte</dc:title>
  <dc:creator>Mihai Tudor Popescu</dc:creator>
  <cp:lastModifiedBy>Mihai Tudor Popescu</cp:lastModifiedBy>
  <cp:revision>5</cp:revision>
  <cp:lastPrinted>2015-07-09T12:46:33Z</cp:lastPrinted>
  <dcterms:created xsi:type="dcterms:W3CDTF">2023-02-24T12:40:57Z</dcterms:created>
  <dcterms:modified xsi:type="dcterms:W3CDTF">2023-03-24T13:36:32Z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0x01010053FBAAD7C9E6E745B7FEE6CC7DC24E33</vt:lpwstr>
  </property>
  <property fmtid="{D5CDD505-2E9C-101B-9397-08002B2CF9AE}" pid="3" name="_dlc_DocIdItemGuid">
    <vt:lpwstr>b31bafd3-3c2c-442e-bbbb-25765d6fab2c</vt:lpwstr>
  </property>
</Properties>
</file>