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15"/>
  </p:notesMasterIdLst>
  <p:handoutMasterIdLst>
    <p:handoutMasterId r:id="rId16"/>
  </p:handoutMasterIdLst>
  <p:sldIdLst>
    <p:sldId id="281" r:id="rId6"/>
    <p:sldId id="306" r:id="rId7"/>
    <p:sldId id="305" r:id="rId8"/>
    <p:sldId id="307" r:id="rId9"/>
    <p:sldId id="308" r:id="rId10"/>
    <p:sldId id="310" r:id="rId11"/>
    <p:sldId id="309" r:id="rId12"/>
    <p:sldId id="313" r:id="rId13"/>
    <p:sldId id="298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DF411C"/>
    <a:srgbClr val="DC5D2A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68" autoAdjust="0"/>
  </p:normalViewPr>
  <p:slideViewPr>
    <p:cSldViewPr snapToGrid="0">
      <p:cViewPr varScale="1">
        <p:scale>
          <a:sx n="84" d="100"/>
          <a:sy n="84" d="100"/>
        </p:scale>
        <p:origin x="538" y="67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Tudor Popescu" userId="d2848db1-cc46-4ef4-9a4a-e5cde809c26e" providerId="ADAL" clId="{71E04AB3-9342-415F-BC5E-B15091976F5C}"/>
    <pc:docChg chg="undo custSel addSld delSld modSld">
      <pc:chgData name="Mihai Tudor Popescu" userId="d2848db1-cc46-4ef4-9a4a-e5cde809c26e" providerId="ADAL" clId="{71E04AB3-9342-415F-BC5E-B15091976F5C}" dt="2023-04-10T08:32:00.935" v="3254" actId="20577"/>
      <pc:docMkLst>
        <pc:docMk/>
      </pc:docMkLst>
      <pc:sldChg chg="modSp mod">
        <pc:chgData name="Mihai Tudor Popescu" userId="d2848db1-cc46-4ef4-9a4a-e5cde809c26e" providerId="ADAL" clId="{71E04AB3-9342-415F-BC5E-B15091976F5C}" dt="2023-03-31T11:37:46.881" v="665" actId="20577"/>
        <pc:sldMkLst>
          <pc:docMk/>
          <pc:sldMk cId="4102693342" sldId="305"/>
        </pc:sldMkLst>
        <pc:spChg chg="mod">
          <ac:chgData name="Mihai Tudor Popescu" userId="d2848db1-cc46-4ef4-9a4a-e5cde809c26e" providerId="ADAL" clId="{71E04AB3-9342-415F-BC5E-B15091976F5C}" dt="2023-03-31T11:37:46.881" v="665" actId="20577"/>
          <ac:spMkLst>
            <pc:docMk/>
            <pc:sldMk cId="4102693342" sldId="305"/>
            <ac:spMk id="3" creationId="{B40E142D-92D0-4787-C760-7847A56F47C1}"/>
          </ac:spMkLst>
        </pc:spChg>
      </pc:sldChg>
      <pc:sldChg chg="modSp mod">
        <pc:chgData name="Mihai Tudor Popescu" userId="d2848db1-cc46-4ef4-9a4a-e5cde809c26e" providerId="ADAL" clId="{71E04AB3-9342-415F-BC5E-B15091976F5C}" dt="2023-04-10T08:28:43.827" v="3199" actId="20577"/>
        <pc:sldMkLst>
          <pc:docMk/>
          <pc:sldMk cId="564034338" sldId="306"/>
        </pc:sldMkLst>
        <pc:spChg chg="mod">
          <ac:chgData name="Mihai Tudor Popescu" userId="d2848db1-cc46-4ef4-9a4a-e5cde809c26e" providerId="ADAL" clId="{71E04AB3-9342-415F-BC5E-B15091976F5C}" dt="2023-03-31T07:22:40.827" v="82" actId="20577"/>
          <ac:spMkLst>
            <pc:docMk/>
            <pc:sldMk cId="564034338" sldId="306"/>
            <ac:spMk id="2" creationId="{0CD44798-C7AB-F62E-278B-6346C5CC6240}"/>
          </ac:spMkLst>
        </pc:spChg>
        <pc:spChg chg="mod">
          <ac:chgData name="Mihai Tudor Popescu" userId="d2848db1-cc46-4ef4-9a4a-e5cde809c26e" providerId="ADAL" clId="{71E04AB3-9342-415F-BC5E-B15091976F5C}" dt="2023-04-10T08:28:43.827" v="3199" actId="20577"/>
          <ac:spMkLst>
            <pc:docMk/>
            <pc:sldMk cId="564034338" sldId="306"/>
            <ac:spMk id="3" creationId="{B6228E56-C25A-9A49-0745-46D66BAECAE0}"/>
          </ac:spMkLst>
        </pc:spChg>
      </pc:sldChg>
      <pc:sldChg chg="modSp mod">
        <pc:chgData name="Mihai Tudor Popescu" userId="d2848db1-cc46-4ef4-9a4a-e5cde809c26e" providerId="ADAL" clId="{71E04AB3-9342-415F-BC5E-B15091976F5C}" dt="2023-03-31T11:43:10.314" v="1137" actId="20577"/>
        <pc:sldMkLst>
          <pc:docMk/>
          <pc:sldMk cId="1828291276" sldId="307"/>
        </pc:sldMkLst>
        <pc:spChg chg="mod">
          <ac:chgData name="Mihai Tudor Popescu" userId="d2848db1-cc46-4ef4-9a4a-e5cde809c26e" providerId="ADAL" clId="{71E04AB3-9342-415F-BC5E-B15091976F5C}" dt="2023-03-31T11:40:13.552" v="894" actId="20577"/>
          <ac:spMkLst>
            <pc:docMk/>
            <pc:sldMk cId="1828291276" sldId="307"/>
            <ac:spMk id="2" creationId="{9E89401D-31E3-2003-9103-270E3324A731}"/>
          </ac:spMkLst>
        </pc:spChg>
        <pc:spChg chg="mod">
          <ac:chgData name="Mihai Tudor Popescu" userId="d2848db1-cc46-4ef4-9a4a-e5cde809c26e" providerId="ADAL" clId="{71E04AB3-9342-415F-BC5E-B15091976F5C}" dt="2023-03-31T11:43:10.314" v="1137" actId="20577"/>
          <ac:spMkLst>
            <pc:docMk/>
            <pc:sldMk cId="1828291276" sldId="307"/>
            <ac:spMk id="3" creationId="{A21C2E7F-8A0C-AC9D-5E1D-7CAC3D78B4E3}"/>
          </ac:spMkLst>
        </pc:spChg>
      </pc:sldChg>
      <pc:sldChg chg="modSp mod">
        <pc:chgData name="Mihai Tudor Popescu" userId="d2848db1-cc46-4ef4-9a4a-e5cde809c26e" providerId="ADAL" clId="{71E04AB3-9342-415F-BC5E-B15091976F5C}" dt="2023-03-31T11:52:44.908" v="1638" actId="20577"/>
        <pc:sldMkLst>
          <pc:docMk/>
          <pc:sldMk cId="2389845600" sldId="308"/>
        </pc:sldMkLst>
        <pc:spChg chg="mod">
          <ac:chgData name="Mihai Tudor Popescu" userId="d2848db1-cc46-4ef4-9a4a-e5cde809c26e" providerId="ADAL" clId="{71E04AB3-9342-415F-BC5E-B15091976F5C}" dt="2023-03-31T11:52:44.908" v="1638" actId="20577"/>
          <ac:spMkLst>
            <pc:docMk/>
            <pc:sldMk cId="2389845600" sldId="308"/>
            <ac:spMk id="3" creationId="{A21C2E7F-8A0C-AC9D-5E1D-7CAC3D78B4E3}"/>
          </ac:spMkLst>
        </pc:spChg>
      </pc:sldChg>
      <pc:sldChg chg="modSp mod">
        <pc:chgData name="Mihai Tudor Popescu" userId="d2848db1-cc46-4ef4-9a4a-e5cde809c26e" providerId="ADAL" clId="{71E04AB3-9342-415F-BC5E-B15091976F5C}" dt="2023-04-10T08:32:00.935" v="3254" actId="20577"/>
        <pc:sldMkLst>
          <pc:docMk/>
          <pc:sldMk cId="2008311710" sldId="309"/>
        </pc:sldMkLst>
        <pc:spChg chg="mod">
          <ac:chgData name="Mihai Tudor Popescu" userId="d2848db1-cc46-4ef4-9a4a-e5cde809c26e" providerId="ADAL" clId="{71E04AB3-9342-415F-BC5E-B15091976F5C}" dt="2023-04-10T08:32:00.935" v="3254" actId="20577"/>
          <ac:spMkLst>
            <pc:docMk/>
            <pc:sldMk cId="2008311710" sldId="309"/>
            <ac:spMk id="3" creationId="{A21C2E7F-8A0C-AC9D-5E1D-7CAC3D78B4E3}"/>
          </ac:spMkLst>
        </pc:spChg>
      </pc:sldChg>
      <pc:sldChg chg="modSp mod">
        <pc:chgData name="Mihai Tudor Popescu" userId="d2848db1-cc46-4ef4-9a4a-e5cde809c26e" providerId="ADAL" clId="{71E04AB3-9342-415F-BC5E-B15091976F5C}" dt="2023-03-31T12:08:52.459" v="3194" actId="20577"/>
        <pc:sldMkLst>
          <pc:docMk/>
          <pc:sldMk cId="3143703993" sldId="310"/>
        </pc:sldMkLst>
        <pc:spChg chg="mod">
          <ac:chgData name="Mihai Tudor Popescu" userId="d2848db1-cc46-4ef4-9a4a-e5cde809c26e" providerId="ADAL" clId="{71E04AB3-9342-415F-BC5E-B15091976F5C}" dt="2023-03-31T11:53:04.074" v="1642" actId="20577"/>
          <ac:spMkLst>
            <pc:docMk/>
            <pc:sldMk cId="3143703993" sldId="310"/>
            <ac:spMk id="2" creationId="{9E89401D-31E3-2003-9103-270E3324A731}"/>
          </ac:spMkLst>
        </pc:spChg>
        <pc:spChg chg="mod">
          <ac:chgData name="Mihai Tudor Popescu" userId="d2848db1-cc46-4ef4-9a4a-e5cde809c26e" providerId="ADAL" clId="{71E04AB3-9342-415F-BC5E-B15091976F5C}" dt="2023-03-31T12:08:52.459" v="3194" actId="20577"/>
          <ac:spMkLst>
            <pc:docMk/>
            <pc:sldMk cId="3143703993" sldId="310"/>
            <ac:spMk id="3" creationId="{A21C2E7F-8A0C-AC9D-5E1D-7CAC3D78B4E3}"/>
          </ac:spMkLst>
        </pc:spChg>
      </pc:sldChg>
      <pc:sldChg chg="modSp del mod">
        <pc:chgData name="Mihai Tudor Popescu" userId="d2848db1-cc46-4ef4-9a4a-e5cde809c26e" providerId="ADAL" clId="{71E04AB3-9342-415F-BC5E-B15091976F5C}" dt="2023-04-10T08:28:33.885" v="3195" actId="2696"/>
        <pc:sldMkLst>
          <pc:docMk/>
          <pc:sldMk cId="4262743990" sldId="312"/>
        </pc:sldMkLst>
        <pc:spChg chg="mod">
          <ac:chgData name="Mihai Tudor Popescu" userId="d2848db1-cc46-4ef4-9a4a-e5cde809c26e" providerId="ADAL" clId="{71E04AB3-9342-415F-BC5E-B15091976F5C}" dt="2023-03-31T12:03:37.561" v="3162" actId="20577"/>
          <ac:spMkLst>
            <pc:docMk/>
            <pc:sldMk cId="4262743990" sldId="312"/>
            <ac:spMk id="3" creationId="{A21C2E7F-8A0C-AC9D-5E1D-7CAC3D78B4E3}"/>
          </ac:spMkLst>
        </pc:spChg>
      </pc:sldChg>
      <pc:sldChg chg="modSp new mod">
        <pc:chgData name="Mihai Tudor Popescu" userId="d2848db1-cc46-4ef4-9a4a-e5cde809c26e" providerId="ADAL" clId="{71E04AB3-9342-415F-BC5E-B15091976F5C}" dt="2023-03-31T12:06:22.443" v="3193" actId="20577"/>
        <pc:sldMkLst>
          <pc:docMk/>
          <pc:sldMk cId="2600091846" sldId="313"/>
        </pc:sldMkLst>
        <pc:spChg chg="mod">
          <ac:chgData name="Mihai Tudor Popescu" userId="d2848db1-cc46-4ef4-9a4a-e5cde809c26e" providerId="ADAL" clId="{71E04AB3-9342-415F-BC5E-B15091976F5C}" dt="2023-03-31T12:06:22.443" v="3193" actId="20577"/>
          <ac:spMkLst>
            <pc:docMk/>
            <pc:sldMk cId="2600091846" sldId="313"/>
            <ac:spMk id="2" creationId="{28DF31C5-AA48-1B95-0D0C-192155551B7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10/04/2023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10/04/2023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7" y="8164"/>
            <a:ext cx="3829969" cy="68498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4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4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398410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2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&amp; Wealth Management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23117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9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king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13" y="0"/>
            <a:ext cx="4239492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2115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03998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" y="0"/>
            <a:ext cx="4368833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3167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19792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0"/>
            <a:ext cx="444780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8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8" y="0"/>
            <a:ext cx="416467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93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9" y="0"/>
            <a:ext cx="414790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0428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8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139738" cy="665498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6972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_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755" y="0"/>
            <a:ext cx="445121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27710" y="0"/>
            <a:ext cx="4461165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7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 - success sto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43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46116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5878" y="635274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1564" y="0"/>
            <a:ext cx="451388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874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9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686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8926333" cy="1063387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rgbClr val="DE411B"/>
                </a:solidFill>
              </a:rPr>
              <a:t>ProGRamare avansată pe obiecte </a:t>
            </a:r>
            <a:endParaRPr lang="en-GB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4798-C7AB-F62E-278B-6346C5C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7701072" cy="660738"/>
          </a:xfrm>
        </p:spPr>
        <p:txBody>
          <a:bodyPr>
            <a:normAutofit/>
          </a:bodyPr>
          <a:lstStyle/>
          <a:p>
            <a:r>
              <a:rPr lang="ro-RO" dirty="0"/>
              <a:t>Laborator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8E56-C25A-9A49-0745-46D66BAECAE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1000863" cy="3934346"/>
          </a:xfrm>
        </p:spPr>
        <p:txBody>
          <a:bodyPr/>
          <a:lstStyle/>
          <a:p>
            <a:r>
              <a:rPr lang="ro-RO" cap="none" dirty="0"/>
              <a:t>Interfețe marker</a:t>
            </a:r>
            <a:endParaRPr lang="en-US" cap="none" dirty="0"/>
          </a:p>
          <a:p>
            <a:r>
              <a:rPr lang="ro-RO" cap="none" dirty="0"/>
              <a:t>Controlul moștenirii/implementării (</a:t>
            </a:r>
            <a:r>
              <a:rPr lang="ro-RO" cap="none"/>
              <a:t>sealed)</a:t>
            </a:r>
            <a:endParaRPr lang="ro-RO" cap="none" dirty="0"/>
          </a:p>
        </p:txBody>
      </p:sp>
    </p:spTree>
    <p:extLst>
      <p:ext uri="{BB962C8B-B14F-4D97-AF65-F5344CB8AC3E}">
        <p14:creationId xmlns:p14="http://schemas.microsoft.com/office/powerpoint/2010/main" val="5640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D1965-6A73-BFB8-373C-F262FEFA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6373204" cy="660738"/>
          </a:xfrm>
        </p:spPr>
        <p:txBody>
          <a:bodyPr>
            <a:normAutofit/>
          </a:bodyPr>
          <a:lstStyle/>
          <a:p>
            <a:r>
              <a:rPr lang="en-US" cap="none" dirty="0" err="1"/>
              <a:t>Exerci</a:t>
            </a:r>
            <a:r>
              <a:rPr lang="ro-RO" cap="none" dirty="0"/>
              <a:t>țiul 1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142D-92D0-4787-C760-7847A56F47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328346" cy="3934346"/>
          </a:xfrm>
        </p:spPr>
        <p:txBody>
          <a:bodyPr/>
          <a:lstStyle/>
          <a:p>
            <a:r>
              <a:rPr lang="ro-RO" dirty="0"/>
              <a:t>C</a:t>
            </a:r>
            <a:r>
              <a:rPr lang="en-US" cap="none" dirty="0"/>
              <a:t>rea</a:t>
            </a:r>
            <a:r>
              <a:rPr lang="ro-RO" cap="none" dirty="0"/>
              <a:t>ți un proiect nou</a:t>
            </a:r>
          </a:p>
          <a:p>
            <a:r>
              <a:rPr lang="ro-RO" cap="none" dirty="0"/>
              <a:t>În proiectul nou creat, creați </a:t>
            </a:r>
            <a:r>
              <a:rPr lang="en-US" cap="none" dirty="0" err="1"/>
              <a:t>clasa</a:t>
            </a:r>
            <a:r>
              <a:rPr lang="en-US" cap="none" dirty="0"/>
              <a:t> </a:t>
            </a:r>
            <a:r>
              <a:rPr lang="en-US" cap="none" dirty="0" err="1"/>
              <a:t>Angajat</a:t>
            </a:r>
            <a:r>
              <a:rPr lang="en-US" cap="none" dirty="0"/>
              <a:t> cu</a:t>
            </a:r>
            <a:br>
              <a:rPr lang="en-US" cap="none" dirty="0"/>
            </a:br>
            <a:r>
              <a:rPr lang="en-US" cap="none" dirty="0"/>
              <a:t> </a:t>
            </a:r>
            <a:r>
              <a:rPr lang="en-US" cap="none" dirty="0" err="1"/>
              <a:t>nume</a:t>
            </a:r>
            <a:r>
              <a:rPr lang="en-US" cap="none" dirty="0"/>
              <a:t>, </a:t>
            </a:r>
            <a:r>
              <a:rPr lang="en-US" cap="none" dirty="0" err="1"/>
              <a:t>prenume</a:t>
            </a:r>
            <a:r>
              <a:rPr lang="en-US" cap="none" dirty="0"/>
              <a:t>, </a:t>
            </a:r>
            <a:r>
              <a:rPr lang="en-US" cap="none" dirty="0" err="1"/>
              <a:t>marca</a:t>
            </a:r>
            <a:r>
              <a:rPr lang="en-US" cap="none" dirty="0"/>
              <a:t> </a:t>
            </a:r>
            <a:r>
              <a:rPr lang="en-US" cap="none" dirty="0" err="1"/>
              <a:t>si</a:t>
            </a:r>
            <a:r>
              <a:rPr lang="en-US" cap="none" dirty="0"/>
              <a:t> </a:t>
            </a:r>
            <a:r>
              <a:rPr lang="en-US" cap="none" dirty="0" err="1"/>
              <a:t>func</a:t>
            </a:r>
            <a:r>
              <a:rPr lang="ro-RO" cap="none" dirty="0"/>
              <a:t>ț</a:t>
            </a:r>
            <a:r>
              <a:rPr lang="en-US" cap="none" dirty="0" err="1"/>
              <a:t>ia</a:t>
            </a:r>
            <a:endParaRPr lang="en-US" cap="none" dirty="0"/>
          </a:p>
          <a:p>
            <a:r>
              <a:rPr lang="ro-RO" cap="none" dirty="0"/>
              <a:t>În main, creați un obiect nou, populat, de tip Angajat,</a:t>
            </a:r>
            <a:br>
              <a:rPr lang="ro-RO" cap="none" dirty="0"/>
            </a:br>
            <a:r>
              <a:rPr lang="ro-RO" cap="none" dirty="0"/>
              <a:t> apoi încercați să apelați metoda clone() pe acesta.</a:t>
            </a:r>
            <a:br>
              <a:rPr lang="ro-RO" cap="none" dirty="0"/>
            </a:br>
            <a:r>
              <a:rPr lang="ro-RO" cap="none" dirty="0"/>
              <a:t>Ce observați la rularea programului?</a:t>
            </a:r>
          </a:p>
          <a:p>
            <a:r>
              <a:rPr lang="ro-RO" cap="none" dirty="0"/>
              <a:t>În clasa angajat, implementați interfața Cloneable.</a:t>
            </a:r>
            <a:br>
              <a:rPr lang="ro-RO" cap="none" dirty="0"/>
            </a:br>
            <a:r>
              <a:rPr lang="ro-RO" cap="none" dirty="0"/>
              <a:t>Ce observați că se întâmplă când rulați programul?</a:t>
            </a:r>
          </a:p>
        </p:txBody>
      </p:sp>
    </p:spTree>
    <p:extLst>
      <p:ext uri="{BB962C8B-B14F-4D97-AF65-F5344CB8AC3E}">
        <p14:creationId xmlns:p14="http://schemas.microsoft.com/office/powerpoint/2010/main" val="410269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cap="none" dirty="0"/>
              <a:t>Exercițiul 2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În proiectul curent, faceți clasa Angajat sealed și faceți ca ea să</a:t>
            </a:r>
            <a:br>
              <a:rPr lang="ro-RO" cap="none" dirty="0"/>
            </a:br>
            <a:r>
              <a:rPr lang="ro-RO" cap="none" dirty="0"/>
              <a:t>permită extinderea de către clasa finală DirectorGeneral și</a:t>
            </a:r>
            <a:br>
              <a:rPr lang="ro-RO" cap="none" dirty="0"/>
            </a:br>
            <a:r>
              <a:rPr lang="ro-RO" cap="none" dirty="0"/>
              <a:t> clasa Secretar.</a:t>
            </a:r>
          </a:p>
          <a:p>
            <a:r>
              <a:rPr lang="ro-RO" cap="none" dirty="0"/>
              <a:t>Încercați să extindeți clasa Secretar. Ce observați?</a:t>
            </a:r>
            <a:br>
              <a:rPr lang="ro-RO" cap="none" dirty="0"/>
            </a:br>
            <a:r>
              <a:rPr lang="ro-RO" cap="none" dirty="0"/>
              <a:t> Cum rezolvăm?</a:t>
            </a:r>
          </a:p>
        </p:txBody>
      </p:sp>
    </p:spTree>
    <p:extLst>
      <p:ext uri="{BB962C8B-B14F-4D97-AF65-F5344CB8AC3E}">
        <p14:creationId xmlns:p14="http://schemas.microsoft.com/office/powerpoint/2010/main" val="182829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cap="none" dirty="0"/>
              <a:t>Exercițiul 3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Creați interfața sealed Director, care să permită definirea</a:t>
            </a:r>
            <a:br>
              <a:rPr lang="ro-RO" cap="none" dirty="0"/>
            </a:br>
            <a:r>
              <a:rPr lang="ro-RO" cap="none" dirty="0"/>
              <a:t> de DirectorEchipă, DirectorGeneral, Programator și</a:t>
            </a:r>
            <a:br>
              <a:rPr lang="ro-RO" cap="none" dirty="0"/>
            </a:br>
            <a:r>
              <a:rPr lang="ro-RO" cap="none" dirty="0"/>
              <a:t>faceți clasa DirectorGeneral să implementeze această interfață.</a:t>
            </a:r>
          </a:p>
          <a:p>
            <a:r>
              <a:rPr lang="ro-RO" cap="none" dirty="0"/>
              <a:t>Încercați să extindeți interfața DirectorEchipă sub un nume</a:t>
            </a:r>
            <a:br>
              <a:rPr lang="ro-RO" cap="none" dirty="0"/>
            </a:br>
            <a:r>
              <a:rPr lang="ro-RO" cap="none" dirty="0"/>
              <a:t> la alegere. Ce observați? Cum rezolvăm?</a:t>
            </a:r>
          </a:p>
          <a:p>
            <a:r>
              <a:rPr lang="ro-RO" cap="none" dirty="0"/>
              <a:t>Creați clase pentru instanțierea acestor interfețe, instanțiați-le</a:t>
            </a:r>
            <a:br>
              <a:rPr lang="ro-RO" cap="none" dirty="0"/>
            </a:br>
            <a:r>
              <a:rPr lang="ro-RO" cap="none" dirty="0"/>
              <a:t> și afișați conținutul pe ecran.</a:t>
            </a:r>
          </a:p>
        </p:txBody>
      </p:sp>
    </p:spTree>
    <p:extLst>
      <p:ext uri="{BB962C8B-B14F-4D97-AF65-F5344CB8AC3E}">
        <p14:creationId xmlns:p14="http://schemas.microsoft.com/office/powerpoint/2010/main" val="238984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cap="none" dirty="0"/>
              <a:t>Exercițiul 4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Scrieți clasa firmă, apoi clasa interioară default abstractă Angajat,</a:t>
            </a:r>
            <a:br>
              <a:rPr lang="ro-RO" cap="none" dirty="0"/>
            </a:br>
            <a:r>
              <a:rPr lang="ro-RO" cap="none" dirty="0"/>
              <a:t> extinsă de clasele interioare publice Manager, </a:t>
            </a:r>
            <a:r>
              <a:rPr lang="ro-RO" cap="none"/>
              <a:t>Secretar,</a:t>
            </a:r>
            <a:br>
              <a:rPr lang="ro-RO" cap="none"/>
            </a:br>
            <a:r>
              <a:rPr lang="ro-RO" cap="none"/>
              <a:t> </a:t>
            </a:r>
            <a:r>
              <a:rPr lang="ro-RO" cap="none" dirty="0"/>
              <a:t>Programator.</a:t>
            </a:r>
          </a:p>
          <a:p>
            <a:r>
              <a:rPr lang="ro-RO" cap="none" dirty="0"/>
              <a:t>Instanțiați obiectele și afișați conținutul pe ecran.</a:t>
            </a:r>
            <a:br>
              <a:rPr lang="ro-RO" cap="none" dirty="0"/>
            </a:br>
            <a:r>
              <a:rPr lang="ro-RO" cap="none" dirty="0"/>
              <a:t>Ce observați la comportamentul implementat?</a:t>
            </a:r>
          </a:p>
        </p:txBody>
      </p:sp>
    </p:spTree>
    <p:extLst>
      <p:ext uri="{BB962C8B-B14F-4D97-AF65-F5344CB8AC3E}">
        <p14:creationId xmlns:p14="http://schemas.microsoft.com/office/powerpoint/2010/main" val="314370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cap="none" dirty="0"/>
              <a:t>Exercițiul 5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Convertiți clasele finale din proiectul vostru în records.</a:t>
            </a:r>
            <a:br>
              <a:rPr lang="ro-RO" cap="none" dirty="0"/>
            </a:br>
            <a:r>
              <a:rPr lang="ro-RO" cap="none" dirty="0"/>
              <a:t>Modificatorii de acces și clasele extinse/implementate rămân</a:t>
            </a:r>
            <a:br>
              <a:rPr lang="ro-RO" cap="none" dirty="0"/>
            </a:br>
            <a:r>
              <a:rPr lang="ro-RO" cap="none" dirty="0"/>
              <a:t>la fel în </a:t>
            </a:r>
            <a:r>
              <a:rPr lang="ro-RO" cap="none"/>
              <a:t>declararea lor (atenție la clasele moștenite din alte clase!).</a:t>
            </a:r>
            <a:br>
              <a:rPr lang="ro-RO" cap="none" dirty="0"/>
            </a:br>
            <a:r>
              <a:rPr lang="ro-RO" cap="none" dirty="0"/>
              <a:t>(Modificați numele metodelor din superclase și interfețe</a:t>
            </a:r>
            <a:br>
              <a:rPr lang="ro-RO" cap="none" dirty="0"/>
            </a:br>
            <a:r>
              <a:rPr lang="ro-RO" cap="none" dirty="0"/>
              <a:t>astfel încât să nu fie erori de compilare, recordul să</a:t>
            </a:r>
            <a:br>
              <a:rPr lang="ro-RO" cap="none" dirty="0"/>
            </a:br>
            <a:r>
              <a:rPr lang="ro-RO" cap="none" dirty="0"/>
              <a:t> extindă/implementeze corect superclasele sau interfețele)</a:t>
            </a:r>
          </a:p>
          <a:p>
            <a:r>
              <a:rPr lang="ro-RO" cap="none" dirty="0"/>
              <a:t>Ce observați când rulați programul?</a:t>
            </a:r>
          </a:p>
        </p:txBody>
      </p:sp>
    </p:spTree>
    <p:extLst>
      <p:ext uri="{BB962C8B-B14F-4D97-AF65-F5344CB8AC3E}">
        <p14:creationId xmlns:p14="http://schemas.microsoft.com/office/powerpoint/2010/main" val="200831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31C5-AA48-1B95-0D0C-1921555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</a:t>
            </a:r>
            <a:r>
              <a:rPr lang="ro-RO" cap="none" dirty="0"/>
              <a:t>olecții, pe scurt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4B55-7BF3-61E4-C0CD-B213525E2F2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9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Mulțumesc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Presentation template - 2017.pptx [Read-Only]" id="{7918DA3B-36CE-42CE-96DE-B90C636A913F}" vid="{9F7E161C-E25C-476C-870A-D13FA3944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e7e4dd7-87a7-44ed-a117-880e36b8a711">WMENFUZ2NZA5-29392445-8589</_dlc_DocId>
    <_dlc_DocIdUrl xmlns="4e7e4dd7-87a7-44ed-a117-880e36b8a711">
      <Url>https://one.endava.com/Group/SalesAndMarketing/_layouts/15/DocIdRedir.aspx?ID=WMENFUZ2NZA5-29392445-8589</Url>
      <Description>WMENFUZ2NZA5-29392445-8589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BAAD7C9E6E745B7FEE6CC7DC24E33" ma:contentTypeVersion="0" ma:contentTypeDescription="Create a new document." ma:contentTypeScope="" ma:versionID="bcc4530fba5faa5e1c6226d6341d4ae9">
  <xsd:schema xmlns:xsd="http://www.w3.org/2001/XMLSchema" xmlns:xs="http://www.w3.org/2001/XMLSchema" xmlns:p="http://schemas.microsoft.com/office/2006/metadata/properties" xmlns:ns2="4e7e4dd7-87a7-44ed-a117-880e36b8a711" targetNamespace="http://schemas.microsoft.com/office/2006/metadata/properties" ma:root="true" ma:fieldsID="92143b6738aaad5a27d8fc4d0e9aeb7f" ns2:_="">
    <xsd:import namespace="4e7e4dd7-87a7-44ed-a117-880e36b8a71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e4dd7-87a7-44ed-a117-880e36b8a71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E70423-9FE9-4B65-9BE2-E34FCE1BD5F6}">
  <ds:schemaRefs>
    <ds:schemaRef ds:uri="http://purl.org/dc/elements/1.1/"/>
    <ds:schemaRef ds:uri="http://www.w3.org/XML/1998/namespace"/>
    <ds:schemaRef ds:uri="http://purl.org/dc/terms/"/>
    <ds:schemaRef ds:uri="4e7e4dd7-87a7-44ed-a117-880e36b8a711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BC57224-B575-4CEF-909E-36764AD2B88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EB9DC28-FC5A-4BF8-B23A-477668987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e4dd7-87a7-44ed-a117-880e36b8a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Presentation template - 2017</Template>
  <TotalTime>869</TotalTime>
  <Words>327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ProGRamare avansată pe obiecte </vt:lpstr>
      <vt:lpstr>Laborator 6</vt:lpstr>
      <vt:lpstr>Exercițiul 1</vt:lpstr>
      <vt:lpstr>Exercițiul 2</vt:lpstr>
      <vt:lpstr>Exercițiul 3</vt:lpstr>
      <vt:lpstr>Exercițiul 4</vt:lpstr>
      <vt:lpstr>Exercițiul 5</vt:lpstr>
      <vt:lpstr>Colecții, pe scurt</vt:lpstr>
      <vt:lpstr>Mulțumesc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 avansată pe obiecte</dc:title>
  <dc:creator>Mihai Tudor Popescu</dc:creator>
  <cp:lastModifiedBy>Mihai Tudor Popescu</cp:lastModifiedBy>
  <cp:revision>6</cp:revision>
  <cp:lastPrinted>2015-07-09T12:46:33Z</cp:lastPrinted>
  <dcterms:created xsi:type="dcterms:W3CDTF">2023-02-24T12:40:57Z</dcterms:created>
  <dcterms:modified xsi:type="dcterms:W3CDTF">2023-04-10T08:32:08Z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0x01010053FBAAD7C9E6E745B7FEE6CC7DC24E33</vt:lpwstr>
  </property>
  <property fmtid="{D5CDD505-2E9C-101B-9397-08002B2CF9AE}" pid="3" name="_dlc_DocIdItemGuid">
    <vt:lpwstr>b31bafd3-3c2c-442e-bbbb-25765d6fab2c</vt:lpwstr>
  </property>
</Properties>
</file>