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5"/>
  </p:sldMasterIdLst>
  <p:notesMasterIdLst>
    <p:notesMasterId r:id="rId20"/>
  </p:notesMasterIdLst>
  <p:handoutMasterIdLst>
    <p:handoutMasterId r:id="rId21"/>
  </p:handoutMasterIdLst>
  <p:sldIdLst>
    <p:sldId id="281" r:id="rId6"/>
    <p:sldId id="306" r:id="rId7"/>
    <p:sldId id="313" r:id="rId8"/>
    <p:sldId id="312" r:id="rId9"/>
    <p:sldId id="314" r:id="rId10"/>
    <p:sldId id="315" r:id="rId11"/>
    <p:sldId id="318" r:id="rId12"/>
    <p:sldId id="319" r:id="rId13"/>
    <p:sldId id="320" r:id="rId14"/>
    <p:sldId id="316" r:id="rId15"/>
    <p:sldId id="317" r:id="rId16"/>
    <p:sldId id="321" r:id="rId17"/>
    <p:sldId id="322" r:id="rId18"/>
    <p:sldId id="298" r:id="rId19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/>
  <p:cmAuthor id="2" name="Cristina Roman" initials="CR" lastIdx="1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11B"/>
    <a:srgbClr val="DF411C"/>
    <a:srgbClr val="DC5D2A"/>
    <a:srgbClr val="7F8781"/>
    <a:srgbClr val="EEEEEE"/>
    <a:srgbClr val="000000"/>
    <a:srgbClr val="DE412F"/>
    <a:srgbClr val="4A4E52"/>
    <a:srgbClr val="E3E8EB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68" autoAdjust="0"/>
  </p:normalViewPr>
  <p:slideViewPr>
    <p:cSldViewPr snapToGrid="0">
      <p:cViewPr varScale="1">
        <p:scale>
          <a:sx n="109" d="100"/>
          <a:sy n="109" d="100"/>
        </p:scale>
        <p:origin x="534" y="114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i Tudor Popescu" userId="d2848db1-cc46-4ef4-9a4a-e5cde809c26e" providerId="ADAL" clId="{9760953B-C4FB-459B-977C-41DEFF6A4763}"/>
    <pc:docChg chg="undo custSel addSld delSld modSld sldOrd">
      <pc:chgData name="Mihai Tudor Popescu" userId="d2848db1-cc46-4ef4-9a4a-e5cde809c26e" providerId="ADAL" clId="{9760953B-C4FB-459B-977C-41DEFF6A4763}" dt="2023-04-07T10:18:16.026" v="3218" actId="20577"/>
      <pc:docMkLst>
        <pc:docMk/>
      </pc:docMkLst>
      <pc:sldChg chg="del">
        <pc:chgData name="Mihai Tudor Popescu" userId="d2848db1-cc46-4ef4-9a4a-e5cde809c26e" providerId="ADAL" clId="{9760953B-C4FB-459B-977C-41DEFF6A4763}" dt="2023-04-07T09:20:41.408" v="0" actId="47"/>
        <pc:sldMkLst>
          <pc:docMk/>
          <pc:sldMk cId="4102693342" sldId="305"/>
        </pc:sldMkLst>
      </pc:sldChg>
      <pc:sldChg chg="modSp mod">
        <pc:chgData name="Mihai Tudor Popescu" userId="d2848db1-cc46-4ef4-9a4a-e5cde809c26e" providerId="ADAL" clId="{9760953B-C4FB-459B-977C-41DEFF6A4763}" dt="2023-04-07T10:17:31.231" v="3184" actId="20577"/>
        <pc:sldMkLst>
          <pc:docMk/>
          <pc:sldMk cId="564034338" sldId="306"/>
        </pc:sldMkLst>
        <pc:spChg chg="mod">
          <ac:chgData name="Mihai Tudor Popescu" userId="d2848db1-cc46-4ef4-9a4a-e5cde809c26e" providerId="ADAL" clId="{9760953B-C4FB-459B-977C-41DEFF6A4763}" dt="2023-04-07T10:17:31.231" v="3184" actId="20577"/>
          <ac:spMkLst>
            <pc:docMk/>
            <pc:sldMk cId="564034338" sldId="306"/>
            <ac:spMk id="2" creationId="{0CD44798-C7AB-F62E-278B-6346C5CC6240}"/>
          </ac:spMkLst>
        </pc:spChg>
        <pc:spChg chg="mod">
          <ac:chgData name="Mihai Tudor Popescu" userId="d2848db1-cc46-4ef4-9a4a-e5cde809c26e" providerId="ADAL" clId="{9760953B-C4FB-459B-977C-41DEFF6A4763}" dt="2023-04-07T09:29:22.439" v="587" actId="20577"/>
          <ac:spMkLst>
            <pc:docMk/>
            <pc:sldMk cId="564034338" sldId="306"/>
            <ac:spMk id="3" creationId="{B6228E56-C25A-9A49-0745-46D66BAECAE0}"/>
          </ac:spMkLst>
        </pc:spChg>
      </pc:sldChg>
      <pc:sldChg chg="del">
        <pc:chgData name="Mihai Tudor Popescu" userId="d2848db1-cc46-4ef4-9a4a-e5cde809c26e" providerId="ADAL" clId="{9760953B-C4FB-459B-977C-41DEFF6A4763}" dt="2023-04-07T09:20:41.408" v="0" actId="47"/>
        <pc:sldMkLst>
          <pc:docMk/>
          <pc:sldMk cId="1828291276" sldId="307"/>
        </pc:sldMkLst>
      </pc:sldChg>
      <pc:sldChg chg="del">
        <pc:chgData name="Mihai Tudor Popescu" userId="d2848db1-cc46-4ef4-9a4a-e5cde809c26e" providerId="ADAL" clId="{9760953B-C4FB-459B-977C-41DEFF6A4763}" dt="2023-04-07T09:20:41.408" v="0" actId="47"/>
        <pc:sldMkLst>
          <pc:docMk/>
          <pc:sldMk cId="2389845600" sldId="308"/>
        </pc:sldMkLst>
      </pc:sldChg>
      <pc:sldChg chg="del">
        <pc:chgData name="Mihai Tudor Popescu" userId="d2848db1-cc46-4ef4-9a4a-e5cde809c26e" providerId="ADAL" clId="{9760953B-C4FB-459B-977C-41DEFF6A4763}" dt="2023-04-07T09:20:41.408" v="0" actId="47"/>
        <pc:sldMkLst>
          <pc:docMk/>
          <pc:sldMk cId="2008311710" sldId="309"/>
        </pc:sldMkLst>
      </pc:sldChg>
      <pc:sldChg chg="del">
        <pc:chgData name="Mihai Tudor Popescu" userId="d2848db1-cc46-4ef4-9a4a-e5cde809c26e" providerId="ADAL" clId="{9760953B-C4FB-459B-977C-41DEFF6A4763}" dt="2023-04-07T09:20:41.408" v="0" actId="47"/>
        <pc:sldMkLst>
          <pc:docMk/>
          <pc:sldMk cId="3143703993" sldId="310"/>
        </pc:sldMkLst>
      </pc:sldChg>
      <pc:sldChg chg="modSp mod">
        <pc:chgData name="Mihai Tudor Popescu" userId="d2848db1-cc46-4ef4-9a4a-e5cde809c26e" providerId="ADAL" clId="{9760953B-C4FB-459B-977C-41DEFF6A4763}" dt="2023-04-07T09:24:20.457" v="28" actId="20577"/>
        <pc:sldMkLst>
          <pc:docMk/>
          <pc:sldMk cId="4262743990" sldId="312"/>
        </pc:sldMkLst>
        <pc:spChg chg="mod">
          <ac:chgData name="Mihai Tudor Popescu" userId="d2848db1-cc46-4ef4-9a4a-e5cde809c26e" providerId="ADAL" clId="{9760953B-C4FB-459B-977C-41DEFF6A4763}" dt="2023-04-07T09:20:54.856" v="2" actId="20577"/>
          <ac:spMkLst>
            <pc:docMk/>
            <pc:sldMk cId="4262743990" sldId="312"/>
            <ac:spMk id="2" creationId="{9E89401D-31E3-2003-9103-270E3324A731}"/>
          </ac:spMkLst>
        </pc:spChg>
        <pc:spChg chg="mod">
          <ac:chgData name="Mihai Tudor Popescu" userId="d2848db1-cc46-4ef4-9a4a-e5cde809c26e" providerId="ADAL" clId="{9760953B-C4FB-459B-977C-41DEFF6A4763}" dt="2023-04-07T09:24:20.457" v="28" actId="20577"/>
          <ac:spMkLst>
            <pc:docMk/>
            <pc:sldMk cId="4262743990" sldId="312"/>
            <ac:spMk id="3" creationId="{A21C2E7F-8A0C-AC9D-5E1D-7CAC3D78B4E3}"/>
          </ac:spMkLst>
        </pc:spChg>
      </pc:sldChg>
      <pc:sldChg chg="modSp new mod">
        <pc:chgData name="Mihai Tudor Popescu" userId="d2848db1-cc46-4ef4-9a4a-e5cde809c26e" providerId="ADAL" clId="{9760953B-C4FB-459B-977C-41DEFF6A4763}" dt="2023-04-07T10:18:16.026" v="3218" actId="20577"/>
        <pc:sldMkLst>
          <pc:docMk/>
          <pc:sldMk cId="26597744" sldId="313"/>
        </pc:sldMkLst>
        <pc:spChg chg="mod">
          <ac:chgData name="Mihai Tudor Popescu" userId="d2848db1-cc46-4ef4-9a4a-e5cde809c26e" providerId="ADAL" clId="{9760953B-C4FB-459B-977C-41DEFF6A4763}" dt="2023-04-07T09:25:06.729" v="70" actId="27636"/>
          <ac:spMkLst>
            <pc:docMk/>
            <pc:sldMk cId="26597744" sldId="313"/>
            <ac:spMk id="2" creationId="{6FCE3F00-C10F-609E-D5F6-4450096E0566}"/>
          </ac:spMkLst>
        </pc:spChg>
        <pc:spChg chg="mod">
          <ac:chgData name="Mihai Tudor Popescu" userId="d2848db1-cc46-4ef4-9a4a-e5cde809c26e" providerId="ADAL" clId="{9760953B-C4FB-459B-977C-41DEFF6A4763}" dt="2023-04-07T10:18:16.026" v="3218" actId="20577"/>
          <ac:spMkLst>
            <pc:docMk/>
            <pc:sldMk cId="26597744" sldId="313"/>
            <ac:spMk id="3" creationId="{14C5BAED-28BD-AE9C-D8A4-507D19AFCB5E}"/>
          </ac:spMkLst>
        </pc:spChg>
      </pc:sldChg>
      <pc:sldChg chg="del">
        <pc:chgData name="Mihai Tudor Popescu" userId="d2848db1-cc46-4ef4-9a4a-e5cde809c26e" providerId="ADAL" clId="{9760953B-C4FB-459B-977C-41DEFF6A4763}" dt="2023-04-07T09:21:08.632" v="4" actId="47"/>
        <pc:sldMkLst>
          <pc:docMk/>
          <pc:sldMk cId="2600091846" sldId="313"/>
        </pc:sldMkLst>
      </pc:sldChg>
      <pc:sldChg chg="addSp delSp modSp add mod">
        <pc:chgData name="Mihai Tudor Popescu" userId="d2848db1-cc46-4ef4-9a4a-e5cde809c26e" providerId="ADAL" clId="{9760953B-C4FB-459B-977C-41DEFF6A4763}" dt="2023-04-07T09:31:26.796" v="619" actId="22"/>
        <pc:sldMkLst>
          <pc:docMk/>
          <pc:sldMk cId="1197330716" sldId="314"/>
        </pc:sldMkLst>
        <pc:spChg chg="mod">
          <ac:chgData name="Mihai Tudor Popescu" userId="d2848db1-cc46-4ef4-9a4a-e5cde809c26e" providerId="ADAL" clId="{9760953B-C4FB-459B-977C-41DEFF6A4763}" dt="2023-04-07T09:30:53.260" v="618" actId="27636"/>
          <ac:spMkLst>
            <pc:docMk/>
            <pc:sldMk cId="1197330716" sldId="314"/>
            <ac:spMk id="2" creationId="{9E89401D-31E3-2003-9103-270E3324A731}"/>
          </ac:spMkLst>
        </pc:spChg>
        <pc:spChg chg="del mod">
          <ac:chgData name="Mihai Tudor Popescu" userId="d2848db1-cc46-4ef4-9a4a-e5cde809c26e" providerId="ADAL" clId="{9760953B-C4FB-459B-977C-41DEFF6A4763}" dt="2023-04-07T09:31:26.796" v="619" actId="22"/>
          <ac:spMkLst>
            <pc:docMk/>
            <pc:sldMk cId="1197330716" sldId="314"/>
            <ac:spMk id="3" creationId="{A21C2E7F-8A0C-AC9D-5E1D-7CAC3D78B4E3}"/>
          </ac:spMkLst>
        </pc:spChg>
        <pc:picChg chg="add mod ord">
          <ac:chgData name="Mihai Tudor Popescu" userId="d2848db1-cc46-4ef4-9a4a-e5cde809c26e" providerId="ADAL" clId="{9760953B-C4FB-459B-977C-41DEFF6A4763}" dt="2023-04-07T09:31:26.796" v="619" actId="22"/>
          <ac:picMkLst>
            <pc:docMk/>
            <pc:sldMk cId="1197330716" sldId="314"/>
            <ac:picMk id="5" creationId="{98672E6D-F953-C27D-ABE8-0502A39F3710}"/>
          </ac:picMkLst>
        </pc:picChg>
      </pc:sldChg>
      <pc:sldChg chg="addSp delSp modSp add mod">
        <pc:chgData name="Mihai Tudor Popescu" userId="d2848db1-cc46-4ef4-9a4a-e5cde809c26e" providerId="ADAL" clId="{9760953B-C4FB-459B-977C-41DEFF6A4763}" dt="2023-04-07T09:48:37.382" v="1871" actId="403"/>
        <pc:sldMkLst>
          <pc:docMk/>
          <pc:sldMk cId="1601778491" sldId="315"/>
        </pc:sldMkLst>
        <pc:spChg chg="mod">
          <ac:chgData name="Mihai Tudor Popescu" userId="d2848db1-cc46-4ef4-9a4a-e5cde809c26e" providerId="ADAL" clId="{9760953B-C4FB-459B-977C-41DEFF6A4763}" dt="2023-04-07T09:37:33.814" v="656" actId="14100"/>
          <ac:spMkLst>
            <pc:docMk/>
            <pc:sldMk cId="1601778491" sldId="315"/>
            <ac:spMk id="2" creationId="{9E89401D-31E3-2003-9103-270E3324A731}"/>
          </ac:spMkLst>
        </pc:spChg>
        <pc:spChg chg="add mod">
          <ac:chgData name="Mihai Tudor Popescu" userId="d2848db1-cc46-4ef4-9a4a-e5cde809c26e" providerId="ADAL" clId="{9760953B-C4FB-459B-977C-41DEFF6A4763}" dt="2023-04-07T09:48:37.382" v="1871" actId="403"/>
          <ac:spMkLst>
            <pc:docMk/>
            <pc:sldMk cId="1601778491" sldId="315"/>
            <ac:spMk id="4" creationId="{95879021-4D45-DCB8-2D7F-753BCD2C0225}"/>
          </ac:spMkLst>
        </pc:spChg>
        <pc:picChg chg="del">
          <ac:chgData name="Mihai Tudor Popescu" userId="d2848db1-cc46-4ef4-9a4a-e5cde809c26e" providerId="ADAL" clId="{9760953B-C4FB-459B-977C-41DEFF6A4763}" dt="2023-04-07T09:36:21.277" v="621" actId="478"/>
          <ac:picMkLst>
            <pc:docMk/>
            <pc:sldMk cId="1601778491" sldId="315"/>
            <ac:picMk id="5" creationId="{98672E6D-F953-C27D-ABE8-0502A39F3710}"/>
          </ac:picMkLst>
        </pc:picChg>
      </pc:sldChg>
      <pc:sldChg chg="modSp add mod">
        <pc:chgData name="Mihai Tudor Popescu" userId="d2848db1-cc46-4ef4-9a4a-e5cde809c26e" providerId="ADAL" clId="{9760953B-C4FB-459B-977C-41DEFF6A4763}" dt="2023-04-07T10:00:36.940" v="2795" actId="6549"/>
        <pc:sldMkLst>
          <pc:docMk/>
          <pc:sldMk cId="3811758492" sldId="316"/>
        </pc:sldMkLst>
        <pc:spChg chg="mod">
          <ac:chgData name="Mihai Tudor Popescu" userId="d2848db1-cc46-4ef4-9a4a-e5cde809c26e" providerId="ADAL" clId="{9760953B-C4FB-459B-977C-41DEFF6A4763}" dt="2023-04-07T09:55:44.646" v="2588" actId="20577"/>
          <ac:spMkLst>
            <pc:docMk/>
            <pc:sldMk cId="3811758492" sldId="316"/>
            <ac:spMk id="2" creationId="{9E89401D-31E3-2003-9103-270E3324A731}"/>
          </ac:spMkLst>
        </pc:spChg>
        <pc:spChg chg="mod">
          <ac:chgData name="Mihai Tudor Popescu" userId="d2848db1-cc46-4ef4-9a4a-e5cde809c26e" providerId="ADAL" clId="{9760953B-C4FB-459B-977C-41DEFF6A4763}" dt="2023-04-07T10:00:36.940" v="2795" actId="6549"/>
          <ac:spMkLst>
            <pc:docMk/>
            <pc:sldMk cId="3811758492" sldId="316"/>
            <ac:spMk id="4" creationId="{95879021-4D45-DCB8-2D7F-753BCD2C0225}"/>
          </ac:spMkLst>
        </pc:spChg>
      </pc:sldChg>
      <pc:sldChg chg="modSp add mod">
        <pc:chgData name="Mihai Tudor Popescu" userId="d2848db1-cc46-4ef4-9a4a-e5cde809c26e" providerId="ADAL" clId="{9760953B-C4FB-459B-977C-41DEFF6A4763}" dt="2023-04-07T09:55:48.705" v="2590" actId="20577"/>
        <pc:sldMkLst>
          <pc:docMk/>
          <pc:sldMk cId="1262038374" sldId="317"/>
        </pc:sldMkLst>
        <pc:spChg chg="mod">
          <ac:chgData name="Mihai Tudor Popescu" userId="d2848db1-cc46-4ef4-9a4a-e5cde809c26e" providerId="ADAL" clId="{9760953B-C4FB-459B-977C-41DEFF6A4763}" dt="2023-04-07T09:55:48.705" v="2590" actId="20577"/>
          <ac:spMkLst>
            <pc:docMk/>
            <pc:sldMk cId="1262038374" sldId="317"/>
            <ac:spMk id="2" creationId="{9E89401D-31E3-2003-9103-270E3324A731}"/>
          </ac:spMkLst>
        </pc:spChg>
        <pc:spChg chg="mod">
          <ac:chgData name="Mihai Tudor Popescu" userId="d2848db1-cc46-4ef4-9a4a-e5cde809c26e" providerId="ADAL" clId="{9760953B-C4FB-459B-977C-41DEFF6A4763}" dt="2023-04-07T09:52:29.718" v="2249" actId="20577"/>
          <ac:spMkLst>
            <pc:docMk/>
            <pc:sldMk cId="1262038374" sldId="317"/>
            <ac:spMk id="4" creationId="{95879021-4D45-DCB8-2D7F-753BCD2C0225}"/>
          </ac:spMkLst>
        </pc:spChg>
      </pc:sldChg>
      <pc:sldChg chg="modSp add mod">
        <pc:chgData name="Mihai Tudor Popescu" userId="d2848db1-cc46-4ef4-9a4a-e5cde809c26e" providerId="ADAL" clId="{9760953B-C4FB-459B-977C-41DEFF6A4763}" dt="2023-04-07T09:55:01.930" v="2586" actId="20577"/>
        <pc:sldMkLst>
          <pc:docMk/>
          <pc:sldMk cId="720028176" sldId="318"/>
        </pc:sldMkLst>
        <pc:spChg chg="mod">
          <ac:chgData name="Mihai Tudor Popescu" userId="d2848db1-cc46-4ef4-9a4a-e5cde809c26e" providerId="ADAL" clId="{9760953B-C4FB-459B-977C-41DEFF6A4763}" dt="2023-04-07T09:53:24.459" v="2338" actId="404"/>
          <ac:spMkLst>
            <pc:docMk/>
            <pc:sldMk cId="720028176" sldId="318"/>
            <ac:spMk id="2" creationId="{9E89401D-31E3-2003-9103-270E3324A731}"/>
          </ac:spMkLst>
        </pc:spChg>
        <pc:spChg chg="mod">
          <ac:chgData name="Mihai Tudor Popescu" userId="d2848db1-cc46-4ef4-9a4a-e5cde809c26e" providerId="ADAL" clId="{9760953B-C4FB-459B-977C-41DEFF6A4763}" dt="2023-04-07T09:55:01.930" v="2586" actId="20577"/>
          <ac:spMkLst>
            <pc:docMk/>
            <pc:sldMk cId="720028176" sldId="318"/>
            <ac:spMk id="4" creationId="{95879021-4D45-DCB8-2D7F-753BCD2C0225}"/>
          </ac:spMkLst>
        </pc:spChg>
      </pc:sldChg>
      <pc:sldChg chg="modSp add mod ord">
        <pc:chgData name="Mihai Tudor Popescu" userId="d2848db1-cc46-4ef4-9a4a-e5cde809c26e" providerId="ADAL" clId="{9760953B-C4FB-459B-977C-41DEFF6A4763}" dt="2023-04-07T09:57:17.051" v="2678" actId="20577"/>
        <pc:sldMkLst>
          <pc:docMk/>
          <pc:sldMk cId="4107044965" sldId="319"/>
        </pc:sldMkLst>
        <pc:spChg chg="mod">
          <ac:chgData name="Mihai Tudor Popescu" userId="d2848db1-cc46-4ef4-9a4a-e5cde809c26e" providerId="ADAL" clId="{9760953B-C4FB-459B-977C-41DEFF6A4763}" dt="2023-04-07T09:57:17.051" v="2678" actId="20577"/>
          <ac:spMkLst>
            <pc:docMk/>
            <pc:sldMk cId="4107044965" sldId="319"/>
            <ac:spMk id="2" creationId="{9E89401D-31E3-2003-9103-270E3324A731}"/>
          </ac:spMkLst>
        </pc:spChg>
        <pc:spChg chg="mod">
          <ac:chgData name="Mihai Tudor Popescu" userId="d2848db1-cc46-4ef4-9a4a-e5cde809c26e" providerId="ADAL" clId="{9760953B-C4FB-459B-977C-41DEFF6A4763}" dt="2023-04-07T09:56:46.333" v="2674" actId="20577"/>
          <ac:spMkLst>
            <pc:docMk/>
            <pc:sldMk cId="4107044965" sldId="319"/>
            <ac:spMk id="4" creationId="{95879021-4D45-DCB8-2D7F-753BCD2C0225}"/>
          </ac:spMkLst>
        </pc:spChg>
      </pc:sldChg>
      <pc:sldChg chg="addSp delSp modSp add mod">
        <pc:chgData name="Mihai Tudor Popescu" userId="d2848db1-cc46-4ef4-9a4a-e5cde809c26e" providerId="ADAL" clId="{9760953B-C4FB-459B-977C-41DEFF6A4763}" dt="2023-04-07T10:17:23.070" v="3182" actId="20577"/>
        <pc:sldMkLst>
          <pc:docMk/>
          <pc:sldMk cId="1292753776" sldId="320"/>
        </pc:sldMkLst>
        <pc:spChg chg="mod">
          <ac:chgData name="Mihai Tudor Popescu" userId="d2848db1-cc46-4ef4-9a4a-e5cde809c26e" providerId="ADAL" clId="{9760953B-C4FB-459B-977C-41DEFF6A4763}" dt="2023-04-07T10:17:23.070" v="3182" actId="20577"/>
          <ac:spMkLst>
            <pc:docMk/>
            <pc:sldMk cId="1292753776" sldId="320"/>
            <ac:spMk id="2" creationId="{9E89401D-31E3-2003-9103-270E3324A731}"/>
          </ac:spMkLst>
        </pc:spChg>
        <pc:spChg chg="del mod">
          <ac:chgData name="Mihai Tudor Popescu" userId="d2848db1-cc46-4ef4-9a4a-e5cde809c26e" providerId="ADAL" clId="{9760953B-C4FB-459B-977C-41DEFF6A4763}" dt="2023-04-07T09:57:58.627" v="2698" actId="22"/>
          <ac:spMkLst>
            <pc:docMk/>
            <pc:sldMk cId="1292753776" sldId="320"/>
            <ac:spMk id="4" creationId="{95879021-4D45-DCB8-2D7F-753BCD2C0225}"/>
          </ac:spMkLst>
        </pc:spChg>
        <pc:picChg chg="add mod ord">
          <ac:chgData name="Mihai Tudor Popescu" userId="d2848db1-cc46-4ef4-9a4a-e5cde809c26e" providerId="ADAL" clId="{9760953B-C4FB-459B-977C-41DEFF6A4763}" dt="2023-04-07T09:58:09.568" v="2701" actId="1076"/>
          <ac:picMkLst>
            <pc:docMk/>
            <pc:sldMk cId="1292753776" sldId="320"/>
            <ac:picMk id="5" creationId="{3C559C6B-3A9A-9B2F-3F3D-3C8BF40DE37D}"/>
          </ac:picMkLst>
        </pc:picChg>
      </pc:sldChg>
      <pc:sldChg chg="modSp add mod">
        <pc:chgData name="Mihai Tudor Popescu" userId="d2848db1-cc46-4ef4-9a4a-e5cde809c26e" providerId="ADAL" clId="{9760953B-C4FB-459B-977C-41DEFF6A4763}" dt="2023-04-07T10:16:27.420" v="3159" actId="20577"/>
        <pc:sldMkLst>
          <pc:docMk/>
          <pc:sldMk cId="3138576916" sldId="321"/>
        </pc:sldMkLst>
        <pc:spChg chg="mod">
          <ac:chgData name="Mihai Tudor Popescu" userId="d2848db1-cc46-4ef4-9a4a-e5cde809c26e" providerId="ADAL" clId="{9760953B-C4FB-459B-977C-41DEFF6A4763}" dt="2023-04-07T10:01:45.369" v="2798" actId="20577"/>
          <ac:spMkLst>
            <pc:docMk/>
            <pc:sldMk cId="3138576916" sldId="321"/>
            <ac:spMk id="2" creationId="{9E89401D-31E3-2003-9103-270E3324A731}"/>
          </ac:spMkLst>
        </pc:spChg>
        <pc:spChg chg="mod">
          <ac:chgData name="Mihai Tudor Popescu" userId="d2848db1-cc46-4ef4-9a4a-e5cde809c26e" providerId="ADAL" clId="{9760953B-C4FB-459B-977C-41DEFF6A4763}" dt="2023-04-07T10:16:27.420" v="3159" actId="20577"/>
          <ac:spMkLst>
            <pc:docMk/>
            <pc:sldMk cId="3138576916" sldId="321"/>
            <ac:spMk id="4" creationId="{95879021-4D45-DCB8-2D7F-753BCD2C0225}"/>
          </ac:spMkLst>
        </pc:spChg>
      </pc:sldChg>
      <pc:sldChg chg="modSp add mod">
        <pc:chgData name="Mihai Tudor Popescu" userId="d2848db1-cc46-4ef4-9a4a-e5cde809c26e" providerId="ADAL" clId="{9760953B-C4FB-459B-977C-41DEFF6A4763}" dt="2023-04-07T10:17:14.298" v="3179" actId="12"/>
        <pc:sldMkLst>
          <pc:docMk/>
          <pc:sldMk cId="1463361783" sldId="322"/>
        </pc:sldMkLst>
        <pc:spChg chg="mod">
          <ac:chgData name="Mihai Tudor Popescu" userId="d2848db1-cc46-4ef4-9a4a-e5cde809c26e" providerId="ADAL" clId="{9760953B-C4FB-459B-977C-41DEFF6A4763}" dt="2023-04-07T10:17:03.365" v="3177" actId="20577"/>
          <ac:spMkLst>
            <pc:docMk/>
            <pc:sldMk cId="1463361783" sldId="322"/>
            <ac:spMk id="2" creationId="{9E89401D-31E3-2003-9103-270E3324A731}"/>
          </ac:spMkLst>
        </pc:spChg>
        <pc:spChg chg="mod">
          <ac:chgData name="Mihai Tudor Popescu" userId="d2848db1-cc46-4ef4-9a4a-e5cde809c26e" providerId="ADAL" clId="{9760953B-C4FB-459B-977C-41DEFF6A4763}" dt="2023-04-07T10:17:14.298" v="3179" actId="12"/>
          <ac:spMkLst>
            <pc:docMk/>
            <pc:sldMk cId="1463361783" sldId="322"/>
            <ac:spMk id="4" creationId="{95879021-4D45-DCB8-2D7F-753BCD2C022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07/04/2023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07/04/2023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yments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07" y="8164"/>
            <a:ext cx="3829969" cy="684983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414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4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yments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3984107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214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55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set &amp; Wealth Management 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231178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95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94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nking 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8313" y="0"/>
            <a:ext cx="4239492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32115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6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urance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03998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" y="0"/>
            <a:ext cx="4368833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9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urance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031673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795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42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4197927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1" y="0"/>
            <a:ext cx="4447804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508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938" y="0"/>
            <a:ext cx="416467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4938" y="-1"/>
            <a:ext cx="4697682" cy="6858001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465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939" y="0"/>
            <a:ext cx="4147903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0428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831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MT Success sto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139738" cy="6654985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4669724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8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88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 Estate_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‹#›</a:t>
            </a:r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7755" y="0"/>
            <a:ext cx="4451210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-27710" y="0"/>
            <a:ext cx="4461165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571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 - success stor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943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SECTION TITLE</a:t>
            </a:r>
            <a:br>
              <a:rPr lang="en-US" dirty="0"/>
            </a:br>
            <a:r>
              <a:rPr lang="en-US" dirty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Insert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tail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461165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25878" y="635274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47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tail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41564" y="0"/>
            <a:ext cx="4513886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48740" y="0"/>
            <a:ext cx="4697682" cy="6858000"/>
          </a:xfrm>
          <a:prstGeom prst="rect">
            <a:avLst/>
          </a:prstGeom>
          <a:gradFill flip="none" rotWithShape="1">
            <a:gsLst>
              <a:gs pos="59000">
                <a:srgbClr val="FFFFFF">
                  <a:alpha val="82000"/>
                </a:srgbClr>
              </a:gs>
              <a:gs pos="47000">
                <a:schemeClr val="bg1">
                  <a:alpha val="71000"/>
                </a:schemeClr>
              </a:gs>
              <a:gs pos="0">
                <a:schemeClr val="accent1">
                  <a:lumMod val="5000"/>
                  <a:lumOff val="95000"/>
                  <a:alpha val="0"/>
                </a:schemeClr>
              </a:gs>
              <a:gs pos="69000">
                <a:schemeClr val="bg1">
                  <a:alpha val="78000"/>
                </a:schemeClr>
              </a:gs>
              <a:gs pos="91500">
                <a:srgbClr val="FFFFFF"/>
              </a:gs>
              <a:gs pos="80000">
                <a:schemeClr val="bg1">
                  <a:alpha val="96000"/>
                </a:schemeClr>
              </a:gs>
              <a:gs pos="100000">
                <a:schemeClr val="bg2"/>
              </a:gs>
            </a:gsLst>
            <a:path path="rect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184071" y="306388"/>
            <a:ext cx="8687224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30" hasCustomPrompt="1"/>
          </p:nvPr>
        </p:nvSpPr>
        <p:spPr>
          <a:xfrm>
            <a:off x="3184071" y="1899782"/>
            <a:ext cx="8687224" cy="388976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184071" y="2522763"/>
            <a:ext cx="8687224" cy="3466517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lvl="0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62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4" name="Slide Number Placeholder 4"/>
          <p:cNvSpPr txBox="1">
            <a:spLocks/>
          </p:cNvSpPr>
          <p:nvPr userDrawn="1"/>
        </p:nvSpPr>
        <p:spPr>
          <a:xfrm>
            <a:off x="225878" y="635274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6454078-FBCE-4758-9F4C-1C7F785207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7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2" r:id="rId2"/>
    <p:sldLayoutId id="2147483718" r:id="rId3"/>
    <p:sldLayoutId id="2147483715" r:id="rId4"/>
    <p:sldLayoutId id="2147483716" r:id="rId5"/>
    <p:sldLayoutId id="2147483717" r:id="rId6"/>
    <p:sldLayoutId id="2147483683" r:id="rId7"/>
    <p:sldLayoutId id="2147483719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686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59" y="3404110"/>
            <a:ext cx="8926333" cy="1063387"/>
          </a:xfrm>
        </p:spPr>
        <p:txBody>
          <a:bodyPr>
            <a:normAutofit fontScale="90000"/>
          </a:bodyPr>
          <a:lstStyle/>
          <a:p>
            <a:r>
              <a:rPr lang="ro-RO" dirty="0">
                <a:solidFill>
                  <a:srgbClr val="DE411B"/>
                </a:solidFill>
              </a:rPr>
              <a:t>ProGRamare avansată pe obiecte </a:t>
            </a:r>
            <a:endParaRPr lang="en-GB" dirty="0">
              <a:solidFill>
                <a:srgbClr val="DE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Mihai-TuDOR Popescu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88" y="906780"/>
            <a:ext cx="8969565" cy="660738"/>
          </a:xfrm>
        </p:spPr>
        <p:txBody>
          <a:bodyPr>
            <a:normAutofit/>
          </a:bodyPr>
          <a:lstStyle/>
          <a:p>
            <a:r>
              <a:rPr lang="ro-RO" cap="none" dirty="0"/>
              <a:t>Exercițiul 3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79021-4D45-DCB8-2D7F-753BCD2C022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ro-RO" cap="none" dirty="0"/>
              <a:t>Schimbați afișarea excepției astfel încât să anunțați</a:t>
            </a:r>
            <a:br>
              <a:rPr lang="ro-RO" cap="none" dirty="0"/>
            </a:br>
            <a:r>
              <a:rPr lang="ro-RO" cap="none" dirty="0"/>
              <a:t> utilizatorul într-un mod prietenos că ele au apărut.</a:t>
            </a:r>
            <a:br>
              <a:rPr lang="ro-RO" cap="none" dirty="0"/>
            </a:br>
            <a:r>
              <a:rPr lang="ro-RO" cap="none" dirty="0"/>
              <a:t>(fișier negăsit, eroare la citire, altele)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75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88" y="906780"/>
            <a:ext cx="8969565" cy="660738"/>
          </a:xfrm>
        </p:spPr>
        <p:txBody>
          <a:bodyPr>
            <a:normAutofit/>
          </a:bodyPr>
          <a:lstStyle/>
          <a:p>
            <a:r>
              <a:rPr lang="ro-RO" cap="none" dirty="0"/>
              <a:t>Exercițiul 4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79021-4D45-DCB8-2D7F-753BCD2C022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ro-RO" dirty="0"/>
              <a:t>I</a:t>
            </a:r>
            <a:r>
              <a:rPr lang="ro-RO" cap="none" dirty="0"/>
              <a:t>mplementați căutarea angajaților după nume</a:t>
            </a:r>
          </a:p>
          <a:p>
            <a:r>
              <a:rPr lang="ro-RO" cap="none" dirty="0"/>
              <a:t>Declarați o excepție non-checked care să fie aruncată în cazul</a:t>
            </a:r>
            <a:br>
              <a:rPr lang="ro-RO" cap="none" dirty="0"/>
            </a:br>
            <a:r>
              <a:rPr lang="ro-RO" cap="none" dirty="0"/>
              <a:t>în care angajatul căutat nu este prezent</a:t>
            </a:r>
          </a:p>
          <a:p>
            <a:r>
              <a:rPr lang="ro-RO" cap="none" dirty="0"/>
              <a:t>Tratați această excepție astfel încât să aveți un mesaj prietenos</a:t>
            </a:r>
            <a:br>
              <a:rPr lang="ro-RO" cap="none" dirty="0"/>
            </a:br>
            <a:r>
              <a:rPr lang="ro-RO" cap="none" dirty="0"/>
              <a:t>afișat utilizatorului în cazul în care ea apare.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62038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88" y="906780"/>
            <a:ext cx="8969565" cy="660738"/>
          </a:xfrm>
        </p:spPr>
        <p:txBody>
          <a:bodyPr>
            <a:normAutofit/>
          </a:bodyPr>
          <a:lstStyle/>
          <a:p>
            <a:r>
              <a:rPr lang="ro-RO" cap="none" dirty="0"/>
              <a:t>Exercițiul 5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79021-4D45-DCB8-2D7F-753BCD2C022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ro-RO" dirty="0"/>
              <a:t>D</a:t>
            </a:r>
            <a:r>
              <a:rPr lang="ro-RO" cap="none" dirty="0"/>
              <a:t>eclarați o excepție checked care să </a:t>
            </a:r>
            <a:r>
              <a:rPr lang="en-US" cap="none" dirty="0"/>
              <a:t>fie </a:t>
            </a:r>
            <a:r>
              <a:rPr lang="en-US" cap="none" dirty="0" err="1"/>
              <a:t>arunca</a:t>
            </a:r>
            <a:r>
              <a:rPr lang="ro-RO" cap="none" dirty="0"/>
              <a:t>tă în care</a:t>
            </a:r>
            <a:br>
              <a:rPr lang="ro-RO" cap="none" dirty="0"/>
            </a:br>
            <a:r>
              <a:rPr lang="ro-RO" cap="none" dirty="0"/>
              <a:t> nu aveți niciun angajat în listă (în metoda de căutare).</a:t>
            </a:r>
            <a:br>
              <a:rPr lang="ro-RO" cap="none" dirty="0"/>
            </a:br>
            <a:r>
              <a:rPr lang="ro-RO" cap="none" dirty="0"/>
              <a:t>Ce observați că se întâmplă în mediul de dezvoltare?</a:t>
            </a:r>
          </a:p>
          <a:p>
            <a:r>
              <a:rPr lang="ro-RO" cap="none" dirty="0"/>
              <a:t>Tratați excepția astfel încât să afișați un mesaj prietenos</a:t>
            </a:r>
            <a:br>
              <a:rPr lang="ro-RO" cap="none" dirty="0"/>
            </a:br>
            <a:r>
              <a:rPr lang="ro-RO" cap="none" dirty="0"/>
              <a:t>utilizatorului când această siuație apare.</a:t>
            </a:r>
            <a:br>
              <a:rPr lang="ro-RO" cap="none" dirty="0"/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38576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88" y="906780"/>
            <a:ext cx="8969565" cy="660738"/>
          </a:xfrm>
        </p:spPr>
        <p:txBody>
          <a:bodyPr>
            <a:normAutofit/>
          </a:bodyPr>
          <a:lstStyle/>
          <a:p>
            <a:r>
              <a:rPr lang="ro-RO" cap="none" dirty="0"/>
              <a:t>Q &amp; A, discuții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79021-4D45-DCB8-2D7F-753BCD2C022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pPr marL="0" indent="0">
              <a:buNone/>
            </a:pPr>
            <a:br>
              <a:rPr lang="ro-RO" cap="none" dirty="0"/>
            </a:b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63361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Mulțumesc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ro-RO" dirty="0"/>
              <a:t>Mihai-Tudor Popescu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97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4798-C7AB-F62E-278B-6346C5CC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996707"/>
            <a:ext cx="7701072" cy="660738"/>
          </a:xfrm>
        </p:spPr>
        <p:txBody>
          <a:bodyPr>
            <a:normAutofit/>
          </a:bodyPr>
          <a:lstStyle/>
          <a:p>
            <a:r>
              <a:rPr lang="ro-RO" dirty="0"/>
              <a:t>Laborator 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8E56-C25A-9A49-0745-46D66BAECAE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1000863" cy="3934346"/>
          </a:xfrm>
        </p:spPr>
        <p:txBody>
          <a:bodyPr/>
          <a:lstStyle/>
          <a:p>
            <a:r>
              <a:rPr lang="en-US" cap="none" dirty="0" err="1"/>
              <a:t>Enumer</a:t>
            </a:r>
            <a:r>
              <a:rPr lang="ro-RO" cap="none" dirty="0"/>
              <a:t>ă</a:t>
            </a:r>
            <a:r>
              <a:rPr lang="en-US" cap="none" dirty="0" err="1"/>
              <a:t>ri</a:t>
            </a:r>
            <a:endParaRPr lang="ro-RO" cap="none" dirty="0"/>
          </a:p>
          <a:p>
            <a:r>
              <a:rPr lang="ro-RO" cap="none" dirty="0"/>
              <a:t>Sistemul de excepții</a:t>
            </a:r>
          </a:p>
          <a:p>
            <a:r>
              <a:rPr lang="ro-RO" cap="none" dirty="0"/>
              <a:t>Tratarea excepțiilor</a:t>
            </a:r>
          </a:p>
        </p:txBody>
      </p:sp>
    </p:spTree>
    <p:extLst>
      <p:ext uri="{BB962C8B-B14F-4D97-AF65-F5344CB8AC3E}">
        <p14:creationId xmlns:p14="http://schemas.microsoft.com/office/powerpoint/2010/main" val="56403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3F00-C10F-609E-D5F6-4450096E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996707"/>
            <a:ext cx="5773438" cy="660738"/>
          </a:xfrm>
        </p:spPr>
        <p:txBody>
          <a:bodyPr>
            <a:normAutofit/>
          </a:bodyPr>
          <a:lstStyle/>
          <a:p>
            <a:r>
              <a:rPr lang="ro-RO" cap="none" dirty="0"/>
              <a:t>Pregătire – exercițiul 1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5BAED-28BD-AE9C-D8A4-507D19AFCB5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ro-RO" dirty="0"/>
              <a:t>C</a:t>
            </a:r>
            <a:r>
              <a:rPr lang="ro-RO" cap="none" dirty="0"/>
              <a:t>reați un proiect nou care să modeleze ierarhia angajaților</a:t>
            </a:r>
            <a:br>
              <a:rPr lang="ro-RO" cap="none" dirty="0"/>
            </a:br>
            <a:r>
              <a:rPr lang="ro-RO" cap="none" dirty="0"/>
              <a:t>dintr-o firmă, dacă nu ați făcut asta deja.</a:t>
            </a:r>
            <a:br>
              <a:rPr lang="ro-RO" cap="none" dirty="0"/>
            </a:br>
            <a:r>
              <a:rPr lang="ro-RO" cap="none" dirty="0"/>
              <a:t>Orice obiect de tip Angajat va avea un câmp „funcție”</a:t>
            </a:r>
            <a:br>
              <a:rPr lang="ro-RO" cap="none" dirty="0"/>
            </a:br>
            <a:r>
              <a:rPr lang="ro-RO" cap="none" dirty="0"/>
              <a:t> de tip String.</a:t>
            </a:r>
          </a:p>
          <a:p>
            <a:r>
              <a:rPr lang="ro-RO" cap="none" dirty="0"/>
              <a:t>Populați organigrama citind datele de la tastatură și afișați</a:t>
            </a:r>
            <a:br>
              <a:rPr lang="ro-RO" cap="none" dirty="0"/>
            </a:br>
            <a:r>
              <a:rPr lang="ro-RO" cap="none" dirty="0"/>
              <a:t>lista de angajați pe ecran.</a:t>
            </a:r>
          </a:p>
        </p:txBody>
      </p:sp>
    </p:spTree>
    <p:extLst>
      <p:ext uri="{BB962C8B-B14F-4D97-AF65-F5344CB8AC3E}">
        <p14:creationId xmlns:p14="http://schemas.microsoft.com/office/powerpoint/2010/main" val="2659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1005851"/>
            <a:ext cx="4186165" cy="660738"/>
          </a:xfrm>
        </p:spPr>
        <p:txBody>
          <a:bodyPr/>
          <a:lstStyle/>
          <a:p>
            <a:r>
              <a:rPr lang="ro-RO" cap="none" dirty="0"/>
              <a:t>Exercițiul </a:t>
            </a:r>
            <a:r>
              <a:rPr lang="en-US" cap="none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E7F-8A0C-AC9D-5E1D-7CAC3D78B4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6824" y="2016874"/>
            <a:ext cx="10906640" cy="3934346"/>
          </a:xfrm>
        </p:spPr>
        <p:txBody>
          <a:bodyPr/>
          <a:lstStyle/>
          <a:p>
            <a:r>
              <a:rPr lang="ro-RO" cap="none" dirty="0"/>
              <a:t>Creați o enumerare în care să aveți denumiri pentru funcțiile</a:t>
            </a:r>
            <a:br>
              <a:rPr lang="ro-RO" cap="none" dirty="0"/>
            </a:br>
            <a:r>
              <a:rPr lang="en-US" cap="none" dirty="0"/>
              <a:t> </a:t>
            </a:r>
            <a:r>
              <a:rPr lang="en-US" cap="none" dirty="0" err="1"/>
              <a:t>angaja</a:t>
            </a:r>
            <a:r>
              <a:rPr lang="ro-RO" cap="none" dirty="0"/>
              <a:t>ților din firmă.</a:t>
            </a:r>
          </a:p>
          <a:p>
            <a:r>
              <a:rPr lang="ro-RO" cap="none" dirty="0"/>
              <a:t> Enumerarea va trebui să aibă valorile asociate cheilor</a:t>
            </a:r>
            <a:br>
              <a:rPr lang="ro-RO" cap="none" dirty="0"/>
            </a:br>
            <a:r>
              <a:rPr lang="ro-RO" cap="none" dirty="0"/>
              <a:t>definite explicit ca String.</a:t>
            </a:r>
          </a:p>
          <a:p>
            <a:r>
              <a:rPr lang="ro-RO" cap="none" dirty="0"/>
              <a:t>Schimbați tipul câmpului Funcție de la String la enumerarea nou</a:t>
            </a:r>
            <a:br>
              <a:rPr lang="ro-RO" cap="none" dirty="0"/>
            </a:br>
            <a:r>
              <a:rPr lang="ro-RO" cap="none" dirty="0"/>
              <a:t>creată.</a:t>
            </a:r>
          </a:p>
          <a:p>
            <a:r>
              <a:rPr lang="ro-RO" cap="none" dirty="0"/>
              <a:t>Încercați să citiți angajați de la tastatură și introduceți o valoare</a:t>
            </a:r>
            <a:br>
              <a:rPr lang="ro-RO" cap="none" dirty="0"/>
            </a:br>
            <a:r>
              <a:rPr lang="ro-RO" cap="none" dirty="0"/>
              <a:t>care nu este definită în enumerarea voastră pentru unul dintre ei.</a:t>
            </a:r>
            <a:br>
              <a:rPr lang="ro-RO" cap="none" dirty="0"/>
            </a:br>
            <a:r>
              <a:rPr lang="ro-RO" cap="none" dirty="0"/>
              <a:t>Ce observați că se întâmplă? De ce?</a:t>
            </a:r>
          </a:p>
        </p:txBody>
      </p:sp>
    </p:spTree>
    <p:extLst>
      <p:ext uri="{BB962C8B-B14F-4D97-AF65-F5344CB8AC3E}">
        <p14:creationId xmlns:p14="http://schemas.microsoft.com/office/powerpoint/2010/main" val="4262743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4" y="1005851"/>
            <a:ext cx="5200869" cy="660738"/>
          </a:xfrm>
        </p:spPr>
        <p:txBody>
          <a:bodyPr>
            <a:normAutofit/>
          </a:bodyPr>
          <a:lstStyle/>
          <a:p>
            <a:r>
              <a:rPr lang="ro-RO" cap="none" dirty="0"/>
              <a:t>Sistemul de excepții</a:t>
            </a:r>
            <a:endParaRPr lang="en-US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672E6D-F953-C27D-ABE8-0502A39F3710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2183606" y="2078831"/>
            <a:ext cx="8153400" cy="3810000"/>
          </a:xfrm>
        </p:spPr>
      </p:pic>
    </p:spTree>
    <p:extLst>
      <p:ext uri="{BB962C8B-B14F-4D97-AF65-F5344CB8AC3E}">
        <p14:creationId xmlns:p14="http://schemas.microsoft.com/office/powerpoint/2010/main" val="119733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3" y="1005851"/>
            <a:ext cx="8969565" cy="660738"/>
          </a:xfrm>
        </p:spPr>
        <p:txBody>
          <a:bodyPr>
            <a:normAutofit fontScale="90000"/>
          </a:bodyPr>
          <a:lstStyle/>
          <a:p>
            <a:r>
              <a:rPr lang="ro-RO" cap="none" dirty="0"/>
              <a:t>Sistemul de excepții – tratarea excepțiilor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79021-4D45-DCB8-2D7F-753BCD2C022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ro-RO" sz="3200" dirty="0"/>
              <a:t> </a:t>
            </a:r>
            <a:r>
              <a:rPr lang="ro-RO" sz="2000" dirty="0"/>
              <a:t>2 </a:t>
            </a:r>
            <a:r>
              <a:rPr lang="ro-RO" sz="2000" cap="none" dirty="0"/>
              <a:t>variante în funcție de caz:</a:t>
            </a:r>
            <a:br>
              <a:rPr lang="ro-RO" sz="2000" cap="none" dirty="0"/>
            </a:br>
            <a:r>
              <a:rPr lang="ro-RO" sz="2000" cap="none" dirty="0"/>
              <a:t>- declararea excepției aruncate în semnătura metodei</a:t>
            </a:r>
            <a:br>
              <a:rPr lang="ro-RO" sz="2000" cap="none" dirty="0"/>
            </a:br>
            <a:r>
              <a:rPr lang="ro-RO" sz="2000" cap="none" dirty="0"/>
              <a:t>(obligatorie pentru checked exceptions)</a:t>
            </a:r>
            <a:br>
              <a:rPr lang="ro-RO" sz="2000" cap="none" dirty="0"/>
            </a:br>
            <a:r>
              <a:rPr lang="ro-RO" sz="2000" cap="none" dirty="0"/>
              <a:t>- mecanismul try-catch/try-with-resources/try-catch-finally</a:t>
            </a:r>
          </a:p>
          <a:p>
            <a:endParaRPr lang="ro-RO" sz="2000" cap="none" dirty="0"/>
          </a:p>
          <a:p>
            <a:r>
              <a:rPr lang="ro-RO" sz="2000" cap="none" dirty="0"/>
              <a:t>! – ordinea prinderii excepțiilor cu catch() trebuie să fie de la </a:t>
            </a:r>
            <a:br>
              <a:rPr lang="ro-RO" sz="2000" cap="none" dirty="0"/>
            </a:br>
            <a:r>
              <a:rPr lang="ro-RO" sz="2000" cap="none" dirty="0"/>
              <a:t>cea mai particulară la cea mai generală, altfel programul nu va</a:t>
            </a:r>
            <a:br>
              <a:rPr lang="ro-RO" sz="2000" cap="none" dirty="0"/>
            </a:br>
            <a:r>
              <a:rPr lang="ro-RO" sz="2000" cap="none" dirty="0"/>
              <a:t>compila</a:t>
            </a:r>
          </a:p>
          <a:p>
            <a:r>
              <a:rPr lang="ro-RO" sz="2000" cap="none" dirty="0"/>
              <a:t>! – întotdeauna închideți resursele non-autocloseable în finally (conexiuni la baze de date,</a:t>
            </a:r>
            <a:br>
              <a:rPr lang="ro-RO" sz="2000" cap="none" dirty="0"/>
            </a:br>
            <a:r>
              <a:rPr lang="ro-RO" sz="2000" cap="none" dirty="0"/>
              <a:t>websockets etc),</a:t>
            </a:r>
            <a:br>
              <a:rPr lang="ro-RO" sz="2000" cap="none" dirty="0"/>
            </a:br>
            <a:r>
              <a:rPr lang="ro-RO" sz="2000" cap="none" dirty="0"/>
              <a:t> altfel aplicația comportamentul aplicației poate deveni impredictibil sau</a:t>
            </a:r>
            <a:br>
              <a:rPr lang="ro-RO" sz="2000" cap="none" dirty="0"/>
            </a:br>
            <a:r>
              <a:rPr lang="ro-RO" sz="2000" cap="none" dirty="0"/>
              <a:t>pot apărea probleme de performanță/utilizare a resurselor </a:t>
            </a:r>
            <a:r>
              <a:rPr lang="ro-RO" sz="2000" cap="none" dirty="0">
                <a:sym typeface="Wingdings" panose="05000000000000000000" pitchFamily="2" charset="2"/>
              </a:rPr>
              <a:t> în cazul aplicațiilor</a:t>
            </a:r>
            <a:br>
              <a:rPr lang="ro-RO" sz="2000" cap="none" dirty="0">
                <a:sym typeface="Wingdings" panose="05000000000000000000" pitchFamily="2" charset="2"/>
              </a:rPr>
            </a:br>
            <a:r>
              <a:rPr lang="ro-RO" sz="2000" cap="none" dirty="0">
                <a:sym typeface="Wingdings" panose="05000000000000000000" pitchFamily="2" charset="2"/>
              </a:rPr>
              <a:t>cloud, se traduce în costuri ridicate care pot fi evitate</a:t>
            </a:r>
            <a:endParaRPr lang="ro-RO" sz="2000" cap="none" dirty="0"/>
          </a:p>
        </p:txBody>
      </p:sp>
    </p:spTree>
    <p:extLst>
      <p:ext uri="{BB962C8B-B14F-4D97-AF65-F5344CB8AC3E}">
        <p14:creationId xmlns:p14="http://schemas.microsoft.com/office/powerpoint/2010/main" val="160177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3" y="1005851"/>
            <a:ext cx="10541992" cy="660738"/>
          </a:xfrm>
        </p:spPr>
        <p:txBody>
          <a:bodyPr>
            <a:noAutofit/>
          </a:bodyPr>
          <a:lstStyle/>
          <a:p>
            <a:r>
              <a:rPr lang="ro-RO" sz="4000" cap="none" dirty="0"/>
              <a:t>Câmpuri utile ale obiectelor din sistemul de excepții</a:t>
            </a:r>
            <a:endParaRPr lang="en-US" sz="4000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79021-4D45-DCB8-2D7F-753BCD2C022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ro-RO" sz="2000" cap="none" dirty="0"/>
              <a:t>message – formă prietenoasă a motivului pentru care a apărut eroarea/excepția</a:t>
            </a:r>
          </a:p>
          <a:p>
            <a:r>
              <a:rPr lang="ro-RO" sz="2000" cap="none" dirty="0"/>
              <a:t>stackTrace – formă detaliată care ajută programatorul să analizeze unde și </a:t>
            </a:r>
            <a:br>
              <a:rPr lang="ro-RO" sz="2000" cap="none" dirty="0"/>
            </a:br>
            <a:r>
              <a:rPr lang="ro-RO" sz="2000" cap="none" dirty="0"/>
              <a:t>de ce a apărut eroarea/excepția</a:t>
            </a:r>
          </a:p>
          <a:p>
            <a:endParaRPr lang="ro-RO" sz="2000" cap="none" dirty="0"/>
          </a:p>
        </p:txBody>
      </p:sp>
    </p:spTree>
    <p:extLst>
      <p:ext uri="{BB962C8B-B14F-4D97-AF65-F5344CB8AC3E}">
        <p14:creationId xmlns:p14="http://schemas.microsoft.com/office/powerpoint/2010/main" val="720028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88" y="906780"/>
            <a:ext cx="8969565" cy="660738"/>
          </a:xfrm>
        </p:spPr>
        <p:txBody>
          <a:bodyPr>
            <a:normAutofit/>
          </a:bodyPr>
          <a:lstStyle/>
          <a:p>
            <a:r>
              <a:rPr lang="ro-RO" cap="none" dirty="0"/>
              <a:t>Exercițiul 2</a:t>
            </a:r>
            <a:endParaRPr lang="en-US" cap="non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79021-4D45-DCB8-2D7F-753BCD2C022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ro-RO" dirty="0"/>
              <a:t>I</a:t>
            </a:r>
            <a:r>
              <a:rPr lang="ro-RO" cap="none" dirty="0"/>
              <a:t>mplementați citirea angajaților din fișier text.</a:t>
            </a:r>
            <a:endParaRPr lang="ro-RO" dirty="0"/>
          </a:p>
          <a:p>
            <a:r>
              <a:rPr lang="ro-RO" dirty="0"/>
              <a:t>T</a:t>
            </a:r>
            <a:r>
              <a:rPr lang="ro-RO" cap="none" dirty="0"/>
              <a:t>ratați excepțiile checked din mecanismul de citire a</a:t>
            </a:r>
            <a:br>
              <a:rPr lang="ro-RO" cap="none" dirty="0"/>
            </a:br>
            <a:r>
              <a:rPr lang="ro-RO" cap="none" dirty="0"/>
              <a:t> angajaților, afișând la ecran stackTrace-ul excepției.</a:t>
            </a:r>
          </a:p>
          <a:p>
            <a:r>
              <a:rPr lang="ro-RO" cap="none" dirty="0"/>
              <a:t>Ce observați?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44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401D-31E3-2003-9103-270E3324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88" y="906780"/>
            <a:ext cx="8969565" cy="660738"/>
          </a:xfrm>
        </p:spPr>
        <p:txBody>
          <a:bodyPr>
            <a:normAutofit/>
          </a:bodyPr>
          <a:lstStyle/>
          <a:p>
            <a:r>
              <a:rPr lang="ro-RO" cap="none" dirty="0"/>
              <a:t>Exemplu de stackTrace</a:t>
            </a:r>
            <a:endParaRPr lang="en-US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559C6B-3A9A-9B2F-3F3D-3C8BF40DE37D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705076" y="2145040"/>
            <a:ext cx="10566662" cy="1735116"/>
          </a:xfrm>
        </p:spPr>
      </p:pic>
    </p:spTree>
    <p:extLst>
      <p:ext uri="{BB962C8B-B14F-4D97-AF65-F5344CB8AC3E}">
        <p14:creationId xmlns:p14="http://schemas.microsoft.com/office/powerpoint/2010/main" val="1292753776"/>
      </p:ext>
    </p:extLst>
  </p:cSld>
  <p:clrMapOvr>
    <a:masterClrMapping/>
  </p:clrMapOvr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Presentation template - 2017.pptx [Read-Only]" id="{7918DA3B-36CE-42CE-96DE-B90C636A913F}" vid="{9F7E161C-E25C-476C-870A-D13FA39443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4e7e4dd7-87a7-44ed-a117-880e36b8a711">WMENFUZ2NZA5-29392445-8589</_dlc_DocId>
    <_dlc_DocIdUrl xmlns="4e7e4dd7-87a7-44ed-a117-880e36b8a711">
      <Url>https://one.endava.com/Group/SalesAndMarketing/_layouts/15/DocIdRedir.aspx?ID=WMENFUZ2NZA5-29392445-8589</Url>
      <Description>WMENFUZ2NZA5-29392445-8589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FBAAD7C9E6E745B7FEE6CC7DC24E33" ma:contentTypeVersion="0" ma:contentTypeDescription="Create a new document." ma:contentTypeScope="" ma:versionID="bcc4530fba5faa5e1c6226d6341d4ae9">
  <xsd:schema xmlns:xsd="http://www.w3.org/2001/XMLSchema" xmlns:xs="http://www.w3.org/2001/XMLSchema" xmlns:p="http://schemas.microsoft.com/office/2006/metadata/properties" xmlns:ns2="4e7e4dd7-87a7-44ed-a117-880e36b8a711" targetNamespace="http://schemas.microsoft.com/office/2006/metadata/properties" ma:root="true" ma:fieldsID="92143b6738aaad5a27d8fc4d0e9aeb7f" ns2:_="">
    <xsd:import namespace="4e7e4dd7-87a7-44ed-a117-880e36b8a71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7e4dd7-87a7-44ed-a117-880e36b8a71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C57224-B575-4CEF-909E-36764AD2B883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0DE70423-9FE9-4B65-9BE2-E34FCE1BD5F6}">
  <ds:schemaRefs>
    <ds:schemaRef ds:uri="http://purl.org/dc/elements/1.1/"/>
    <ds:schemaRef ds:uri="http://www.w3.org/XML/1998/namespace"/>
    <ds:schemaRef ds:uri="http://purl.org/dc/terms/"/>
    <ds:schemaRef ds:uri="4e7e4dd7-87a7-44ed-a117-880e36b8a711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8EB9DC28-FC5A-4BF8-B23A-4776689879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7e4dd7-87a7-44ed-a117-880e36b8a7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Presentation template - 2017</Template>
  <TotalTime>925</TotalTime>
  <Words>492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Narrow</vt:lpstr>
      <vt:lpstr>Arial Narrow Bold</vt:lpstr>
      <vt:lpstr>Calibri</vt:lpstr>
      <vt:lpstr>Helvetica Neue Light</vt:lpstr>
      <vt:lpstr>Wingdings</vt:lpstr>
      <vt:lpstr>Endava PPT slides</vt:lpstr>
      <vt:lpstr>ProGRamare avansată pe obiecte </vt:lpstr>
      <vt:lpstr>Laborator 7</vt:lpstr>
      <vt:lpstr>Pregătire – exercițiul 1</vt:lpstr>
      <vt:lpstr>Exercițiul 1</vt:lpstr>
      <vt:lpstr>Sistemul de excepții</vt:lpstr>
      <vt:lpstr>Sistemul de excepții – tratarea excepțiilor</vt:lpstr>
      <vt:lpstr>Câmpuri utile ale obiectelor din sistemul de excepții</vt:lpstr>
      <vt:lpstr>Exercițiul 2</vt:lpstr>
      <vt:lpstr>Exemplu de stackTrace</vt:lpstr>
      <vt:lpstr>Exercițiul 3</vt:lpstr>
      <vt:lpstr>Exercițiul 4</vt:lpstr>
      <vt:lpstr>Exercițiul 5</vt:lpstr>
      <vt:lpstr>Q &amp; A, discuții</vt:lpstr>
      <vt:lpstr>Mulțumesc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ProGRamare avansată pe obiecte</dc:title>
  <dc:creator>Mihai Tudor Popescu</dc:creator>
  <cp:lastModifiedBy>Mihai Tudor Popescu</cp:lastModifiedBy>
  <cp:revision>7</cp:revision>
  <cp:lastPrinted>2015-07-09T12:46:33Z</cp:lastPrinted>
  <dcterms:created xsi:type="dcterms:W3CDTF">2023-02-24T12:40:57Z</dcterms:created>
  <dcterms:modified xsi:type="dcterms:W3CDTF">2023-04-07T10:18:20Z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0x01010053FBAAD7C9E6E745B7FEE6CC7DC24E33</vt:lpwstr>
  </property>
  <property fmtid="{D5CDD505-2E9C-101B-9397-08002B2CF9AE}" pid="3" name="_dlc_DocIdItemGuid">
    <vt:lpwstr>b31bafd3-3c2c-442e-bbbb-25765d6fab2c</vt:lpwstr>
  </property>
</Properties>
</file>