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16"/>
  </p:notesMasterIdLst>
  <p:handoutMasterIdLst>
    <p:handoutMasterId r:id="rId17"/>
  </p:handoutMasterIdLst>
  <p:sldIdLst>
    <p:sldId id="281" r:id="rId6"/>
    <p:sldId id="306" r:id="rId7"/>
    <p:sldId id="323" r:id="rId8"/>
    <p:sldId id="312" r:id="rId9"/>
    <p:sldId id="325" r:id="rId10"/>
    <p:sldId id="327" r:id="rId11"/>
    <p:sldId id="324" r:id="rId12"/>
    <p:sldId id="326" r:id="rId13"/>
    <p:sldId id="322" r:id="rId14"/>
    <p:sldId id="298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Tudor Popescu" userId="d2848db1-cc46-4ef4-9a4a-e5cde809c26e" providerId="ADAL" clId="{53FBF68A-0B61-42EF-9CB1-7967E23C24F1}"/>
    <pc:docChg chg="addSld delSld modSld sldOrd">
      <pc:chgData name="Mihai Tudor Popescu" userId="d2848db1-cc46-4ef4-9a4a-e5cde809c26e" providerId="ADAL" clId="{53FBF68A-0B61-42EF-9CB1-7967E23C24F1}" dt="2023-04-28T12:30:32.342" v="1719"/>
      <pc:docMkLst>
        <pc:docMk/>
      </pc:docMkLst>
      <pc:sldChg chg="modSp mod">
        <pc:chgData name="Mihai Tudor Popescu" userId="d2848db1-cc46-4ef4-9a4a-e5cde809c26e" providerId="ADAL" clId="{53FBF68A-0B61-42EF-9CB1-7967E23C24F1}" dt="2023-04-28T12:08:09.895" v="74" actId="20577"/>
        <pc:sldMkLst>
          <pc:docMk/>
          <pc:sldMk cId="564034338" sldId="306"/>
        </pc:sldMkLst>
        <pc:spChg chg="mod">
          <ac:chgData name="Mihai Tudor Popescu" userId="d2848db1-cc46-4ef4-9a4a-e5cde809c26e" providerId="ADAL" clId="{53FBF68A-0B61-42EF-9CB1-7967E23C24F1}" dt="2023-04-28T12:08:09.895" v="74" actId="20577"/>
          <ac:spMkLst>
            <pc:docMk/>
            <pc:sldMk cId="564034338" sldId="306"/>
            <ac:spMk id="2" creationId="{0CD44798-C7AB-F62E-278B-6346C5CC6240}"/>
          </ac:spMkLst>
        </pc:spChg>
        <pc:spChg chg="mod">
          <ac:chgData name="Mihai Tudor Popescu" userId="d2848db1-cc46-4ef4-9a4a-e5cde809c26e" providerId="ADAL" clId="{53FBF68A-0B61-42EF-9CB1-7967E23C24F1}" dt="2023-04-28T12:07:59.721" v="64" actId="20577"/>
          <ac:spMkLst>
            <pc:docMk/>
            <pc:sldMk cId="564034338" sldId="306"/>
            <ac:spMk id="3" creationId="{B6228E56-C25A-9A49-0745-46D66BAECAE0}"/>
          </ac:spMkLst>
        </pc:spChg>
      </pc:sldChg>
      <pc:sldChg chg="modSp mod ord">
        <pc:chgData name="Mihai Tudor Popescu" userId="d2848db1-cc46-4ef4-9a4a-e5cde809c26e" providerId="ADAL" clId="{53FBF68A-0B61-42EF-9CB1-7967E23C24F1}" dt="2023-04-28T12:12:15.333" v="534" actId="20577"/>
        <pc:sldMkLst>
          <pc:docMk/>
          <pc:sldMk cId="4262743990" sldId="312"/>
        </pc:sldMkLst>
        <pc:spChg chg="mod">
          <ac:chgData name="Mihai Tudor Popescu" userId="d2848db1-cc46-4ef4-9a4a-e5cde809c26e" providerId="ADAL" clId="{53FBF68A-0B61-42EF-9CB1-7967E23C24F1}" dt="2023-04-28T12:10:18.169" v="266" actId="20577"/>
          <ac:spMkLst>
            <pc:docMk/>
            <pc:sldMk cId="4262743990" sldId="312"/>
            <ac:spMk id="2" creationId="{9E89401D-31E3-2003-9103-270E3324A731}"/>
          </ac:spMkLst>
        </pc:spChg>
        <pc:spChg chg="mod">
          <ac:chgData name="Mihai Tudor Popescu" userId="d2848db1-cc46-4ef4-9a4a-e5cde809c26e" providerId="ADAL" clId="{53FBF68A-0B61-42EF-9CB1-7967E23C24F1}" dt="2023-04-28T12:12:15.333" v="534" actId="20577"/>
          <ac:spMkLst>
            <pc:docMk/>
            <pc:sldMk cId="4262743990" sldId="312"/>
            <ac:spMk id="3" creationId="{A21C2E7F-8A0C-AC9D-5E1D-7CAC3D78B4E3}"/>
          </ac:spMkLst>
        </pc:spChg>
      </pc:sldChg>
      <pc:sldChg chg="del">
        <pc:chgData name="Mihai Tudor Popescu" userId="d2848db1-cc46-4ef4-9a4a-e5cde809c26e" providerId="ADAL" clId="{53FBF68A-0B61-42EF-9CB1-7967E23C24F1}" dt="2023-04-28T12:08:28.670" v="75" actId="2696"/>
        <pc:sldMkLst>
          <pc:docMk/>
          <pc:sldMk cId="26597744" sldId="313"/>
        </pc:sldMkLst>
      </pc:sldChg>
      <pc:sldChg chg="del">
        <pc:chgData name="Mihai Tudor Popescu" userId="d2848db1-cc46-4ef4-9a4a-e5cde809c26e" providerId="ADAL" clId="{53FBF68A-0B61-42EF-9CB1-7967E23C24F1}" dt="2023-04-28T12:09:50.702" v="255" actId="47"/>
        <pc:sldMkLst>
          <pc:docMk/>
          <pc:sldMk cId="1197330716" sldId="314"/>
        </pc:sldMkLst>
      </pc:sldChg>
      <pc:sldChg chg="del">
        <pc:chgData name="Mihai Tudor Popescu" userId="d2848db1-cc46-4ef4-9a4a-e5cde809c26e" providerId="ADAL" clId="{53FBF68A-0B61-42EF-9CB1-7967E23C24F1}" dt="2023-04-28T12:09:50.702" v="255" actId="47"/>
        <pc:sldMkLst>
          <pc:docMk/>
          <pc:sldMk cId="1601778491" sldId="315"/>
        </pc:sldMkLst>
      </pc:sldChg>
      <pc:sldChg chg="del">
        <pc:chgData name="Mihai Tudor Popescu" userId="d2848db1-cc46-4ef4-9a4a-e5cde809c26e" providerId="ADAL" clId="{53FBF68A-0B61-42EF-9CB1-7967E23C24F1}" dt="2023-04-28T12:09:50.702" v="255" actId="47"/>
        <pc:sldMkLst>
          <pc:docMk/>
          <pc:sldMk cId="3811758492" sldId="316"/>
        </pc:sldMkLst>
      </pc:sldChg>
      <pc:sldChg chg="del">
        <pc:chgData name="Mihai Tudor Popescu" userId="d2848db1-cc46-4ef4-9a4a-e5cde809c26e" providerId="ADAL" clId="{53FBF68A-0B61-42EF-9CB1-7967E23C24F1}" dt="2023-04-28T12:09:50.702" v="255" actId="47"/>
        <pc:sldMkLst>
          <pc:docMk/>
          <pc:sldMk cId="1262038374" sldId="317"/>
        </pc:sldMkLst>
      </pc:sldChg>
      <pc:sldChg chg="del">
        <pc:chgData name="Mihai Tudor Popescu" userId="d2848db1-cc46-4ef4-9a4a-e5cde809c26e" providerId="ADAL" clId="{53FBF68A-0B61-42EF-9CB1-7967E23C24F1}" dt="2023-04-28T12:09:50.702" v="255" actId="47"/>
        <pc:sldMkLst>
          <pc:docMk/>
          <pc:sldMk cId="720028176" sldId="318"/>
        </pc:sldMkLst>
      </pc:sldChg>
      <pc:sldChg chg="del">
        <pc:chgData name="Mihai Tudor Popescu" userId="d2848db1-cc46-4ef4-9a4a-e5cde809c26e" providerId="ADAL" clId="{53FBF68A-0B61-42EF-9CB1-7967E23C24F1}" dt="2023-04-28T12:09:50.702" v="255" actId="47"/>
        <pc:sldMkLst>
          <pc:docMk/>
          <pc:sldMk cId="4107044965" sldId="319"/>
        </pc:sldMkLst>
      </pc:sldChg>
      <pc:sldChg chg="del">
        <pc:chgData name="Mihai Tudor Popescu" userId="d2848db1-cc46-4ef4-9a4a-e5cde809c26e" providerId="ADAL" clId="{53FBF68A-0B61-42EF-9CB1-7967E23C24F1}" dt="2023-04-28T12:09:50.702" v="255" actId="47"/>
        <pc:sldMkLst>
          <pc:docMk/>
          <pc:sldMk cId="1292753776" sldId="320"/>
        </pc:sldMkLst>
      </pc:sldChg>
      <pc:sldChg chg="del">
        <pc:chgData name="Mihai Tudor Popescu" userId="d2848db1-cc46-4ef4-9a4a-e5cde809c26e" providerId="ADAL" clId="{53FBF68A-0B61-42EF-9CB1-7967E23C24F1}" dt="2023-04-28T12:09:50.702" v="255" actId="47"/>
        <pc:sldMkLst>
          <pc:docMk/>
          <pc:sldMk cId="3138576916" sldId="321"/>
        </pc:sldMkLst>
      </pc:sldChg>
      <pc:sldChg chg="modSp add mod">
        <pc:chgData name="Mihai Tudor Popescu" userId="d2848db1-cc46-4ef4-9a4a-e5cde809c26e" providerId="ADAL" clId="{53FBF68A-0B61-42EF-9CB1-7967E23C24F1}" dt="2023-04-28T12:10:07.429" v="262" actId="20577"/>
        <pc:sldMkLst>
          <pc:docMk/>
          <pc:sldMk cId="1784790290" sldId="323"/>
        </pc:sldMkLst>
        <pc:spChg chg="mod">
          <ac:chgData name="Mihai Tudor Popescu" userId="d2848db1-cc46-4ef4-9a4a-e5cde809c26e" providerId="ADAL" clId="{53FBF68A-0B61-42EF-9CB1-7967E23C24F1}" dt="2023-04-28T12:10:07.429" v="262" actId="20577"/>
          <ac:spMkLst>
            <pc:docMk/>
            <pc:sldMk cId="1784790290" sldId="323"/>
            <ac:spMk id="3" creationId="{A21C2E7F-8A0C-AC9D-5E1D-7CAC3D78B4E3}"/>
          </ac:spMkLst>
        </pc:spChg>
      </pc:sldChg>
      <pc:sldChg chg="modSp add mod ord">
        <pc:chgData name="Mihai Tudor Popescu" userId="d2848db1-cc46-4ef4-9a4a-e5cde809c26e" providerId="ADAL" clId="{53FBF68A-0B61-42EF-9CB1-7967E23C24F1}" dt="2023-04-28T12:30:32.342" v="1719"/>
        <pc:sldMkLst>
          <pc:docMk/>
          <pc:sldMk cId="2725935646" sldId="324"/>
        </pc:sldMkLst>
        <pc:spChg chg="mod">
          <ac:chgData name="Mihai Tudor Popescu" userId="d2848db1-cc46-4ef4-9a4a-e5cde809c26e" providerId="ADAL" clId="{53FBF68A-0B61-42EF-9CB1-7967E23C24F1}" dt="2023-04-28T12:29:14.498" v="1531" actId="20577"/>
          <ac:spMkLst>
            <pc:docMk/>
            <pc:sldMk cId="2725935646" sldId="324"/>
            <ac:spMk id="2" creationId="{9E89401D-31E3-2003-9103-270E3324A731}"/>
          </ac:spMkLst>
        </pc:spChg>
        <pc:spChg chg="mod">
          <ac:chgData name="Mihai Tudor Popescu" userId="d2848db1-cc46-4ef4-9a4a-e5cde809c26e" providerId="ADAL" clId="{53FBF68A-0B61-42EF-9CB1-7967E23C24F1}" dt="2023-04-28T12:30:20.887" v="1717" actId="20577"/>
          <ac:spMkLst>
            <pc:docMk/>
            <pc:sldMk cId="2725935646" sldId="324"/>
            <ac:spMk id="3" creationId="{A21C2E7F-8A0C-AC9D-5E1D-7CAC3D78B4E3}"/>
          </ac:spMkLst>
        </pc:spChg>
      </pc:sldChg>
      <pc:sldChg chg="modSp add mod">
        <pc:chgData name="Mihai Tudor Popescu" userId="d2848db1-cc46-4ef4-9a4a-e5cde809c26e" providerId="ADAL" clId="{53FBF68A-0B61-42EF-9CB1-7967E23C24F1}" dt="2023-04-28T12:25:20.074" v="1238" actId="20577"/>
        <pc:sldMkLst>
          <pc:docMk/>
          <pc:sldMk cId="1697052793" sldId="325"/>
        </pc:sldMkLst>
        <pc:spChg chg="mod">
          <ac:chgData name="Mihai Tudor Popescu" userId="d2848db1-cc46-4ef4-9a4a-e5cde809c26e" providerId="ADAL" clId="{53FBF68A-0B61-42EF-9CB1-7967E23C24F1}" dt="2023-04-28T12:15:05.873" v="777" actId="20577"/>
          <ac:spMkLst>
            <pc:docMk/>
            <pc:sldMk cId="1697052793" sldId="325"/>
            <ac:spMk id="2" creationId="{9E89401D-31E3-2003-9103-270E3324A731}"/>
          </ac:spMkLst>
        </pc:spChg>
        <pc:spChg chg="mod">
          <ac:chgData name="Mihai Tudor Popescu" userId="d2848db1-cc46-4ef4-9a4a-e5cde809c26e" providerId="ADAL" clId="{53FBF68A-0B61-42EF-9CB1-7967E23C24F1}" dt="2023-04-28T12:25:20.074" v="1238" actId="20577"/>
          <ac:spMkLst>
            <pc:docMk/>
            <pc:sldMk cId="1697052793" sldId="325"/>
            <ac:spMk id="3" creationId="{A21C2E7F-8A0C-AC9D-5E1D-7CAC3D78B4E3}"/>
          </ac:spMkLst>
        </pc:spChg>
      </pc:sldChg>
      <pc:sldChg chg="modSp new mod">
        <pc:chgData name="Mihai Tudor Popescu" userId="d2848db1-cc46-4ef4-9a4a-e5cde809c26e" providerId="ADAL" clId="{53FBF68A-0B61-42EF-9CB1-7967E23C24F1}" dt="2023-04-28T12:29:03.841" v="1527" actId="20577"/>
        <pc:sldMkLst>
          <pc:docMk/>
          <pc:sldMk cId="2438963981" sldId="326"/>
        </pc:sldMkLst>
        <pc:spChg chg="mod">
          <ac:chgData name="Mihai Tudor Popescu" userId="d2848db1-cc46-4ef4-9a4a-e5cde809c26e" providerId="ADAL" clId="{53FBF68A-0B61-42EF-9CB1-7967E23C24F1}" dt="2023-04-28T12:29:03.841" v="1527" actId="20577"/>
          <ac:spMkLst>
            <pc:docMk/>
            <pc:sldMk cId="2438963981" sldId="326"/>
            <ac:spMk id="2" creationId="{1C593EA7-7F79-A0B6-FBC2-67FFC425E835}"/>
          </ac:spMkLst>
        </pc:spChg>
        <pc:spChg chg="mod">
          <ac:chgData name="Mihai Tudor Popescu" userId="d2848db1-cc46-4ef4-9a4a-e5cde809c26e" providerId="ADAL" clId="{53FBF68A-0B61-42EF-9CB1-7967E23C24F1}" dt="2023-04-28T12:28:49.682" v="1524" actId="20577"/>
          <ac:spMkLst>
            <pc:docMk/>
            <pc:sldMk cId="2438963981" sldId="326"/>
            <ac:spMk id="3" creationId="{DE7DA5EC-A3A4-F307-FEE5-A0664C1F3F57}"/>
          </ac:spMkLst>
        </pc:spChg>
      </pc:sldChg>
      <pc:sldChg chg="add">
        <pc:chgData name="Mihai Tudor Popescu" userId="d2848db1-cc46-4ef4-9a4a-e5cde809c26e" providerId="ADAL" clId="{53FBF68A-0B61-42EF-9CB1-7967E23C24F1}" dt="2023-04-28T12:29:10.913" v="1529" actId="2890"/>
        <pc:sldMkLst>
          <pc:docMk/>
          <pc:sldMk cId="157216833" sldId="327"/>
        </pc:sldMkLst>
      </pc:sldChg>
      <pc:sldChg chg="new del">
        <pc:chgData name="Mihai Tudor Popescu" userId="d2848db1-cc46-4ef4-9a4a-e5cde809c26e" providerId="ADAL" clId="{53FBF68A-0B61-42EF-9CB1-7967E23C24F1}" dt="2023-04-28T12:29:09.420" v="1528" actId="2696"/>
        <pc:sldMkLst>
          <pc:docMk/>
          <pc:sldMk cId="884602070" sldId="3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28/04/2023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28/04/2023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" y="8164"/>
            <a:ext cx="3829969" cy="68498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4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98410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2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&amp; Wealth Management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23117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ing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13" y="0"/>
            <a:ext cx="4239492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2115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03998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" y="0"/>
            <a:ext cx="4368833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167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19792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0"/>
            <a:ext cx="444780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8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8" y="0"/>
            <a:ext cx="416467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93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9" y="0"/>
            <a:ext cx="414790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0428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8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39738" cy="66549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6972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_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755" y="0"/>
            <a:ext cx="445121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7710" y="0"/>
            <a:ext cx="4461165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 - success sto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43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46116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5878" y="635274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564" y="0"/>
            <a:ext cx="451388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874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9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68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8926333" cy="1063387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rgbClr val="DE411B"/>
                </a:solidFill>
              </a:rPr>
              <a:t>ProGRamare avansată pe obiecte 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Mulțumesc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798-C7AB-F62E-278B-6346C5C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7701072" cy="660738"/>
          </a:xfrm>
        </p:spPr>
        <p:txBody>
          <a:bodyPr>
            <a:normAutofit/>
          </a:bodyPr>
          <a:lstStyle/>
          <a:p>
            <a:r>
              <a:rPr lang="ro-RO" dirty="0"/>
              <a:t>LaboratoR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8E56-C25A-9A49-0745-46D66BAECAE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1000863" cy="3934346"/>
          </a:xfrm>
        </p:spPr>
        <p:txBody>
          <a:bodyPr/>
          <a:lstStyle/>
          <a:p>
            <a:r>
              <a:rPr lang="ro-RO" cap="none" dirty="0"/>
              <a:t>Colecții</a:t>
            </a:r>
          </a:p>
          <a:p>
            <a:r>
              <a:rPr lang="ro-RO" cap="none" dirty="0"/>
              <a:t>Opționale</a:t>
            </a:r>
          </a:p>
          <a:p>
            <a:r>
              <a:rPr lang="ro-RO" cap="none" dirty="0"/>
              <a:t>Stream-uri</a:t>
            </a:r>
          </a:p>
        </p:txBody>
      </p:sp>
    </p:spTree>
    <p:extLst>
      <p:ext uri="{BB962C8B-B14F-4D97-AF65-F5344CB8AC3E}">
        <p14:creationId xmlns:p14="http://schemas.microsoft.com/office/powerpoint/2010/main" val="5640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4186165" cy="660738"/>
          </a:xfrm>
        </p:spPr>
        <p:txBody>
          <a:bodyPr/>
          <a:lstStyle/>
          <a:p>
            <a:r>
              <a:rPr lang="ro-RO" cap="none" dirty="0"/>
              <a:t>Exercițiul </a:t>
            </a:r>
            <a:r>
              <a:rPr lang="en-US" cap="none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Creați o aplicație care permite adăugarea, ștergerea, căutarea și</a:t>
            </a:r>
            <a:br>
              <a:rPr lang="ro-RO" cap="none" dirty="0"/>
            </a:br>
            <a:r>
              <a:rPr lang="ro-RO" cap="none" dirty="0"/>
              <a:t> editarea angajaților dintr-o firmă.</a:t>
            </a:r>
            <a:br>
              <a:rPr lang="ro-RO" cap="none" dirty="0"/>
            </a:br>
            <a:r>
              <a:rPr lang="ro-RO" cap="none" dirty="0"/>
              <a:t>Folosiți colecțiile potrivite pentru acest caz.</a:t>
            </a:r>
          </a:p>
        </p:txBody>
      </p:sp>
    </p:spTree>
    <p:extLst>
      <p:ext uri="{BB962C8B-B14F-4D97-AF65-F5344CB8AC3E}">
        <p14:creationId xmlns:p14="http://schemas.microsoft.com/office/powerpoint/2010/main" val="178479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4186165" cy="660738"/>
          </a:xfrm>
        </p:spPr>
        <p:txBody>
          <a:bodyPr/>
          <a:lstStyle/>
          <a:p>
            <a:r>
              <a:rPr lang="ro-RO" cap="none" dirty="0"/>
              <a:t>Exercițiul 2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Creați modelul de date pentru un player de podcasturi și</a:t>
            </a:r>
            <a:br>
              <a:rPr lang="ro-RO" cap="none" dirty="0"/>
            </a:br>
            <a:r>
              <a:rPr lang="ro-RO" cap="none" dirty="0"/>
              <a:t> implementați actualizarea status-ului redării podcastului.</a:t>
            </a:r>
            <a:br>
              <a:rPr lang="ro-RO" cap="none" dirty="0"/>
            </a:br>
            <a:r>
              <a:rPr lang="ro-RO" cap="none" dirty="0"/>
              <a:t>Folosiți colecțiile potrivite.</a:t>
            </a:r>
          </a:p>
        </p:txBody>
      </p:sp>
    </p:spTree>
    <p:extLst>
      <p:ext uri="{BB962C8B-B14F-4D97-AF65-F5344CB8AC3E}">
        <p14:creationId xmlns:p14="http://schemas.microsoft.com/office/powerpoint/2010/main" val="426274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4186165" cy="660738"/>
          </a:xfrm>
        </p:spPr>
        <p:txBody>
          <a:bodyPr/>
          <a:lstStyle/>
          <a:p>
            <a:r>
              <a:rPr lang="ro-RO" cap="none" dirty="0"/>
              <a:t>Exercițiul 3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Modificați proiectul pet clinic astfel încât să folosească colecții.</a:t>
            </a:r>
            <a:br>
              <a:rPr lang="ro-RO" cap="none" dirty="0"/>
            </a:br>
            <a:r>
              <a:rPr lang="ro-RO" cap="none" dirty="0"/>
              <a:t>Indicație: Pacienții sunt unici.</a:t>
            </a:r>
          </a:p>
          <a:p>
            <a:r>
              <a:rPr lang="ro-RO" cap="none" dirty="0"/>
              <a:t>Implementați o vizualizare a pacienților ordonați descrescător</a:t>
            </a:r>
            <a:br>
              <a:rPr lang="ro-RO" cap="none" dirty="0"/>
            </a:br>
            <a:r>
              <a:rPr lang="ro-RO" cap="none" dirty="0"/>
              <a:t>după numărul de vizite.</a:t>
            </a:r>
          </a:p>
          <a:p>
            <a:r>
              <a:rPr lang="ro-RO" cap="none" dirty="0"/>
              <a:t>https://github.com/PAOUnibucGroup251-2023/lab-3-pet-clinic</a:t>
            </a:r>
          </a:p>
        </p:txBody>
      </p:sp>
    </p:spTree>
    <p:extLst>
      <p:ext uri="{BB962C8B-B14F-4D97-AF65-F5344CB8AC3E}">
        <p14:creationId xmlns:p14="http://schemas.microsoft.com/office/powerpoint/2010/main" val="169705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4186165" cy="660738"/>
          </a:xfrm>
        </p:spPr>
        <p:txBody>
          <a:bodyPr/>
          <a:lstStyle/>
          <a:p>
            <a:r>
              <a:rPr lang="ro-RO" cap="none" dirty="0"/>
              <a:t>Exercițiul 4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Modelați un sistem de stocare de cărți în care ele sunt puse una</a:t>
            </a:r>
            <a:br>
              <a:rPr lang="ro-RO" cap="none" dirty="0"/>
            </a:br>
            <a:r>
              <a:rPr lang="ro-RO" cap="none" dirty="0"/>
              <a:t> peste alta. Folosiți colecțiile potrivite pentru acest caz,</a:t>
            </a:r>
            <a:br>
              <a:rPr lang="ro-RO" cap="none" dirty="0"/>
            </a:br>
            <a:r>
              <a:rPr lang="ro-RO" cap="none" dirty="0"/>
              <a:t>implementați colecția dacă nu există deja.</a:t>
            </a:r>
          </a:p>
        </p:txBody>
      </p:sp>
    </p:spTree>
    <p:extLst>
      <p:ext uri="{BB962C8B-B14F-4D97-AF65-F5344CB8AC3E}">
        <p14:creationId xmlns:p14="http://schemas.microsoft.com/office/powerpoint/2010/main" val="15721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4186165" cy="660738"/>
          </a:xfrm>
        </p:spPr>
        <p:txBody>
          <a:bodyPr/>
          <a:lstStyle/>
          <a:p>
            <a:r>
              <a:rPr lang="ro-RO" cap="none" dirty="0"/>
              <a:t>Exercițiul 5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Modificați pet clinic astfel încât în metodele de căutare să folosiți</a:t>
            </a:r>
            <a:br>
              <a:rPr lang="ro-RO" cap="none" dirty="0"/>
            </a:br>
            <a:r>
              <a:rPr lang="ro-RO" cap="none" dirty="0"/>
              <a:t> opționale. Ce observați că se schimbă în stilul de implementare?</a:t>
            </a:r>
          </a:p>
        </p:txBody>
      </p:sp>
    </p:spTree>
    <p:extLst>
      <p:ext uri="{BB962C8B-B14F-4D97-AF65-F5344CB8AC3E}">
        <p14:creationId xmlns:p14="http://schemas.microsoft.com/office/powerpoint/2010/main" val="272593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3EA7-7F79-A0B6-FBC2-67FFC425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</a:t>
            </a:r>
            <a:r>
              <a:rPr lang="ro-RO" cap="none" dirty="0"/>
              <a:t>xercițiul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A5EC-A3A4-F307-FEE5-A0664C1F3F5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ro-RO" dirty="0"/>
              <a:t>M</a:t>
            </a:r>
            <a:r>
              <a:rPr lang="ro-RO" cap="none" dirty="0"/>
              <a:t>odificați pet clinic astfel să înlocuiți iterarea prin colecții cu </a:t>
            </a:r>
            <a:br>
              <a:rPr lang="ro-RO" cap="none" dirty="0"/>
            </a:br>
            <a:r>
              <a:rPr lang="ro-RO" cap="none" dirty="0"/>
              <a:t>stream-uri. Implementați filtrarea folosind metodele disponibile</a:t>
            </a:r>
            <a:br>
              <a:rPr lang="ro-RO" cap="none" dirty="0"/>
            </a:br>
            <a:r>
              <a:rPr lang="ro-RO" cap="none" dirty="0"/>
              <a:t>în mecanismul de stream-uri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6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88" y="906780"/>
            <a:ext cx="8969565" cy="660738"/>
          </a:xfrm>
        </p:spPr>
        <p:txBody>
          <a:bodyPr>
            <a:normAutofit/>
          </a:bodyPr>
          <a:lstStyle/>
          <a:p>
            <a:r>
              <a:rPr lang="ro-RO" cap="none" dirty="0"/>
              <a:t>Q &amp; A, discuții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9021-4D45-DCB8-2D7F-753BCD2C022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br>
              <a:rPr lang="ro-RO" cap="none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3361783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resentation template - 2017.pptx [Read-Only]" id="{7918DA3B-36CE-42CE-96DE-B90C636A913F}" vid="{9F7E161C-E25C-476C-870A-D13FA3944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e7e4dd7-87a7-44ed-a117-880e36b8a711">WMENFUZ2NZA5-29392445-8589</_dlc_DocId>
    <_dlc_DocIdUrl xmlns="4e7e4dd7-87a7-44ed-a117-880e36b8a711">
      <Url>https://one.endava.com/Group/SalesAndMarketing/_layouts/15/DocIdRedir.aspx?ID=WMENFUZ2NZA5-29392445-8589</Url>
      <Description>WMENFUZ2NZA5-29392445-8589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AAD7C9E6E745B7FEE6CC7DC24E33" ma:contentTypeVersion="0" ma:contentTypeDescription="Create a new document." ma:contentTypeScope="" ma:versionID="bcc4530fba5faa5e1c6226d6341d4ae9">
  <xsd:schema xmlns:xsd="http://www.w3.org/2001/XMLSchema" xmlns:xs="http://www.w3.org/2001/XMLSchema" xmlns:p="http://schemas.microsoft.com/office/2006/metadata/properties" xmlns:ns2="4e7e4dd7-87a7-44ed-a117-880e36b8a711" targetNamespace="http://schemas.microsoft.com/office/2006/metadata/properties" ma:root="true" ma:fieldsID="92143b6738aaad5a27d8fc4d0e9aeb7f" ns2:_=""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E70423-9FE9-4B65-9BE2-E34FCE1BD5F6}">
  <ds:schemaRefs>
    <ds:schemaRef ds:uri="http://purl.org/dc/elements/1.1/"/>
    <ds:schemaRef ds:uri="http://www.w3.org/XML/1998/namespace"/>
    <ds:schemaRef ds:uri="http://purl.org/dc/terms/"/>
    <ds:schemaRef ds:uri="4e7e4dd7-87a7-44ed-a117-880e36b8a711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BC57224-B575-4CEF-909E-36764AD2B88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EB9DC28-FC5A-4BF8-B23A-477668987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Presentation template - 2017</Template>
  <TotalTime>1134</TotalTime>
  <Words>201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ProGRamare avansată pe obiecte </vt:lpstr>
      <vt:lpstr>LaboratoR 8</vt:lpstr>
      <vt:lpstr>Exercițiul 1</vt:lpstr>
      <vt:lpstr>Exercițiul 2</vt:lpstr>
      <vt:lpstr>Exercițiul 3</vt:lpstr>
      <vt:lpstr>Exercițiul 4</vt:lpstr>
      <vt:lpstr>Exercițiul 5</vt:lpstr>
      <vt:lpstr>Exercițiul 6</vt:lpstr>
      <vt:lpstr>Q &amp; A, discuții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>Mihai Tudor Popescu</dc:creator>
  <cp:lastModifiedBy>Mihai Tudor Popescu</cp:lastModifiedBy>
  <cp:revision>8</cp:revision>
  <cp:lastPrinted>2015-07-09T12:46:33Z</cp:lastPrinted>
  <dcterms:created xsi:type="dcterms:W3CDTF">2023-02-24T12:40:57Z</dcterms:created>
  <dcterms:modified xsi:type="dcterms:W3CDTF">2023-04-28T12:30:41Z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0x01010053FBAAD7C9E6E745B7FEE6CC7DC24E33</vt:lpwstr>
  </property>
  <property fmtid="{D5CDD505-2E9C-101B-9397-08002B2CF9AE}" pid="3" name="_dlc_DocIdItemGuid">
    <vt:lpwstr>b31bafd3-3c2c-442e-bbbb-25765d6fab2c</vt:lpwstr>
  </property>
</Properties>
</file>