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F3E78-AD9C-4C7F-8650-F5071837B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751AF3-6AE6-412F-B597-34FD656A4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F0C56B-B428-4611-98DA-FFF3A459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2247C2-B369-4949-9190-DDF3365E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56A778-3E7F-4F07-AA6B-8DA0423D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15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69B7C-580C-4EC1-8916-2550996F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19A722B-113B-42F0-AC12-4979287D8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73F97C-C248-4784-A115-40AD59EA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83E3BB-6C8B-43E1-A240-92413FF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CB0732-D3C8-4D85-A663-964624F8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34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9EA624B-D0BD-461E-8890-3B7522D27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2E14583-8C01-4462-8609-AE6883E49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C28D8E-1364-4119-BD3B-F6A20B6A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C82C95-9905-4792-8B1D-A70E2872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635E6F-35C9-4C4D-97F5-F3FE7A18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733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90C58-98B9-4B6A-8D68-29030D6E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767109-0543-4BAB-A18F-030ACB07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148AB-2983-49F0-B28A-5E6B2B48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3BF329-A48E-40F7-A52F-8C0EB3FD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D79752-A2C1-4660-85E4-6BA7F70F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631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A6150-50EE-4AD6-B469-2BCC1B34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18D1CF-8E7C-4601-A06C-A740BE6C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CBD2B0-16BF-4A21-9E09-74E95D67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930483-0EA7-4DC8-903C-123F981D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6C8678-0AA9-4E08-999B-2A237F56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514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ACD77-564E-41F1-B768-7F23C411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6C557A-59E1-48AB-9AB5-21EDD6AF2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656840-8F34-4DDE-8650-E1705696D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E497139-3BD1-4811-9D0E-2BCD2E16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4C898C-2339-401B-8F90-F06C5DB2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46E179-65E0-4155-98B1-253E5855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555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619D2-CB0E-4B8E-B5FB-9A3156EC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D024D6-12F3-4001-B7A9-789715A4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123A77-7129-45CD-83EB-60BC9D68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8E1D53-2FE4-46F0-95EA-3FA76A7DB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57FB93-27CD-4C40-81A0-7504E2F6E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BFC8B63-805D-435C-95AC-DFC2A3EB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EBE520E-1AF6-4E73-8F78-27B5EDD2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79BDFD1-E3F3-4F5C-9904-CB3837C7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53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5834C-E78A-4E3C-B896-C51FB1D4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C802329-FB11-48BF-9C22-F1EF9601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9D9962-9B5D-4F1A-B8AE-A9981208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C24BCE-1FB6-4962-83C2-0128B0AD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915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FA7C03-740C-4290-82BC-05E77297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D731855-746E-4438-9335-E57673BC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1578D4-420D-404B-8B24-2870AA15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215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74BE1-6C25-477C-BB4D-239F2984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50AA91-4B60-497A-87E0-22705D75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F6B655-79E1-417C-8A02-07BB9167C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799222-3BF5-4AB3-9700-7491C358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A56193-0EE1-433A-9C68-D5C75AF8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F7A55C-16E0-409B-8591-982DAB2E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910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37FA-9D7B-4E28-97E3-A19D0371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E539B16-B02A-4E13-A7BD-0B903ED5B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38D02E-D572-4E6F-AE38-BDBBB9149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943747E-CE28-488D-BA1A-611290A3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EF91D7-650C-45BC-8AD9-17E4886E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06F7E5-87C7-4316-971C-D35CC9F3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77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1975E9D-4D40-4A7D-A28A-F941FCD5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F6E6B6-B22A-4CFF-AA56-6CDF5D970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3DAB3A-EE71-4A35-89F5-DDA5B78E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79DD-2B4E-483A-8C33-B809A25793C7}" type="datetimeFigureOut">
              <a:rPr lang="en-NL" smtClean="0"/>
              <a:t>15/10/2019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C060CD-4567-4233-BAD8-731136516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9CF0D7-9DDB-4CD1-83C3-598F9B8A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5FF5-B0C9-49F9-BD59-BE1F9D5DE8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224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2180C-6ED1-45F8-9B6D-69534E296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Goede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slechte</a:t>
            </a:r>
            <a:r>
              <a:rPr lang="en-US" sz="4000" dirty="0"/>
              <a:t> </a:t>
            </a:r>
            <a:r>
              <a:rPr lang="en-US" sz="4000" dirty="0" err="1"/>
              <a:t>werkhoudingen</a:t>
            </a:r>
            <a:endParaRPr lang="en-NL" sz="4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B10655B-BF1F-44AE-A82D-5E151C508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82" y="2064145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GOEDE WERKHOUDING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Op </a:t>
            </a:r>
            <a:r>
              <a:rPr lang="en-US" sz="2800" dirty="0" err="1"/>
              <a:t>tijd</a:t>
            </a:r>
            <a:r>
              <a:rPr lang="en-US" sz="2800" dirty="0"/>
              <a:t> </a:t>
            </a:r>
            <a:r>
              <a:rPr lang="en-US" sz="2800" dirty="0" err="1"/>
              <a:t>komen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Werk</a:t>
            </a:r>
            <a:r>
              <a:rPr lang="en-US" sz="2800" dirty="0"/>
              <a:t> op </a:t>
            </a:r>
            <a:r>
              <a:rPr lang="en-US" sz="2800" dirty="0" err="1"/>
              <a:t>tijd</a:t>
            </a:r>
            <a:r>
              <a:rPr lang="en-US" sz="2800" dirty="0"/>
              <a:t> </a:t>
            </a:r>
            <a:r>
              <a:rPr lang="en-US" sz="2800" dirty="0" err="1"/>
              <a:t>afhebben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Goed</a:t>
            </a:r>
            <a:r>
              <a:rPr lang="en-US" sz="2800" dirty="0"/>
              <a:t> </a:t>
            </a:r>
            <a:r>
              <a:rPr lang="en-US" sz="2800" dirty="0" err="1"/>
              <a:t>luisteren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Aantekeningen</a:t>
            </a:r>
            <a:r>
              <a:rPr lang="en-US" sz="2800" dirty="0"/>
              <a:t> </a:t>
            </a:r>
            <a:r>
              <a:rPr lang="en-US" sz="2800" dirty="0" err="1"/>
              <a:t>maken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Anderen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verstoren</a:t>
            </a:r>
            <a:endParaRPr lang="en-US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7292E62-E712-4BEA-A115-54E030E9F5D3}"/>
              </a:ext>
            </a:extLst>
          </p:cNvPr>
          <p:cNvSpPr txBox="1"/>
          <p:nvPr/>
        </p:nvSpPr>
        <p:spPr>
          <a:xfrm>
            <a:off x="6643783" y="2064145"/>
            <a:ext cx="47523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SLECHTE WERKHOUDING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Benen</a:t>
            </a:r>
            <a:r>
              <a:rPr lang="en-US" sz="2800" dirty="0"/>
              <a:t> op </a:t>
            </a:r>
            <a:r>
              <a:rPr lang="en-US" sz="2800" dirty="0" err="1"/>
              <a:t>tafel</a:t>
            </a:r>
            <a:r>
              <a:rPr lang="en-US" sz="2800" dirty="0"/>
              <a:t> </a:t>
            </a:r>
            <a:r>
              <a:rPr lang="en-US" sz="2800" dirty="0" err="1"/>
              <a:t>houden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Gamen</a:t>
            </a:r>
            <a:r>
              <a:rPr lang="en-US" sz="2800" dirty="0"/>
              <a:t> in </a:t>
            </a:r>
            <a:r>
              <a:rPr lang="en-US" sz="2800" dirty="0" err="1"/>
              <a:t>plaats</a:t>
            </a:r>
            <a:r>
              <a:rPr lang="en-US" sz="2800" dirty="0"/>
              <a:t> van </a:t>
            </a:r>
            <a:r>
              <a:rPr lang="en-US" sz="2800" dirty="0" err="1"/>
              <a:t>werken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naar</a:t>
            </a:r>
            <a:r>
              <a:rPr lang="en-US" sz="2800" dirty="0"/>
              <a:t> </a:t>
            </a:r>
            <a:r>
              <a:rPr lang="en-US" sz="2800" dirty="0" err="1"/>
              <a:t>anderen</a:t>
            </a:r>
            <a:r>
              <a:rPr lang="en-US" sz="2800" dirty="0"/>
              <a:t> </a:t>
            </a:r>
            <a:r>
              <a:rPr lang="en-US" sz="2800" dirty="0" err="1"/>
              <a:t>luisteren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Altijd</a:t>
            </a:r>
            <a:r>
              <a:rPr lang="en-US" sz="2800" dirty="0"/>
              <a:t> </a:t>
            </a:r>
            <a:r>
              <a:rPr lang="en-US" sz="2800" dirty="0" err="1"/>
              <a:t>commentaar</a:t>
            </a:r>
            <a:r>
              <a:rPr lang="en-US" sz="2800" dirty="0"/>
              <a:t> </a:t>
            </a:r>
            <a:r>
              <a:rPr lang="en-US" sz="2800" dirty="0" err="1"/>
              <a:t>leveren</a:t>
            </a:r>
            <a:r>
              <a:rPr lang="en-US" sz="2800" dirty="0"/>
              <a:t> op </a:t>
            </a:r>
            <a:r>
              <a:rPr lang="en-US" sz="2800" dirty="0" err="1"/>
              <a:t>opmerkingen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6760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41</Words>
  <Application>Microsoft Office PowerPoint</Application>
  <PresentationFormat>Breedbeeld</PresentationFormat>
  <Paragraphs>12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Goede en slechte werkhoudingen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Goede en slechte werkhopudingen</dc:title>
  <dc:creator>Patryk Podworny</dc:creator>
  <cp:lastModifiedBy>Patryk Podworny</cp:lastModifiedBy>
  <cp:revision>5</cp:revision>
  <dcterms:created xsi:type="dcterms:W3CDTF">2019-10-08T06:56:49Z</dcterms:created>
  <dcterms:modified xsi:type="dcterms:W3CDTF">2019-10-15T08:06:34Z</dcterms:modified>
</cp:coreProperties>
</file>