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0DA7-A00C-F744-ADB1-B86D1AC0E64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32D5-F454-2C4D-9DFE-D7B50DFF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8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0DA7-A00C-F744-ADB1-B86D1AC0E64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32D5-F454-2C4D-9DFE-D7B50DFF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0DA7-A00C-F744-ADB1-B86D1AC0E64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32D5-F454-2C4D-9DFE-D7B50DFF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0DA7-A00C-F744-ADB1-B86D1AC0E64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32D5-F454-2C4D-9DFE-D7B50DFF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0DA7-A00C-F744-ADB1-B86D1AC0E64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32D5-F454-2C4D-9DFE-D7B50DFF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0DA7-A00C-F744-ADB1-B86D1AC0E64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32D5-F454-2C4D-9DFE-D7B50DFF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0DA7-A00C-F744-ADB1-B86D1AC0E64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32D5-F454-2C4D-9DFE-D7B50DFF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0DA7-A00C-F744-ADB1-B86D1AC0E64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32D5-F454-2C4D-9DFE-D7B50DFF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4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0DA7-A00C-F744-ADB1-B86D1AC0E64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32D5-F454-2C4D-9DFE-D7B50DFF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0DA7-A00C-F744-ADB1-B86D1AC0E64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32D5-F454-2C4D-9DFE-D7B50DFF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0DA7-A00C-F744-ADB1-B86D1AC0E64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832D5-F454-2C4D-9DFE-D7B50DFF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7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E0DA7-A00C-F744-ADB1-B86D1AC0E648}" type="datetimeFigureOut">
              <a:rPr lang="en-US" smtClean="0"/>
              <a:t>11/19/17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832D5-F454-2C4D-9DFE-D7B50DFFF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1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codataset.org/%23hom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Batch MSCOCO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Supplement to Batch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7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Batch Project has documentation and examples.  </a:t>
            </a:r>
            <a:endParaRPr lang="en-US" dirty="0"/>
          </a:p>
          <a:p>
            <a:r>
              <a:rPr lang="en-US" dirty="0" smtClean="0"/>
              <a:t>Batch Project creates journals and manipulated images simultaneously in batches using ‘plugins’.</a:t>
            </a:r>
          </a:p>
          <a:p>
            <a:r>
              <a:rPr lang="en-US" dirty="0" err="1" smtClean="0"/>
              <a:t>AutoJT</a:t>
            </a:r>
            <a:r>
              <a:rPr lang="en-US" dirty="0" smtClean="0"/>
              <a:t> != Batch Project.</a:t>
            </a:r>
          </a:p>
          <a:p>
            <a:r>
              <a:rPr lang="en-US" dirty="0" err="1" smtClean="0"/>
              <a:t>AutoJT</a:t>
            </a:r>
            <a:r>
              <a:rPr lang="en-US" dirty="0" smtClean="0"/>
              <a:t> creates batch specifications—instructions to Batch Project to create journals</a:t>
            </a:r>
          </a:p>
          <a:p>
            <a:r>
              <a:rPr lang="en-US" dirty="0" smtClean="0"/>
              <a:t>At the moment:</a:t>
            </a:r>
          </a:p>
          <a:p>
            <a:pPr lvl="1"/>
            <a:r>
              <a:rPr lang="en-US" dirty="0" smtClean="0"/>
              <a:t>Batch Project creates many journals given one specification.</a:t>
            </a:r>
          </a:p>
          <a:p>
            <a:pPr lvl="1"/>
            <a:r>
              <a:rPr lang="en-US" dirty="0" err="1" smtClean="0"/>
              <a:t>AutoJT</a:t>
            </a:r>
            <a:r>
              <a:rPr lang="en-US" dirty="0" smtClean="0"/>
              <a:t> creates a batch specifications to construct large (wide) journals using a permutations of operations.</a:t>
            </a:r>
            <a:endParaRPr lang="en-US" dirty="0" smtClean="0"/>
          </a:p>
          <a:p>
            <a:r>
              <a:rPr lang="en-US" dirty="0" smtClean="0"/>
              <a:t>NEAR FUTURE (Dec. 6</a:t>
            </a:r>
            <a:r>
              <a:rPr lang="en-US" baseline="30000" dirty="0" smtClean="0"/>
              <a:t>th</a:t>
            </a:r>
            <a:r>
              <a:rPr lang="en-US" dirty="0" smtClean="0"/>
              <a:t>): </a:t>
            </a:r>
          </a:p>
          <a:p>
            <a:pPr lvl="1"/>
            <a:r>
              <a:rPr lang="en-US" dirty="0" smtClean="0"/>
              <a:t>Batch Project will create many journals given many specifications.</a:t>
            </a:r>
          </a:p>
          <a:p>
            <a:pPr lvl="1"/>
            <a:r>
              <a:rPr lang="en-US" dirty="0" smtClean="0"/>
              <a:t>Auto JT creates random specifications given some basic constraints and supplies them to Batch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8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MSCOCO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MSCOCO (</a:t>
            </a:r>
            <a:r>
              <a:rPr lang="en-US" u="sng" dirty="0">
                <a:hlinkClick r:id="rId2"/>
              </a:rPr>
              <a:t>http://cocodataset.org/#home</a:t>
            </a:r>
            <a:r>
              <a:rPr lang="en-US" dirty="0"/>
              <a:t>) is a dataset for large-scale object segmentation. </a:t>
            </a:r>
            <a:endParaRPr lang="en-US" dirty="0" smtClean="0"/>
          </a:p>
          <a:p>
            <a:r>
              <a:rPr lang="en-US" dirty="0" smtClean="0"/>
              <a:t>Images </a:t>
            </a:r>
            <a:r>
              <a:rPr lang="en-US" dirty="0"/>
              <a:t>provided as training sets and the results are recorded in an JSON formatted annotation schema. 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schema describes each image, each category used for the images and the annotations describing the regions identify items within the images. 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Python API has ben developed for ease use with the JSON formatted </a:t>
            </a:r>
            <a:r>
              <a:rPr lang="en-US" dirty="0" smtClean="0"/>
              <a:t>file.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2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 of COCO and Batch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MSCOCO </a:t>
            </a:r>
            <a:r>
              <a:rPr lang="en-US" dirty="0" smtClean="0"/>
              <a:t>Python API is not part of the dependencies of the JT.  MSCOCO is installed separately.</a:t>
            </a:r>
          </a:p>
          <a:p>
            <a:r>
              <a:rPr lang="en-US" dirty="0" smtClean="0"/>
              <a:t>MSCOCO components for the JT are installed with a separate set of steps:</a:t>
            </a:r>
          </a:p>
          <a:p>
            <a:pPr marL="457200" lvl="1" indent="0">
              <a:buNone/>
            </a:pPr>
            <a:r>
              <a:rPr lang="en-US" sz="2200" dirty="0"/>
              <a:t>c</a:t>
            </a:r>
            <a:r>
              <a:rPr lang="en-US" sz="2200" dirty="0" smtClean="0"/>
              <a:t>d </a:t>
            </a:r>
            <a:r>
              <a:rPr lang="en-US" sz="2200" dirty="0" err="1" smtClean="0"/>
              <a:t>other_plugins</a:t>
            </a:r>
            <a:r>
              <a:rPr lang="en-US" sz="2200" dirty="0"/>
              <a:t>/</a:t>
            </a:r>
            <a:r>
              <a:rPr lang="en-US" sz="2200" dirty="0" err="1"/>
              <a:t>CocoMaskSelector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python </a:t>
            </a:r>
            <a:r>
              <a:rPr lang="en-US" sz="2200" dirty="0" err="1"/>
              <a:t>setup.pt</a:t>
            </a:r>
            <a:r>
              <a:rPr lang="en-US" sz="2200" dirty="0"/>
              <a:t> </a:t>
            </a:r>
            <a:r>
              <a:rPr lang="en-US" sz="2200" dirty="0" err="1"/>
              <a:t>sdist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pip install –e .</a:t>
            </a:r>
          </a:p>
          <a:p>
            <a:pPr marL="457200" lvl="1" indent="0">
              <a:buNone/>
            </a:pPr>
            <a:r>
              <a:rPr lang="en-US" sz="2200" dirty="0" err="1"/>
              <a:t>mkdir</a:t>
            </a:r>
            <a:r>
              <a:rPr lang="en-US" sz="2200" dirty="0"/>
              <a:t> ../../plugins/</a:t>
            </a:r>
            <a:r>
              <a:rPr lang="en-US" sz="2200" dirty="0" err="1"/>
              <a:t>CocoMaskSelector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 err="1"/>
              <a:t>cp</a:t>
            </a:r>
            <a:r>
              <a:rPr lang="en-US" sz="2200" dirty="0"/>
              <a:t> __</a:t>
            </a:r>
            <a:r>
              <a:rPr lang="en-US" sz="2200" dirty="0" err="1"/>
              <a:t>init</a:t>
            </a:r>
            <a:r>
              <a:rPr lang="en-US" sz="2200" dirty="0"/>
              <a:t>__.</a:t>
            </a:r>
            <a:r>
              <a:rPr lang="en-US" sz="2200" dirty="0" err="1"/>
              <a:t>py</a:t>
            </a:r>
            <a:r>
              <a:rPr lang="en-US" sz="2200" dirty="0"/>
              <a:t> ../../plugins/</a:t>
            </a:r>
            <a:r>
              <a:rPr lang="en-US" sz="2200" dirty="0" err="1"/>
              <a:t>CocoMaskSelector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Project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executing the batch project, it requires an initialization step. </a:t>
            </a:r>
          </a:p>
          <a:p>
            <a:pPr lvl="1"/>
            <a:r>
              <a:rPr lang="en-US" dirty="0" smtClean="0"/>
              <a:t>MSCOCO maintains an index of segments associated with each image file.</a:t>
            </a:r>
          </a:p>
          <a:p>
            <a:pPr lvl="1"/>
            <a:r>
              <a:rPr lang="en-US" dirty="0" smtClean="0"/>
              <a:t>Batch Project loads the index on start up.  ALL images in the index are subject to selection for donor pixels.</a:t>
            </a:r>
          </a:p>
          <a:p>
            <a:pPr lvl="1"/>
            <a:r>
              <a:rPr lang="en-US" dirty="0" smtClean="0"/>
              <a:t>Additional Arguments to JT Batch:</a:t>
            </a:r>
          </a:p>
          <a:p>
            <a:pPr marL="857250" lvl="2" indent="0">
              <a:buNone/>
            </a:pPr>
            <a:r>
              <a:rPr lang="en-US" sz="1800" dirty="0"/>
              <a:t>--</a:t>
            </a:r>
            <a:r>
              <a:rPr lang="en-US" sz="1800" dirty="0" err="1"/>
              <a:t>global_variables</a:t>
            </a:r>
            <a:endParaRPr lang="en-US" sz="1800" dirty="0"/>
          </a:p>
          <a:p>
            <a:pPr marL="857250" lvl="2" indent="0">
              <a:buNone/>
            </a:pPr>
            <a:r>
              <a:rPr lang="en-US" sz="1800" dirty="0" err="1"/>
              <a:t>coco.annotations</a:t>
            </a:r>
            <a:r>
              <a:rPr lang="en-US" sz="1800" dirty="0"/>
              <a:t>=tests/</a:t>
            </a:r>
            <a:r>
              <a:rPr lang="en-US" sz="1800" dirty="0" err="1"/>
              <a:t>other_plugins</a:t>
            </a:r>
            <a:r>
              <a:rPr lang="en-US" sz="1800" dirty="0"/>
              <a:t>/</a:t>
            </a:r>
            <a:r>
              <a:rPr lang="en-US" sz="1800" dirty="0" err="1"/>
              <a:t>CocoMaskSelector</a:t>
            </a:r>
            <a:r>
              <a:rPr lang="en-US" sz="1800" dirty="0"/>
              <a:t>/</a:t>
            </a:r>
            <a:r>
              <a:rPr lang="en-US" sz="1800" dirty="0" err="1"/>
              <a:t>annotations.json</a:t>
            </a:r>
            <a:endParaRPr lang="en-US" sz="1800" dirty="0"/>
          </a:p>
          <a:p>
            <a:pPr marL="857250" lvl="2" indent="0">
              <a:buNone/>
            </a:pPr>
            <a:r>
              <a:rPr lang="en-US" sz="1800" dirty="0"/>
              <a:t>--initializers</a:t>
            </a:r>
          </a:p>
          <a:p>
            <a:pPr marL="857250" lvl="2" indent="0">
              <a:buNone/>
            </a:pPr>
            <a:r>
              <a:rPr lang="en-US" sz="1800" dirty="0" err="1"/>
              <a:t>maskgen_coco.createBatchProjectGlobalState</a:t>
            </a: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0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the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When using the area bounds as arguments to the </a:t>
            </a:r>
            <a:r>
              <a:rPr lang="en-US" dirty="0" err="1"/>
              <a:t>CocoMaskSelector</a:t>
            </a:r>
            <a:r>
              <a:rPr lang="en-US" dirty="0"/>
              <a:t>, it is recommended that images and the associated annotation file is trimmed to exclude any images that do not contain annotations meeting the </a:t>
            </a:r>
            <a:r>
              <a:rPr lang="en-US" dirty="0" smtClean="0"/>
              <a:t>desired selection criteria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/>
              <a:t>A python module is available to provide a subset of the full index.</a:t>
            </a:r>
            <a:endParaRPr lang="en-US" dirty="0" smtClean="0">
              <a:effectLst/>
            </a:endParaRPr>
          </a:p>
          <a:p>
            <a:pPr marL="857250" lvl="2" indent="0">
              <a:buNone/>
            </a:pPr>
            <a:r>
              <a:rPr lang="en-US" dirty="0"/>
              <a:t>import </a:t>
            </a:r>
            <a:r>
              <a:rPr lang="en-US" dirty="0" err="1"/>
              <a:t>masgen_coco</a:t>
            </a:r>
            <a:endParaRPr lang="en-US" dirty="0"/>
          </a:p>
          <a:p>
            <a:pPr marL="857250" lvl="2" indent="0">
              <a:buNone/>
            </a:pPr>
            <a:r>
              <a:rPr lang="en-US" dirty="0" err="1"/>
              <a:t>masgen_coco.moveValidImages</a:t>
            </a:r>
            <a:r>
              <a:rPr lang="en-US" dirty="0"/>
              <a:t>('/Users/me/source', '/Users/me/</a:t>
            </a:r>
            <a:r>
              <a:rPr lang="en-US" dirty="0" err="1"/>
              <a:t>subset_images</a:t>
            </a:r>
            <a:r>
              <a:rPr lang="en-US" dirty="0"/>
              <a:t>', '/Users/me/instances_train2014.json',areaConstraint=(1024,8192),</a:t>
            </a:r>
            <a:r>
              <a:rPr lang="en-US" dirty="0" err="1"/>
              <a:t>maxCount</a:t>
            </a:r>
            <a:r>
              <a:rPr lang="en-US" dirty="0"/>
              <a:t>=30,</a:t>
            </a:r>
          </a:p>
          <a:p>
            <a:pPr marL="857250" lvl="2" indent="0">
              <a:buNone/>
            </a:pPr>
            <a:r>
              <a:rPr lang="en-US" dirty="0" err="1"/>
              <a:t>newAnnotationPath</a:t>
            </a:r>
            <a:r>
              <a:rPr lang="en-US" dirty="0"/>
              <a:t>='/Users/me/</a:t>
            </a:r>
            <a:r>
              <a:rPr lang="en-US" dirty="0" err="1"/>
              <a:t>subject_annotations.json</a:t>
            </a:r>
            <a:r>
              <a:rPr lang="en-US" dirty="0"/>
              <a:t>')</a:t>
            </a:r>
          </a:p>
          <a:p>
            <a:r>
              <a:rPr lang="en-US" dirty="0"/>
              <a:t>A utility function under </a:t>
            </a:r>
            <a:r>
              <a:rPr lang="en-US" dirty="0" err="1"/>
              <a:t>maskgen_coco</a:t>
            </a:r>
            <a:r>
              <a:rPr lang="en-US" dirty="0"/>
              <a:t> project selects images from a directory, moving those images that meet the area constraints into another directory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source and target directories are the SAME, then the image is removed from the directory if does not meet the constraints.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function also accepts a max count of images to select, thus creating smaller annotation files and image subsets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4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MSCOCO plugin is a type of image selector that also provides a selection(input) mask.</a:t>
            </a:r>
          </a:p>
          <a:p>
            <a:pPr marL="800100" lvl="2" indent="0">
              <a:buNone/>
            </a:pP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"</a:t>
            </a:r>
            <a:r>
              <a:rPr lang="en-US" dirty="0" err="1"/>
              <a:t>op_type</a:t>
            </a:r>
            <a:r>
              <a:rPr lang="en-US" dirty="0"/>
              <a:t>": "</a:t>
            </a:r>
            <a:r>
              <a:rPr lang="en-US" dirty="0" err="1"/>
              <a:t>InputMaskPluginOperation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  "id": "2",</a:t>
            </a:r>
            <a:br>
              <a:rPr lang="en-US" dirty="0"/>
            </a:br>
            <a:r>
              <a:rPr lang="en-US" dirty="0"/>
              <a:t>  "arguments" : {</a:t>
            </a:r>
            <a:br>
              <a:rPr lang="en-US" dirty="0"/>
            </a:br>
            <a:r>
              <a:rPr lang="en-US" dirty="0"/>
              <a:t>     "coco": {</a:t>
            </a:r>
            <a:br>
              <a:rPr lang="en-US" dirty="0"/>
            </a:br>
            <a:r>
              <a:rPr lang="en-US" dirty="0"/>
              <a:t>      "type": "global",</a:t>
            </a:r>
            <a:br>
              <a:rPr lang="en-US" dirty="0"/>
            </a:br>
            <a:r>
              <a:rPr lang="en-US" dirty="0"/>
              <a:t>      "name": "coco"</a:t>
            </a:r>
            <a:br>
              <a:rPr lang="en-US" dirty="0"/>
            </a:br>
            <a:r>
              <a:rPr lang="en-US" dirty="0"/>
              <a:t>    },</a:t>
            </a:r>
            <a:br>
              <a:rPr lang="en-US" dirty="0"/>
            </a:br>
            <a:r>
              <a:rPr lang="en-US" dirty="0"/>
              <a:t>    "</a:t>
            </a:r>
            <a:r>
              <a:rPr lang="en-US" dirty="0" err="1"/>
              <a:t>coco.index</a:t>
            </a:r>
            <a:r>
              <a:rPr lang="en-US" dirty="0"/>
              <a:t>": {</a:t>
            </a:r>
            <a:br>
              <a:rPr lang="en-US" dirty="0"/>
            </a:br>
            <a:r>
              <a:rPr lang="en-US" dirty="0"/>
              <a:t>      "type": "global",</a:t>
            </a:r>
            <a:br>
              <a:rPr lang="en-US" dirty="0"/>
            </a:br>
            <a:r>
              <a:rPr lang="en-US" dirty="0"/>
              <a:t>      "name": "</a:t>
            </a:r>
            <a:r>
              <a:rPr lang="en-US" dirty="0" err="1"/>
              <a:t>coco.index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},</a:t>
            </a:r>
            <a:br>
              <a:rPr lang="en-US" dirty="0"/>
            </a:br>
            <a:r>
              <a:rPr lang="en-US" dirty="0"/>
              <a:t>  "plugin": "</a:t>
            </a:r>
            <a:r>
              <a:rPr lang="en-US" dirty="0" err="1"/>
              <a:t>CocoMaskSelector</a:t>
            </a:r>
            <a:r>
              <a:rPr lang="en-US" dirty="0"/>
              <a:t>",</a:t>
            </a:r>
            <a:br>
              <a:rPr lang="en-US" dirty="0"/>
            </a:br>
            <a:r>
              <a:rPr lang="en-US" dirty="0"/>
              <a:t>  "</a:t>
            </a:r>
            <a:r>
              <a:rPr lang="en-US" dirty="0" err="1"/>
              <a:t>experiment_id</a:t>
            </a:r>
            <a:r>
              <a:rPr lang="en-US" dirty="0"/>
              <a:t>": "MFC18"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EXAMPLE: See: </a:t>
            </a:r>
            <a:r>
              <a:rPr lang="en-US" dirty="0" err="1" smtClean="0"/>
              <a:t>maskgen</a:t>
            </a:r>
            <a:r>
              <a:rPr lang="en-US" dirty="0" smtClean="0"/>
              <a:t>/tests/</a:t>
            </a:r>
            <a:r>
              <a:rPr lang="en-US" dirty="0" err="1" smtClean="0"/>
              <a:t>other_plugins</a:t>
            </a:r>
            <a:r>
              <a:rPr lang="en-US" dirty="0" smtClean="0"/>
              <a:t>/</a:t>
            </a:r>
            <a:r>
              <a:rPr lang="en-US" dirty="0" err="1" smtClean="0"/>
              <a:t>CocoMaskSelector</a:t>
            </a:r>
            <a:r>
              <a:rPr lang="en-US" dirty="0" smtClean="0">
                <a:effectLst/>
              </a:rPr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0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536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Batch MSCOCO</vt:lpstr>
      <vt:lpstr>Batch Project</vt:lpstr>
      <vt:lpstr>MSCOCO</vt:lpstr>
      <vt:lpstr>Installation of COCO and Batch Project</vt:lpstr>
      <vt:lpstr>Batch Project Initialization</vt:lpstr>
      <vt:lpstr>Pruning the Index</vt:lpstr>
      <vt:lpstr>Batch Specification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MSCOCO</dc:title>
  <dc:creator>Eric Robertson</dc:creator>
  <cp:lastModifiedBy>Eric Robertson</cp:lastModifiedBy>
  <cp:revision>8</cp:revision>
  <dcterms:created xsi:type="dcterms:W3CDTF">2017-11-19T22:39:39Z</dcterms:created>
  <dcterms:modified xsi:type="dcterms:W3CDTF">2017-11-19T22:58:34Z</dcterms:modified>
</cp:coreProperties>
</file>